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9" r:id="rId4"/>
    <p:sldMasterId id="2147483693" r:id="rId5"/>
    <p:sldMasterId id="2147483705" r:id="rId6"/>
  </p:sldMasterIdLst>
  <p:notesMasterIdLst>
    <p:notesMasterId r:id="rId16"/>
  </p:notesMasterIdLst>
  <p:handoutMasterIdLst>
    <p:handoutMasterId r:id="rId17"/>
  </p:handoutMasterIdLst>
  <p:sldIdLst>
    <p:sldId id="441" r:id="rId7"/>
    <p:sldId id="386" r:id="rId8"/>
    <p:sldId id="508" r:id="rId9"/>
    <p:sldId id="502" r:id="rId10"/>
    <p:sldId id="505" r:id="rId11"/>
    <p:sldId id="434" r:id="rId12"/>
    <p:sldId id="503" r:id="rId13"/>
    <p:sldId id="506" r:id="rId14"/>
    <p:sldId id="507" r:id="rId15"/>
  </p:sldIdLst>
  <p:sldSz cx="9144000" cy="6858000" type="screen4x3"/>
  <p:notesSz cx="6888163"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Daniels" initials="CD" lastIdx="1" clrIdx="0">
    <p:extLst>
      <p:ext uri="{19B8F6BF-5375-455C-9EA6-DF929625EA0E}">
        <p15:presenceInfo xmlns:p15="http://schemas.microsoft.com/office/powerpoint/2012/main" userId="S-1-5-21-4045385143-358576699-3171627383-2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0" autoAdjust="0"/>
    <p:restoredTop sz="80811" autoAdjust="0"/>
  </p:normalViewPr>
  <p:slideViewPr>
    <p:cSldViewPr>
      <p:cViewPr varScale="1">
        <p:scale>
          <a:sx n="54" d="100"/>
          <a:sy n="54" d="100"/>
        </p:scale>
        <p:origin x="1900" y="44"/>
      </p:cViewPr>
      <p:guideLst>
        <p:guide orient="horz" pos="2160"/>
        <p:guide pos="2880"/>
      </p:guideLst>
    </p:cSldViewPr>
  </p:slideViewPr>
  <p:notesTextViewPr>
    <p:cViewPr>
      <p:scale>
        <a:sx n="3" d="2"/>
        <a:sy n="3" d="2"/>
      </p:scale>
      <p:origin x="0" y="0"/>
    </p:cViewPr>
  </p:notesTextViewPr>
  <p:sorterViewPr>
    <p:cViewPr varScale="1">
      <p:scale>
        <a:sx n="1" d="1"/>
        <a:sy n="1" d="1"/>
      </p:scale>
      <p:origin x="0" y="-10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B84A0-AFD4-47B5-B37C-5F8B06F210EC}"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2F1F22C0-3409-4F65-8B53-90F9DCF49EC2}">
      <dgm:prSet phldrT="[Text]" custT="1"/>
      <dgm:spPr/>
      <dgm:t>
        <a:bodyPr/>
        <a:lstStyle/>
        <a:p>
          <a:r>
            <a:rPr lang="en-GB" sz="1600" dirty="0"/>
            <a:t>Identify and submit to JOL Online</a:t>
          </a:r>
        </a:p>
      </dgm:t>
    </dgm:pt>
    <dgm:pt modelId="{B699834D-A6F3-4D79-8993-9DC35A96B769}" type="parTrans" cxnId="{929744B6-1FB2-47AE-9632-D9A8FE2EF427}">
      <dgm:prSet/>
      <dgm:spPr/>
      <dgm:t>
        <a:bodyPr/>
        <a:lstStyle/>
        <a:p>
          <a:endParaRPr lang="en-GB"/>
        </a:p>
      </dgm:t>
    </dgm:pt>
    <dgm:pt modelId="{EE8AB61C-D970-44E2-9B5A-B45D1142CBA1}" type="sibTrans" cxnId="{929744B6-1FB2-47AE-9632-D9A8FE2EF427}">
      <dgm:prSet/>
      <dgm:spPr/>
      <dgm:t>
        <a:bodyPr/>
        <a:lstStyle/>
        <a:p>
          <a:endParaRPr lang="en-GB"/>
        </a:p>
      </dgm:t>
    </dgm:pt>
    <dgm:pt modelId="{943D2A78-239E-4BA8-B781-79A90B0CFB0C}">
      <dgm:prSet phldrT="[Text]" custT="1"/>
      <dgm:spPr/>
      <dgm:t>
        <a:bodyPr/>
        <a:lstStyle/>
        <a:p>
          <a:r>
            <a:rPr lang="en-GB" sz="1800" dirty="0"/>
            <a:t>Organisation</a:t>
          </a:r>
        </a:p>
      </dgm:t>
    </dgm:pt>
    <dgm:pt modelId="{EB66A490-3718-4FD6-95B2-45C6A33FCCC5}" type="parTrans" cxnId="{01226BAE-6DC0-42F6-9C19-25CECA4060D1}">
      <dgm:prSet/>
      <dgm:spPr/>
      <dgm:t>
        <a:bodyPr/>
        <a:lstStyle/>
        <a:p>
          <a:endParaRPr lang="en-GB"/>
        </a:p>
      </dgm:t>
    </dgm:pt>
    <dgm:pt modelId="{2182E974-20C8-4F63-B4AE-A8F17483137A}" type="sibTrans" cxnId="{01226BAE-6DC0-42F6-9C19-25CECA4060D1}">
      <dgm:prSet/>
      <dgm:spPr/>
      <dgm:t>
        <a:bodyPr/>
        <a:lstStyle/>
        <a:p>
          <a:endParaRPr lang="en-GB"/>
        </a:p>
      </dgm:t>
    </dgm:pt>
    <dgm:pt modelId="{F1EC9103-CB09-44E4-A533-6879B1CDBBE1}">
      <dgm:prSet phldrT="[Text]" custT="1"/>
      <dgm:spPr/>
      <dgm:t>
        <a:bodyPr/>
        <a:lstStyle/>
        <a:p>
          <a:r>
            <a:rPr lang="en-GB" sz="1600" dirty="0"/>
            <a:t>Impact assessment and liaison with stakeholders</a:t>
          </a:r>
        </a:p>
      </dgm:t>
    </dgm:pt>
    <dgm:pt modelId="{7CE40D8E-2CA2-4860-B2F4-0BB9713BA9DF}" type="parTrans" cxnId="{7CF38589-8616-44A1-9526-1AAC4541BC47}">
      <dgm:prSet/>
      <dgm:spPr/>
      <dgm:t>
        <a:bodyPr/>
        <a:lstStyle/>
        <a:p>
          <a:endParaRPr lang="en-GB"/>
        </a:p>
      </dgm:t>
    </dgm:pt>
    <dgm:pt modelId="{E627036F-CEB0-4C91-A0AD-4CA0752451B3}" type="sibTrans" cxnId="{7CF38589-8616-44A1-9526-1AAC4541BC47}">
      <dgm:prSet/>
      <dgm:spPr/>
      <dgm:t>
        <a:bodyPr/>
        <a:lstStyle/>
        <a:p>
          <a:endParaRPr lang="en-GB"/>
        </a:p>
      </dgm:t>
    </dgm:pt>
    <dgm:pt modelId="{ED08A21B-43AF-4FE0-ADC8-5C3DF7742E1F}">
      <dgm:prSet phldrT="[Text]" custT="1"/>
      <dgm:spPr/>
      <dgm:t>
        <a:bodyPr/>
        <a:lstStyle/>
        <a:p>
          <a:r>
            <a:rPr lang="en-GB" sz="1800" dirty="0"/>
            <a:t>JOL Coordinator</a:t>
          </a:r>
        </a:p>
      </dgm:t>
    </dgm:pt>
    <dgm:pt modelId="{E755DFD4-54F9-4E9E-8BE9-C725067F8F1B}" type="parTrans" cxnId="{21974F9A-4264-4688-906C-DCFACB039D7A}">
      <dgm:prSet/>
      <dgm:spPr/>
      <dgm:t>
        <a:bodyPr/>
        <a:lstStyle/>
        <a:p>
          <a:endParaRPr lang="en-GB"/>
        </a:p>
      </dgm:t>
    </dgm:pt>
    <dgm:pt modelId="{9C3EABA8-2E11-45B2-BF2C-BB1258FF5191}" type="sibTrans" cxnId="{21974F9A-4264-4688-906C-DCFACB039D7A}">
      <dgm:prSet/>
      <dgm:spPr/>
      <dgm:t>
        <a:bodyPr/>
        <a:lstStyle/>
        <a:p>
          <a:endParaRPr lang="en-GB"/>
        </a:p>
      </dgm:t>
    </dgm:pt>
    <dgm:pt modelId="{A5CAD363-37A2-47D6-8187-F58E7F87A1EC}">
      <dgm:prSet phldrT="[Text]" custT="1"/>
      <dgm:spPr/>
      <dgm:t>
        <a:bodyPr/>
        <a:lstStyle/>
        <a:p>
          <a:r>
            <a:rPr lang="en-GB" sz="1600" dirty="0"/>
            <a:t>Decisions on recommendations and publishing</a:t>
          </a:r>
        </a:p>
      </dgm:t>
    </dgm:pt>
    <dgm:pt modelId="{3EAC12CA-FBBA-470C-BB08-FDB5CFB352BF}" type="parTrans" cxnId="{4B75EF1F-B1D5-4429-BDDB-5705061888BB}">
      <dgm:prSet/>
      <dgm:spPr/>
      <dgm:t>
        <a:bodyPr/>
        <a:lstStyle/>
        <a:p>
          <a:endParaRPr lang="en-GB"/>
        </a:p>
      </dgm:t>
    </dgm:pt>
    <dgm:pt modelId="{977C85F9-41CB-441F-9EA8-4B77AFD1CE0B}" type="sibTrans" cxnId="{4B75EF1F-B1D5-4429-BDDB-5705061888BB}">
      <dgm:prSet/>
      <dgm:spPr/>
      <dgm:t>
        <a:bodyPr/>
        <a:lstStyle/>
        <a:p>
          <a:endParaRPr lang="en-GB"/>
        </a:p>
      </dgm:t>
    </dgm:pt>
    <dgm:pt modelId="{99489823-5B55-4A66-9C2C-E7FBACFDEBAD}">
      <dgm:prSet phldrT="[Text]" custT="1"/>
      <dgm:spPr/>
      <dgm:t>
        <a:bodyPr/>
        <a:lstStyle/>
        <a:p>
          <a:r>
            <a:rPr lang="en-GB" sz="1800" dirty="0"/>
            <a:t> JOLWG</a:t>
          </a:r>
        </a:p>
      </dgm:t>
    </dgm:pt>
    <dgm:pt modelId="{F4E1EDE6-B383-4E4F-8D5F-4441F04174F4}" type="parTrans" cxnId="{2C4011D4-D9FC-4CE8-8535-01A91238374D}">
      <dgm:prSet/>
      <dgm:spPr/>
      <dgm:t>
        <a:bodyPr/>
        <a:lstStyle/>
        <a:p>
          <a:endParaRPr lang="en-GB"/>
        </a:p>
      </dgm:t>
    </dgm:pt>
    <dgm:pt modelId="{3B90BFE5-723A-45F0-BC06-374B8AE6D4DF}" type="sibTrans" cxnId="{2C4011D4-D9FC-4CE8-8535-01A91238374D}">
      <dgm:prSet/>
      <dgm:spPr/>
      <dgm:t>
        <a:bodyPr/>
        <a:lstStyle/>
        <a:p>
          <a:endParaRPr lang="en-GB"/>
        </a:p>
      </dgm:t>
    </dgm:pt>
    <dgm:pt modelId="{557D49D7-8CEA-4F8F-B753-B75E22A83E17}">
      <dgm:prSet custT="1"/>
      <dgm:spPr/>
      <dgm:t>
        <a:bodyPr/>
        <a:lstStyle/>
        <a:p>
          <a:r>
            <a:rPr lang="en-GB" sz="1600" dirty="0"/>
            <a:t>Escalation to the Board for JOL Action Notes</a:t>
          </a:r>
        </a:p>
      </dgm:t>
    </dgm:pt>
    <dgm:pt modelId="{8950A1A0-294F-4A03-8035-A990ABE2788F}" type="parTrans" cxnId="{6E24D8C2-8E9F-460C-8FE6-7808786FC87A}">
      <dgm:prSet/>
      <dgm:spPr/>
      <dgm:t>
        <a:bodyPr/>
        <a:lstStyle/>
        <a:p>
          <a:endParaRPr lang="en-GB"/>
        </a:p>
      </dgm:t>
    </dgm:pt>
    <dgm:pt modelId="{8C11CC62-E0C0-4D8A-AA93-743B8942211D}" type="sibTrans" cxnId="{6E24D8C2-8E9F-460C-8FE6-7808786FC87A}">
      <dgm:prSet/>
      <dgm:spPr/>
      <dgm:t>
        <a:bodyPr/>
        <a:lstStyle/>
        <a:p>
          <a:endParaRPr lang="en-GB"/>
        </a:p>
      </dgm:t>
    </dgm:pt>
    <dgm:pt modelId="{5E11306F-21C7-4F69-B515-469D6D8912AC}" type="pres">
      <dgm:prSet presAssocID="{8EBB84A0-AFD4-47B5-B37C-5F8B06F210EC}" presName="rootnode" presStyleCnt="0">
        <dgm:presLayoutVars>
          <dgm:chMax/>
          <dgm:chPref/>
          <dgm:dir/>
          <dgm:animLvl val="lvl"/>
        </dgm:presLayoutVars>
      </dgm:prSet>
      <dgm:spPr/>
    </dgm:pt>
    <dgm:pt modelId="{23E4393A-A96D-4D3E-8D1C-B1C7A5A00885}" type="pres">
      <dgm:prSet presAssocID="{2F1F22C0-3409-4F65-8B53-90F9DCF49EC2}" presName="composite" presStyleCnt="0"/>
      <dgm:spPr/>
    </dgm:pt>
    <dgm:pt modelId="{8874F11F-03B9-4969-BBAB-05F920EEC701}" type="pres">
      <dgm:prSet presAssocID="{2F1F22C0-3409-4F65-8B53-90F9DCF49EC2}" presName="bentUpArrow1" presStyleLbl="alignImgPlace1" presStyleIdx="0" presStyleCnt="3"/>
      <dgm:spPr/>
    </dgm:pt>
    <dgm:pt modelId="{E7C2B5D9-1DBC-47C8-9525-11D4B74D37E6}" type="pres">
      <dgm:prSet presAssocID="{2F1F22C0-3409-4F65-8B53-90F9DCF49EC2}" presName="ParentText" presStyleLbl="node1" presStyleIdx="0" presStyleCnt="4" custScaleX="159264" custScaleY="97520" custLinFactNeighborX="15915" custLinFactNeighborY="5196">
        <dgm:presLayoutVars>
          <dgm:chMax val="1"/>
          <dgm:chPref val="1"/>
          <dgm:bulletEnabled val="1"/>
        </dgm:presLayoutVars>
      </dgm:prSet>
      <dgm:spPr/>
    </dgm:pt>
    <dgm:pt modelId="{93972FC0-1B4D-4527-AF22-3D6A02E39293}" type="pres">
      <dgm:prSet presAssocID="{2F1F22C0-3409-4F65-8B53-90F9DCF49EC2}" presName="ChildText" presStyleLbl="revTx" presStyleIdx="0" presStyleCnt="3" custScaleX="261343" custLinFactX="36784" custLinFactNeighborX="100000" custLinFactNeighborY="-4303">
        <dgm:presLayoutVars>
          <dgm:chMax val="0"/>
          <dgm:chPref val="0"/>
          <dgm:bulletEnabled val="1"/>
        </dgm:presLayoutVars>
      </dgm:prSet>
      <dgm:spPr/>
    </dgm:pt>
    <dgm:pt modelId="{E0AA61F8-0DD6-474D-8DA6-A719648DB789}" type="pres">
      <dgm:prSet presAssocID="{EE8AB61C-D970-44E2-9B5A-B45D1142CBA1}" presName="sibTrans" presStyleCnt="0"/>
      <dgm:spPr/>
    </dgm:pt>
    <dgm:pt modelId="{2BFA2ED7-7B66-4D0A-9C5F-7CE2C44E347E}" type="pres">
      <dgm:prSet presAssocID="{F1EC9103-CB09-44E4-A533-6879B1CDBBE1}" presName="composite" presStyleCnt="0"/>
      <dgm:spPr/>
    </dgm:pt>
    <dgm:pt modelId="{A5096471-AD0F-4E27-9084-C81E1934EDD1}" type="pres">
      <dgm:prSet presAssocID="{F1EC9103-CB09-44E4-A533-6879B1CDBBE1}" presName="bentUpArrow1" presStyleLbl="alignImgPlace1" presStyleIdx="1" presStyleCnt="3" custLinFactNeighborX="-72924" custLinFactNeighborY="9438"/>
      <dgm:spPr/>
    </dgm:pt>
    <dgm:pt modelId="{B8BE8A6D-C41B-40EF-B81C-28E578BD9D31}" type="pres">
      <dgm:prSet presAssocID="{F1EC9103-CB09-44E4-A533-6879B1CDBBE1}" presName="ParentText" presStyleLbl="node1" presStyleIdx="1" presStyleCnt="4" custScaleX="172820" custScaleY="105228" custLinFactNeighborX="-16912" custLinFactNeighborY="5737">
        <dgm:presLayoutVars>
          <dgm:chMax val="1"/>
          <dgm:chPref val="1"/>
          <dgm:bulletEnabled val="1"/>
        </dgm:presLayoutVars>
      </dgm:prSet>
      <dgm:spPr/>
    </dgm:pt>
    <dgm:pt modelId="{95C4E0BD-1D5D-4FF7-9C5F-327D30F1C1FB}" type="pres">
      <dgm:prSet presAssocID="{F1EC9103-CB09-44E4-A533-6879B1CDBBE1}" presName="ChildText" presStyleLbl="revTx" presStyleIdx="1" presStyleCnt="3" custScaleX="274355" custLinFactX="13807" custLinFactNeighborX="100000" custLinFactNeighborY="-1731">
        <dgm:presLayoutVars>
          <dgm:chMax val="0"/>
          <dgm:chPref val="0"/>
          <dgm:bulletEnabled val="1"/>
        </dgm:presLayoutVars>
      </dgm:prSet>
      <dgm:spPr/>
    </dgm:pt>
    <dgm:pt modelId="{46AA4286-234E-4180-8EAF-08D7BA7DC2BD}" type="pres">
      <dgm:prSet presAssocID="{E627036F-CEB0-4C91-A0AD-4CA0752451B3}" presName="sibTrans" presStyleCnt="0"/>
      <dgm:spPr/>
    </dgm:pt>
    <dgm:pt modelId="{38FC920C-99DA-4DC9-9BB2-50D1A94F78C2}" type="pres">
      <dgm:prSet presAssocID="{A5CAD363-37A2-47D6-8187-F58E7F87A1EC}" presName="composite" presStyleCnt="0"/>
      <dgm:spPr/>
    </dgm:pt>
    <dgm:pt modelId="{019C7458-B7E9-4137-B5EF-BF6A47D55FC0}" type="pres">
      <dgm:prSet presAssocID="{A5CAD363-37A2-47D6-8187-F58E7F87A1EC}" presName="bentUpArrow1" presStyleLbl="alignImgPlace1" presStyleIdx="2" presStyleCnt="3" custLinFactX="-33390" custLinFactNeighborX="-100000" custLinFactNeighborY="13388"/>
      <dgm:spPr/>
    </dgm:pt>
    <dgm:pt modelId="{71941A88-1D39-4D70-909D-9F22D2EF514E}" type="pres">
      <dgm:prSet presAssocID="{A5CAD363-37A2-47D6-8187-F58E7F87A1EC}" presName="ParentText" presStyleLbl="node1" presStyleIdx="2" presStyleCnt="4" custScaleX="169565" custScaleY="96935" custLinFactNeighborX="-60955" custLinFactNeighborY="9057">
        <dgm:presLayoutVars>
          <dgm:chMax val="1"/>
          <dgm:chPref val="1"/>
          <dgm:bulletEnabled val="1"/>
        </dgm:presLayoutVars>
      </dgm:prSet>
      <dgm:spPr/>
    </dgm:pt>
    <dgm:pt modelId="{AB151CCF-9F5C-4E26-8868-98AE7C44A308}" type="pres">
      <dgm:prSet presAssocID="{A5CAD363-37A2-47D6-8187-F58E7F87A1EC}" presName="ChildText" presStyleLbl="revTx" presStyleIdx="2" presStyleCnt="3" custScaleX="217782" custLinFactNeighborX="18154" custLinFactNeighborY="17918">
        <dgm:presLayoutVars>
          <dgm:chMax val="0"/>
          <dgm:chPref val="0"/>
          <dgm:bulletEnabled val="1"/>
        </dgm:presLayoutVars>
      </dgm:prSet>
      <dgm:spPr/>
    </dgm:pt>
    <dgm:pt modelId="{DA0FB40C-8427-430A-96C2-8C68280686E1}" type="pres">
      <dgm:prSet presAssocID="{977C85F9-41CB-441F-9EA8-4B77AFD1CE0B}" presName="sibTrans" presStyleCnt="0"/>
      <dgm:spPr/>
    </dgm:pt>
    <dgm:pt modelId="{DF145C05-49A5-4B77-8757-1FD4ED1406D4}" type="pres">
      <dgm:prSet presAssocID="{557D49D7-8CEA-4F8F-B753-B75E22A83E17}" presName="composite" presStyleCnt="0"/>
      <dgm:spPr/>
    </dgm:pt>
    <dgm:pt modelId="{F96CC7B2-31CC-48AB-BCF0-96438737A245}" type="pres">
      <dgm:prSet presAssocID="{557D49D7-8CEA-4F8F-B753-B75E22A83E17}" presName="ParentText" presStyleLbl="node1" presStyleIdx="3" presStyleCnt="4" custScaleX="169214" custScaleY="105190" custLinFactX="-1478" custLinFactNeighborX="-100000" custLinFactNeighborY="9580">
        <dgm:presLayoutVars>
          <dgm:chMax val="1"/>
          <dgm:chPref val="1"/>
          <dgm:bulletEnabled val="1"/>
        </dgm:presLayoutVars>
      </dgm:prSet>
      <dgm:spPr/>
    </dgm:pt>
  </dgm:ptLst>
  <dgm:cxnLst>
    <dgm:cxn modelId="{55B61108-BD58-4A8B-A31B-90E975625486}" type="presOf" srcId="{557D49D7-8CEA-4F8F-B753-B75E22A83E17}" destId="{F96CC7B2-31CC-48AB-BCF0-96438737A245}" srcOrd="0" destOrd="0" presId="urn:microsoft.com/office/officeart/2005/8/layout/StepDownProcess"/>
    <dgm:cxn modelId="{87C0890E-D221-4CBE-8A86-11C90661959E}" type="presOf" srcId="{8EBB84A0-AFD4-47B5-B37C-5F8B06F210EC}" destId="{5E11306F-21C7-4F69-B515-469D6D8912AC}" srcOrd="0" destOrd="0" presId="urn:microsoft.com/office/officeart/2005/8/layout/StepDownProcess"/>
    <dgm:cxn modelId="{4B75EF1F-B1D5-4429-BDDB-5705061888BB}" srcId="{8EBB84A0-AFD4-47B5-B37C-5F8B06F210EC}" destId="{A5CAD363-37A2-47D6-8187-F58E7F87A1EC}" srcOrd="2" destOrd="0" parTransId="{3EAC12CA-FBBA-470C-BB08-FDB5CFB352BF}" sibTransId="{977C85F9-41CB-441F-9EA8-4B77AFD1CE0B}"/>
    <dgm:cxn modelId="{172E1F53-1307-45C2-A3A7-C55872EA3C7A}" type="presOf" srcId="{943D2A78-239E-4BA8-B781-79A90B0CFB0C}" destId="{93972FC0-1B4D-4527-AF22-3D6A02E39293}" srcOrd="0" destOrd="0" presId="urn:microsoft.com/office/officeart/2005/8/layout/StepDownProcess"/>
    <dgm:cxn modelId="{1D0CED88-2F01-4E34-A2EC-A9D8EF3CBC6E}" type="presOf" srcId="{A5CAD363-37A2-47D6-8187-F58E7F87A1EC}" destId="{71941A88-1D39-4D70-909D-9F22D2EF514E}" srcOrd="0" destOrd="0" presId="urn:microsoft.com/office/officeart/2005/8/layout/StepDownProcess"/>
    <dgm:cxn modelId="{7CF38589-8616-44A1-9526-1AAC4541BC47}" srcId="{8EBB84A0-AFD4-47B5-B37C-5F8B06F210EC}" destId="{F1EC9103-CB09-44E4-A533-6879B1CDBBE1}" srcOrd="1" destOrd="0" parTransId="{7CE40D8E-2CA2-4860-B2F4-0BB9713BA9DF}" sibTransId="{E627036F-CEB0-4C91-A0AD-4CA0752451B3}"/>
    <dgm:cxn modelId="{21974F9A-4264-4688-906C-DCFACB039D7A}" srcId="{F1EC9103-CB09-44E4-A533-6879B1CDBBE1}" destId="{ED08A21B-43AF-4FE0-ADC8-5C3DF7742E1F}" srcOrd="0" destOrd="0" parTransId="{E755DFD4-54F9-4E9E-8BE9-C725067F8F1B}" sibTransId="{9C3EABA8-2E11-45B2-BF2C-BB1258FF5191}"/>
    <dgm:cxn modelId="{18A87DA0-CBE5-4187-980E-F6F2A27D8EF1}" type="presOf" srcId="{2F1F22C0-3409-4F65-8B53-90F9DCF49EC2}" destId="{E7C2B5D9-1DBC-47C8-9525-11D4B74D37E6}" srcOrd="0" destOrd="0" presId="urn:microsoft.com/office/officeart/2005/8/layout/StepDownProcess"/>
    <dgm:cxn modelId="{01226BAE-6DC0-42F6-9C19-25CECA4060D1}" srcId="{2F1F22C0-3409-4F65-8B53-90F9DCF49EC2}" destId="{943D2A78-239E-4BA8-B781-79A90B0CFB0C}" srcOrd="0" destOrd="0" parTransId="{EB66A490-3718-4FD6-95B2-45C6A33FCCC5}" sibTransId="{2182E974-20C8-4F63-B4AE-A8F17483137A}"/>
    <dgm:cxn modelId="{929744B6-1FB2-47AE-9632-D9A8FE2EF427}" srcId="{8EBB84A0-AFD4-47B5-B37C-5F8B06F210EC}" destId="{2F1F22C0-3409-4F65-8B53-90F9DCF49EC2}" srcOrd="0" destOrd="0" parTransId="{B699834D-A6F3-4D79-8993-9DC35A96B769}" sibTransId="{EE8AB61C-D970-44E2-9B5A-B45D1142CBA1}"/>
    <dgm:cxn modelId="{6E24D8C2-8E9F-460C-8FE6-7808786FC87A}" srcId="{8EBB84A0-AFD4-47B5-B37C-5F8B06F210EC}" destId="{557D49D7-8CEA-4F8F-B753-B75E22A83E17}" srcOrd="3" destOrd="0" parTransId="{8950A1A0-294F-4A03-8035-A990ABE2788F}" sibTransId="{8C11CC62-E0C0-4D8A-AA93-743B8942211D}"/>
    <dgm:cxn modelId="{2C4011D4-D9FC-4CE8-8535-01A91238374D}" srcId="{A5CAD363-37A2-47D6-8187-F58E7F87A1EC}" destId="{99489823-5B55-4A66-9C2C-E7FBACFDEBAD}" srcOrd="0" destOrd="0" parTransId="{F4E1EDE6-B383-4E4F-8D5F-4441F04174F4}" sibTransId="{3B90BFE5-723A-45F0-BC06-374B8AE6D4DF}"/>
    <dgm:cxn modelId="{C61EE9E2-27B4-42BD-967B-18CD26A5748C}" type="presOf" srcId="{99489823-5B55-4A66-9C2C-E7FBACFDEBAD}" destId="{AB151CCF-9F5C-4E26-8868-98AE7C44A308}" srcOrd="0" destOrd="0" presId="urn:microsoft.com/office/officeart/2005/8/layout/StepDownProcess"/>
    <dgm:cxn modelId="{3DA3C0E4-0C27-4993-8E8E-B41EF209E146}" type="presOf" srcId="{F1EC9103-CB09-44E4-A533-6879B1CDBBE1}" destId="{B8BE8A6D-C41B-40EF-B81C-28E578BD9D31}" srcOrd="0" destOrd="0" presId="urn:microsoft.com/office/officeart/2005/8/layout/StepDownProcess"/>
    <dgm:cxn modelId="{127423EB-B45C-42A3-B46C-4C6E2CC63DE5}" type="presOf" srcId="{ED08A21B-43AF-4FE0-ADC8-5C3DF7742E1F}" destId="{95C4E0BD-1D5D-4FF7-9C5F-327D30F1C1FB}" srcOrd="0" destOrd="0" presId="urn:microsoft.com/office/officeart/2005/8/layout/StepDownProcess"/>
    <dgm:cxn modelId="{106BB3A5-563E-466F-9C76-78923F615BD0}" type="presParOf" srcId="{5E11306F-21C7-4F69-B515-469D6D8912AC}" destId="{23E4393A-A96D-4D3E-8D1C-B1C7A5A00885}" srcOrd="0" destOrd="0" presId="urn:microsoft.com/office/officeart/2005/8/layout/StepDownProcess"/>
    <dgm:cxn modelId="{74E7BCEE-A674-40A8-82A8-FC1424645F71}" type="presParOf" srcId="{23E4393A-A96D-4D3E-8D1C-B1C7A5A00885}" destId="{8874F11F-03B9-4969-BBAB-05F920EEC701}" srcOrd="0" destOrd="0" presId="urn:microsoft.com/office/officeart/2005/8/layout/StepDownProcess"/>
    <dgm:cxn modelId="{EAD779E4-58D0-4F9F-9265-CC2BBC722074}" type="presParOf" srcId="{23E4393A-A96D-4D3E-8D1C-B1C7A5A00885}" destId="{E7C2B5D9-1DBC-47C8-9525-11D4B74D37E6}" srcOrd="1" destOrd="0" presId="urn:microsoft.com/office/officeart/2005/8/layout/StepDownProcess"/>
    <dgm:cxn modelId="{A9C3A32B-4C51-4E73-AFBF-09CF547B8E62}" type="presParOf" srcId="{23E4393A-A96D-4D3E-8D1C-B1C7A5A00885}" destId="{93972FC0-1B4D-4527-AF22-3D6A02E39293}" srcOrd="2" destOrd="0" presId="urn:microsoft.com/office/officeart/2005/8/layout/StepDownProcess"/>
    <dgm:cxn modelId="{DB3B04A3-5E68-4A4D-B479-0FDE5509F276}" type="presParOf" srcId="{5E11306F-21C7-4F69-B515-469D6D8912AC}" destId="{E0AA61F8-0DD6-474D-8DA6-A719648DB789}" srcOrd="1" destOrd="0" presId="urn:microsoft.com/office/officeart/2005/8/layout/StepDownProcess"/>
    <dgm:cxn modelId="{B4D253FA-4212-4E8C-993B-807FF9FC781A}" type="presParOf" srcId="{5E11306F-21C7-4F69-B515-469D6D8912AC}" destId="{2BFA2ED7-7B66-4D0A-9C5F-7CE2C44E347E}" srcOrd="2" destOrd="0" presId="urn:microsoft.com/office/officeart/2005/8/layout/StepDownProcess"/>
    <dgm:cxn modelId="{E50D120C-CBFC-4FC9-8B3A-8E6DC77018EE}" type="presParOf" srcId="{2BFA2ED7-7B66-4D0A-9C5F-7CE2C44E347E}" destId="{A5096471-AD0F-4E27-9084-C81E1934EDD1}" srcOrd="0" destOrd="0" presId="urn:microsoft.com/office/officeart/2005/8/layout/StepDownProcess"/>
    <dgm:cxn modelId="{7E786524-60BD-41ED-9DDF-2501A3C409D8}" type="presParOf" srcId="{2BFA2ED7-7B66-4D0A-9C5F-7CE2C44E347E}" destId="{B8BE8A6D-C41B-40EF-B81C-28E578BD9D31}" srcOrd="1" destOrd="0" presId="urn:microsoft.com/office/officeart/2005/8/layout/StepDownProcess"/>
    <dgm:cxn modelId="{208C56A4-C039-4F82-AAEE-63A04BEAF480}" type="presParOf" srcId="{2BFA2ED7-7B66-4D0A-9C5F-7CE2C44E347E}" destId="{95C4E0BD-1D5D-4FF7-9C5F-327D30F1C1FB}" srcOrd="2" destOrd="0" presId="urn:microsoft.com/office/officeart/2005/8/layout/StepDownProcess"/>
    <dgm:cxn modelId="{287F3F39-6103-40A7-8137-674948A34D0D}" type="presParOf" srcId="{5E11306F-21C7-4F69-B515-469D6D8912AC}" destId="{46AA4286-234E-4180-8EAF-08D7BA7DC2BD}" srcOrd="3" destOrd="0" presId="urn:microsoft.com/office/officeart/2005/8/layout/StepDownProcess"/>
    <dgm:cxn modelId="{46129A73-941A-4C35-A1D7-F000E06A6A57}" type="presParOf" srcId="{5E11306F-21C7-4F69-B515-469D6D8912AC}" destId="{38FC920C-99DA-4DC9-9BB2-50D1A94F78C2}" srcOrd="4" destOrd="0" presId="urn:microsoft.com/office/officeart/2005/8/layout/StepDownProcess"/>
    <dgm:cxn modelId="{5E4D9638-06FE-4FB4-B8DD-52B196F6D474}" type="presParOf" srcId="{38FC920C-99DA-4DC9-9BB2-50D1A94F78C2}" destId="{019C7458-B7E9-4137-B5EF-BF6A47D55FC0}" srcOrd="0" destOrd="0" presId="urn:microsoft.com/office/officeart/2005/8/layout/StepDownProcess"/>
    <dgm:cxn modelId="{4F9B4B62-A1A5-46DB-956A-14937980A798}" type="presParOf" srcId="{38FC920C-99DA-4DC9-9BB2-50D1A94F78C2}" destId="{71941A88-1D39-4D70-909D-9F22D2EF514E}" srcOrd="1" destOrd="0" presId="urn:microsoft.com/office/officeart/2005/8/layout/StepDownProcess"/>
    <dgm:cxn modelId="{8D4B89FB-4DF7-49DB-B895-D86576C19D3F}" type="presParOf" srcId="{38FC920C-99DA-4DC9-9BB2-50D1A94F78C2}" destId="{AB151CCF-9F5C-4E26-8868-98AE7C44A308}" srcOrd="2" destOrd="0" presId="urn:microsoft.com/office/officeart/2005/8/layout/StepDownProcess"/>
    <dgm:cxn modelId="{4677B219-FCB7-45EC-BFFA-4BA234E47D72}" type="presParOf" srcId="{5E11306F-21C7-4F69-B515-469D6D8912AC}" destId="{DA0FB40C-8427-430A-96C2-8C68280686E1}" srcOrd="5" destOrd="0" presId="urn:microsoft.com/office/officeart/2005/8/layout/StepDownProcess"/>
    <dgm:cxn modelId="{957EF905-D2F6-4692-9C38-166A271F0B27}" type="presParOf" srcId="{5E11306F-21C7-4F69-B515-469D6D8912AC}" destId="{DF145C05-49A5-4B77-8757-1FD4ED1406D4}" srcOrd="6" destOrd="0" presId="urn:microsoft.com/office/officeart/2005/8/layout/StepDownProcess"/>
    <dgm:cxn modelId="{93AD827D-431E-4059-81BB-A5C48A65015C}" type="presParOf" srcId="{DF145C05-49A5-4B77-8757-1FD4ED1406D4}" destId="{F96CC7B2-31CC-48AB-BCF0-96438737A24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C02A2-2912-49B0-9CCA-4F4544F63BDE}" type="doc">
      <dgm:prSet loTypeId="urn:microsoft.com/office/officeart/2005/8/layout/vList3" loCatId="list" qsTypeId="urn:microsoft.com/office/officeart/2005/8/quickstyle/simple1" qsCatId="simple" csTypeId="urn:microsoft.com/office/officeart/2005/8/colors/colorful1" csCatId="colorful" phldr="1"/>
      <dgm:spPr/>
    </dgm:pt>
    <dgm:pt modelId="{9C459982-64C6-4747-8434-8238A73D901E}">
      <dgm:prSet phldrT="[Text]" custT="1"/>
      <dgm:spPr/>
      <dgm:t>
        <a:bodyPr/>
        <a:lstStyle/>
        <a:p>
          <a:r>
            <a:rPr lang="en-GB" sz="2000" dirty="0"/>
            <a:t>Once submitted, </a:t>
          </a:r>
          <a:r>
            <a:rPr lang="en-GB" sz="2000" u="sng" dirty="0"/>
            <a:t>ONLY</a:t>
          </a:r>
          <a:r>
            <a:rPr lang="en-GB" sz="2000" dirty="0"/>
            <a:t> the JOL Coordinator and the submitter can view the lesson until it is published.</a:t>
          </a:r>
        </a:p>
      </dgm:t>
    </dgm:pt>
    <dgm:pt modelId="{659FBF5A-1DAD-46CA-8223-CEC4E4FBB444}" type="parTrans" cxnId="{3CD943D9-3C0D-4A07-8E7D-5017A3CC66BF}">
      <dgm:prSet/>
      <dgm:spPr/>
      <dgm:t>
        <a:bodyPr/>
        <a:lstStyle/>
        <a:p>
          <a:endParaRPr lang="en-GB"/>
        </a:p>
      </dgm:t>
    </dgm:pt>
    <dgm:pt modelId="{E56EC837-6618-46EA-8E93-D52A303A1792}" type="sibTrans" cxnId="{3CD943D9-3C0D-4A07-8E7D-5017A3CC66BF}">
      <dgm:prSet/>
      <dgm:spPr/>
      <dgm:t>
        <a:bodyPr/>
        <a:lstStyle/>
        <a:p>
          <a:endParaRPr lang="en-GB"/>
        </a:p>
      </dgm:t>
    </dgm:pt>
    <dgm:pt modelId="{EE46FEE9-98CF-4FFB-9127-B4EC118DAE7E}">
      <dgm:prSet phldrT="[Text]" custT="1"/>
      <dgm:spPr/>
      <dgm:t>
        <a:bodyPr/>
        <a:lstStyle/>
        <a:p>
          <a:r>
            <a:rPr lang="en-GB" sz="2000" dirty="0"/>
            <a:t>Every Lesson Identified is redacted where necessary to ensure anonymity unless authorised by </a:t>
          </a:r>
          <a:r>
            <a:rPr lang="en-GB" sz="2000" u="sng" dirty="0"/>
            <a:t>ALL</a:t>
          </a:r>
          <a:r>
            <a:rPr lang="en-GB" sz="2000" dirty="0"/>
            <a:t> the agencies involved</a:t>
          </a:r>
          <a:r>
            <a:rPr lang="en-GB" sz="1600" dirty="0"/>
            <a:t>.</a:t>
          </a:r>
        </a:p>
      </dgm:t>
    </dgm:pt>
    <dgm:pt modelId="{BD781613-B1BA-4971-A3C4-9FCBF045AADD}" type="parTrans" cxnId="{6D226748-8181-4082-B6E3-B72CFD0CC84F}">
      <dgm:prSet/>
      <dgm:spPr/>
      <dgm:t>
        <a:bodyPr/>
        <a:lstStyle/>
        <a:p>
          <a:endParaRPr lang="en-GB"/>
        </a:p>
      </dgm:t>
    </dgm:pt>
    <dgm:pt modelId="{56421E33-C9EB-40B7-94DB-86F9E7212F6A}" type="sibTrans" cxnId="{6D226748-8181-4082-B6E3-B72CFD0CC84F}">
      <dgm:prSet/>
      <dgm:spPr/>
      <dgm:t>
        <a:bodyPr/>
        <a:lstStyle/>
        <a:p>
          <a:endParaRPr lang="en-GB"/>
        </a:p>
      </dgm:t>
    </dgm:pt>
    <dgm:pt modelId="{FE85C83A-53E1-462C-8D43-6A4F55B0EF65}">
      <dgm:prSet phldrT="[Text]" custT="1"/>
      <dgm:spPr/>
      <dgm:t>
        <a:bodyPr/>
        <a:lstStyle/>
        <a:p>
          <a:r>
            <a:rPr lang="en-GB" sz="2000" dirty="0"/>
            <a:t>Nothing is published until authorisation is given by </a:t>
          </a:r>
          <a:r>
            <a:rPr lang="en-GB" sz="2000" u="sng" dirty="0"/>
            <a:t>ALL</a:t>
          </a:r>
          <a:r>
            <a:rPr lang="en-GB" sz="2000" dirty="0"/>
            <a:t> relevant stakeholders and the JOL Working Group.</a:t>
          </a:r>
        </a:p>
      </dgm:t>
    </dgm:pt>
    <dgm:pt modelId="{B7A78C57-E89B-4C20-B3C7-1717244200CB}" type="parTrans" cxnId="{6CDAA7D1-CB95-48B4-9C4A-9BFF74B13F8A}">
      <dgm:prSet/>
      <dgm:spPr/>
      <dgm:t>
        <a:bodyPr/>
        <a:lstStyle/>
        <a:p>
          <a:endParaRPr lang="en-GB"/>
        </a:p>
      </dgm:t>
    </dgm:pt>
    <dgm:pt modelId="{BD4D93DB-6E20-44E4-BC50-C6FE78C60BAA}" type="sibTrans" cxnId="{6CDAA7D1-CB95-48B4-9C4A-9BFF74B13F8A}">
      <dgm:prSet/>
      <dgm:spPr/>
      <dgm:t>
        <a:bodyPr/>
        <a:lstStyle/>
        <a:p>
          <a:endParaRPr lang="en-GB"/>
        </a:p>
      </dgm:t>
    </dgm:pt>
    <dgm:pt modelId="{7BFC9470-0081-42EA-8FD8-8EA9DF1AF4C7}" type="pres">
      <dgm:prSet presAssocID="{7B9C02A2-2912-49B0-9CCA-4F4544F63BDE}" presName="linearFlow" presStyleCnt="0">
        <dgm:presLayoutVars>
          <dgm:dir/>
          <dgm:resizeHandles val="exact"/>
        </dgm:presLayoutVars>
      </dgm:prSet>
      <dgm:spPr/>
    </dgm:pt>
    <dgm:pt modelId="{73A28C61-4466-42DA-8785-51F6FD44F964}" type="pres">
      <dgm:prSet presAssocID="{9C459982-64C6-4747-8434-8238A73D901E}" presName="composite" presStyleCnt="0"/>
      <dgm:spPr/>
    </dgm:pt>
    <dgm:pt modelId="{C2784940-C3E8-474F-80BD-837E68FDE60F}" type="pres">
      <dgm:prSet presAssocID="{9C459982-64C6-4747-8434-8238A73D901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ind"/>
        </a:ext>
      </dgm:extLst>
    </dgm:pt>
    <dgm:pt modelId="{41AD11EF-8C4C-4EA6-9C64-883939D90D49}" type="pres">
      <dgm:prSet presAssocID="{9C459982-64C6-4747-8434-8238A73D901E}" presName="txShp" presStyleLbl="node1" presStyleIdx="0" presStyleCnt="3">
        <dgm:presLayoutVars>
          <dgm:bulletEnabled val="1"/>
        </dgm:presLayoutVars>
      </dgm:prSet>
      <dgm:spPr/>
    </dgm:pt>
    <dgm:pt modelId="{3CD997D4-3BA9-4D01-AC63-0D16354FD8D3}" type="pres">
      <dgm:prSet presAssocID="{E56EC837-6618-46EA-8E93-D52A303A1792}" presName="spacing" presStyleCnt="0"/>
      <dgm:spPr/>
    </dgm:pt>
    <dgm:pt modelId="{28C81F82-DC71-49BC-81E0-ECB171C28EF4}" type="pres">
      <dgm:prSet presAssocID="{EE46FEE9-98CF-4FFB-9127-B4EC118DAE7E}" presName="composite" presStyleCnt="0"/>
      <dgm:spPr/>
    </dgm:pt>
    <dgm:pt modelId="{3FA98353-FCDD-4190-BEE0-9E93A5CDF63F}" type="pres">
      <dgm:prSet presAssocID="{EE46FEE9-98CF-4FFB-9127-B4EC118DAE7E}"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issors"/>
        </a:ext>
      </dgm:extLst>
    </dgm:pt>
    <dgm:pt modelId="{D11C5248-17BA-40B5-A4BB-2A06C75FF5B6}" type="pres">
      <dgm:prSet presAssocID="{EE46FEE9-98CF-4FFB-9127-B4EC118DAE7E}" presName="txShp" presStyleLbl="node1" presStyleIdx="1" presStyleCnt="3">
        <dgm:presLayoutVars>
          <dgm:bulletEnabled val="1"/>
        </dgm:presLayoutVars>
      </dgm:prSet>
      <dgm:spPr/>
    </dgm:pt>
    <dgm:pt modelId="{0B31704D-FD2F-43DF-95B6-859CABA151B3}" type="pres">
      <dgm:prSet presAssocID="{56421E33-C9EB-40B7-94DB-86F9E7212F6A}" presName="spacing" presStyleCnt="0"/>
      <dgm:spPr/>
    </dgm:pt>
    <dgm:pt modelId="{6F0606CA-A7DF-415C-9B57-A70B4443733A}" type="pres">
      <dgm:prSet presAssocID="{FE85C83A-53E1-462C-8D43-6A4F55B0EF65}" presName="composite" presStyleCnt="0"/>
      <dgm:spPr/>
    </dgm:pt>
    <dgm:pt modelId="{A4361CFD-E25E-4E69-AD88-C2D4F021C47C}" type="pres">
      <dgm:prSet presAssocID="{FE85C83A-53E1-462C-8D43-6A4F55B0EF65}"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C158BFF2-4056-404A-A27A-549CB3A6262F}" type="pres">
      <dgm:prSet presAssocID="{FE85C83A-53E1-462C-8D43-6A4F55B0EF65}" presName="txShp" presStyleLbl="node1" presStyleIdx="2" presStyleCnt="3">
        <dgm:presLayoutVars>
          <dgm:bulletEnabled val="1"/>
        </dgm:presLayoutVars>
      </dgm:prSet>
      <dgm:spPr/>
    </dgm:pt>
  </dgm:ptLst>
  <dgm:cxnLst>
    <dgm:cxn modelId="{48E1D103-E3B6-4CF2-8CB4-59ACFB94D5F4}" type="presOf" srcId="{7B9C02A2-2912-49B0-9CCA-4F4544F63BDE}" destId="{7BFC9470-0081-42EA-8FD8-8EA9DF1AF4C7}" srcOrd="0" destOrd="0" presId="urn:microsoft.com/office/officeart/2005/8/layout/vList3"/>
    <dgm:cxn modelId="{0735FC19-93AA-4AF6-A1B6-B9CDAF8C915E}" type="presOf" srcId="{FE85C83A-53E1-462C-8D43-6A4F55B0EF65}" destId="{C158BFF2-4056-404A-A27A-549CB3A6262F}" srcOrd="0" destOrd="0" presId="urn:microsoft.com/office/officeart/2005/8/layout/vList3"/>
    <dgm:cxn modelId="{6D226748-8181-4082-B6E3-B72CFD0CC84F}" srcId="{7B9C02A2-2912-49B0-9CCA-4F4544F63BDE}" destId="{EE46FEE9-98CF-4FFB-9127-B4EC118DAE7E}" srcOrd="1" destOrd="0" parTransId="{BD781613-B1BA-4971-A3C4-9FCBF045AADD}" sibTransId="{56421E33-C9EB-40B7-94DB-86F9E7212F6A}"/>
    <dgm:cxn modelId="{3C16E982-D650-49D0-95AA-AF050F868887}" type="presOf" srcId="{9C459982-64C6-4747-8434-8238A73D901E}" destId="{41AD11EF-8C4C-4EA6-9C64-883939D90D49}" srcOrd="0" destOrd="0" presId="urn:microsoft.com/office/officeart/2005/8/layout/vList3"/>
    <dgm:cxn modelId="{2D8095AB-9A2E-43EB-94DC-5073F9CBA772}" type="presOf" srcId="{EE46FEE9-98CF-4FFB-9127-B4EC118DAE7E}" destId="{D11C5248-17BA-40B5-A4BB-2A06C75FF5B6}" srcOrd="0" destOrd="0" presId="urn:microsoft.com/office/officeart/2005/8/layout/vList3"/>
    <dgm:cxn modelId="{6CDAA7D1-CB95-48B4-9C4A-9BFF74B13F8A}" srcId="{7B9C02A2-2912-49B0-9CCA-4F4544F63BDE}" destId="{FE85C83A-53E1-462C-8D43-6A4F55B0EF65}" srcOrd="2" destOrd="0" parTransId="{B7A78C57-E89B-4C20-B3C7-1717244200CB}" sibTransId="{BD4D93DB-6E20-44E4-BC50-C6FE78C60BAA}"/>
    <dgm:cxn modelId="{3CD943D9-3C0D-4A07-8E7D-5017A3CC66BF}" srcId="{7B9C02A2-2912-49B0-9CCA-4F4544F63BDE}" destId="{9C459982-64C6-4747-8434-8238A73D901E}" srcOrd="0" destOrd="0" parTransId="{659FBF5A-1DAD-46CA-8223-CEC4E4FBB444}" sibTransId="{E56EC837-6618-46EA-8E93-D52A303A1792}"/>
    <dgm:cxn modelId="{757240C8-4716-42E3-8254-DA4158AEDBD7}" type="presParOf" srcId="{7BFC9470-0081-42EA-8FD8-8EA9DF1AF4C7}" destId="{73A28C61-4466-42DA-8785-51F6FD44F964}" srcOrd="0" destOrd="0" presId="urn:microsoft.com/office/officeart/2005/8/layout/vList3"/>
    <dgm:cxn modelId="{01A4C62B-1F8B-4FA3-9B44-5828F2D4243A}" type="presParOf" srcId="{73A28C61-4466-42DA-8785-51F6FD44F964}" destId="{C2784940-C3E8-474F-80BD-837E68FDE60F}" srcOrd="0" destOrd="0" presId="urn:microsoft.com/office/officeart/2005/8/layout/vList3"/>
    <dgm:cxn modelId="{72A0B6BD-0D09-497B-A7B1-855576EC5EEB}" type="presParOf" srcId="{73A28C61-4466-42DA-8785-51F6FD44F964}" destId="{41AD11EF-8C4C-4EA6-9C64-883939D90D49}" srcOrd="1" destOrd="0" presId="urn:microsoft.com/office/officeart/2005/8/layout/vList3"/>
    <dgm:cxn modelId="{7B97C8BA-E165-466B-BB33-C017BB479994}" type="presParOf" srcId="{7BFC9470-0081-42EA-8FD8-8EA9DF1AF4C7}" destId="{3CD997D4-3BA9-4D01-AC63-0D16354FD8D3}" srcOrd="1" destOrd="0" presId="urn:microsoft.com/office/officeart/2005/8/layout/vList3"/>
    <dgm:cxn modelId="{88CFF507-CBB6-4916-BB84-FC1A561AE5EE}" type="presParOf" srcId="{7BFC9470-0081-42EA-8FD8-8EA9DF1AF4C7}" destId="{28C81F82-DC71-49BC-81E0-ECB171C28EF4}" srcOrd="2" destOrd="0" presId="urn:microsoft.com/office/officeart/2005/8/layout/vList3"/>
    <dgm:cxn modelId="{A4F0C994-24E6-4666-9E6D-B7DB5860A846}" type="presParOf" srcId="{28C81F82-DC71-49BC-81E0-ECB171C28EF4}" destId="{3FA98353-FCDD-4190-BEE0-9E93A5CDF63F}" srcOrd="0" destOrd="0" presId="urn:microsoft.com/office/officeart/2005/8/layout/vList3"/>
    <dgm:cxn modelId="{721AA66B-FBF6-42AF-947D-5E43D5EC74E8}" type="presParOf" srcId="{28C81F82-DC71-49BC-81E0-ECB171C28EF4}" destId="{D11C5248-17BA-40B5-A4BB-2A06C75FF5B6}" srcOrd="1" destOrd="0" presId="urn:microsoft.com/office/officeart/2005/8/layout/vList3"/>
    <dgm:cxn modelId="{848F5C7D-6485-4EEF-AAB3-8A3D3E9266E6}" type="presParOf" srcId="{7BFC9470-0081-42EA-8FD8-8EA9DF1AF4C7}" destId="{0B31704D-FD2F-43DF-95B6-859CABA151B3}" srcOrd="3" destOrd="0" presId="urn:microsoft.com/office/officeart/2005/8/layout/vList3"/>
    <dgm:cxn modelId="{E5827F85-E98A-4FE6-B683-4FB2102F72AC}" type="presParOf" srcId="{7BFC9470-0081-42EA-8FD8-8EA9DF1AF4C7}" destId="{6F0606CA-A7DF-415C-9B57-A70B4443733A}" srcOrd="4" destOrd="0" presId="urn:microsoft.com/office/officeart/2005/8/layout/vList3"/>
    <dgm:cxn modelId="{7E8CA157-AF75-4A2A-9D93-CDA72A2C1632}" type="presParOf" srcId="{6F0606CA-A7DF-415C-9B57-A70B4443733A}" destId="{A4361CFD-E25E-4E69-AD88-C2D4F021C47C}" srcOrd="0" destOrd="0" presId="urn:microsoft.com/office/officeart/2005/8/layout/vList3"/>
    <dgm:cxn modelId="{68DA19CA-C095-48DB-A18A-92D08E8D5B7E}" type="presParOf" srcId="{6F0606CA-A7DF-415C-9B57-A70B4443733A}" destId="{C158BFF2-4056-404A-A27A-549CB3A626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0FC8E-2A43-40AB-893B-1A03D88F7DB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33A665A9-D5C4-4D2C-B4D3-D941A37EF31C}">
      <dgm:prSet phldrT="[Text]" custT="1"/>
      <dgm:spPr/>
      <dgm:t>
        <a:bodyPr/>
        <a:lstStyle/>
        <a:p>
          <a:r>
            <a:rPr lang="en-GB" sz="1200" dirty="0"/>
            <a:t>Lesson Identified</a:t>
          </a:r>
        </a:p>
      </dgm:t>
    </dgm:pt>
    <dgm:pt modelId="{B0C08E14-E2C8-4CFB-BDBB-53CB063C5CEC}" type="parTrans" cxnId="{08AEFD35-E41A-4877-9926-65469BBA6BD2}">
      <dgm:prSet/>
      <dgm:spPr/>
      <dgm:t>
        <a:bodyPr/>
        <a:lstStyle/>
        <a:p>
          <a:endParaRPr lang="en-GB"/>
        </a:p>
      </dgm:t>
    </dgm:pt>
    <dgm:pt modelId="{45EB401E-D394-47DA-8F90-7BFEF293364A}" type="sibTrans" cxnId="{08AEFD35-E41A-4877-9926-65469BBA6BD2}">
      <dgm:prSet/>
      <dgm:spPr/>
      <dgm:t>
        <a:bodyPr/>
        <a:lstStyle/>
        <a:p>
          <a:endParaRPr lang="en-GB"/>
        </a:p>
      </dgm:t>
    </dgm:pt>
    <dgm:pt modelId="{81C4A56B-84A4-4DE1-B3AE-CF3C7846E77A}">
      <dgm:prSet phldrT="[Text]" custT="1"/>
      <dgm:spPr/>
      <dgm:t>
        <a:bodyPr/>
        <a:lstStyle/>
        <a:p>
          <a:r>
            <a:rPr lang="en-GB" sz="1200" dirty="0"/>
            <a:t>Lesson Submitted to JOL Online</a:t>
          </a:r>
        </a:p>
      </dgm:t>
    </dgm:pt>
    <dgm:pt modelId="{055AB7A9-A2CB-4952-A45E-113A03364BAA}" type="parTrans" cxnId="{72EC6CDF-2750-4774-AA84-9020272E501F}">
      <dgm:prSet/>
      <dgm:spPr/>
      <dgm:t>
        <a:bodyPr/>
        <a:lstStyle/>
        <a:p>
          <a:endParaRPr lang="en-GB"/>
        </a:p>
      </dgm:t>
    </dgm:pt>
    <dgm:pt modelId="{6F21B88D-1CAA-446C-AC97-9EC49F040FD4}" type="sibTrans" cxnId="{72EC6CDF-2750-4774-AA84-9020272E501F}">
      <dgm:prSet/>
      <dgm:spPr/>
      <dgm:t>
        <a:bodyPr/>
        <a:lstStyle/>
        <a:p>
          <a:endParaRPr lang="en-GB"/>
        </a:p>
      </dgm:t>
    </dgm:pt>
    <dgm:pt modelId="{B8EAD5D0-1EF7-4C86-A2E4-695F54C13DDE}">
      <dgm:prSet phldrT="[Text]" custT="1"/>
      <dgm:spPr/>
      <dgm:t>
        <a:bodyPr/>
        <a:lstStyle/>
        <a:p>
          <a:r>
            <a:rPr lang="en-GB" sz="1200" dirty="0"/>
            <a:t>Lesson assessed and rated and shared</a:t>
          </a:r>
        </a:p>
      </dgm:t>
    </dgm:pt>
    <dgm:pt modelId="{F8214353-6110-474B-8CFE-494F7554436F}" type="parTrans" cxnId="{352D16E5-FD93-4D78-9283-D207817C7210}">
      <dgm:prSet/>
      <dgm:spPr/>
      <dgm:t>
        <a:bodyPr/>
        <a:lstStyle/>
        <a:p>
          <a:endParaRPr lang="en-GB"/>
        </a:p>
      </dgm:t>
    </dgm:pt>
    <dgm:pt modelId="{1A14002D-6897-4B76-A40F-5E83CE7B0359}" type="sibTrans" cxnId="{352D16E5-FD93-4D78-9283-D207817C7210}">
      <dgm:prSet/>
      <dgm:spPr/>
      <dgm:t>
        <a:bodyPr/>
        <a:lstStyle/>
        <a:p>
          <a:endParaRPr lang="en-GB"/>
        </a:p>
      </dgm:t>
    </dgm:pt>
    <dgm:pt modelId="{7F11E481-D620-4F37-A022-A694A12C2EED}">
      <dgm:prSet phldrT="[Text]" custT="1"/>
      <dgm:spPr/>
      <dgm:t>
        <a:bodyPr/>
        <a:lstStyle/>
        <a:p>
          <a:r>
            <a:rPr lang="en-GB" sz="1200" dirty="0"/>
            <a:t>Implementation of change (locally or via JOL Action Note)</a:t>
          </a:r>
        </a:p>
      </dgm:t>
    </dgm:pt>
    <dgm:pt modelId="{041A11AA-3653-4A8A-91F6-7229A43BDCF3}" type="parTrans" cxnId="{C36AE36F-385A-4021-A22D-F20563424F61}">
      <dgm:prSet/>
      <dgm:spPr/>
      <dgm:t>
        <a:bodyPr/>
        <a:lstStyle/>
        <a:p>
          <a:endParaRPr lang="en-GB"/>
        </a:p>
      </dgm:t>
    </dgm:pt>
    <dgm:pt modelId="{1CA4B5C4-876C-4FBB-8D26-35F164C10091}" type="sibTrans" cxnId="{C36AE36F-385A-4021-A22D-F20563424F61}">
      <dgm:prSet/>
      <dgm:spPr/>
      <dgm:t>
        <a:bodyPr/>
        <a:lstStyle/>
        <a:p>
          <a:endParaRPr lang="en-GB"/>
        </a:p>
      </dgm:t>
    </dgm:pt>
    <dgm:pt modelId="{3669F691-ABA3-44EC-8703-3AFD041CDE6C}">
      <dgm:prSet phldrT="[Text]" custT="1"/>
      <dgm:spPr/>
      <dgm:t>
        <a:bodyPr/>
        <a:lstStyle/>
        <a:p>
          <a:r>
            <a:rPr lang="en-GB" sz="1200" dirty="0"/>
            <a:t>Lesson Learned</a:t>
          </a:r>
        </a:p>
      </dgm:t>
    </dgm:pt>
    <dgm:pt modelId="{A6CC62D7-F82F-4812-989A-B6A187138DFB}" type="parTrans" cxnId="{E4887B71-AED7-4205-AB87-3916E4E349C3}">
      <dgm:prSet/>
      <dgm:spPr/>
      <dgm:t>
        <a:bodyPr/>
        <a:lstStyle/>
        <a:p>
          <a:endParaRPr lang="en-GB"/>
        </a:p>
      </dgm:t>
    </dgm:pt>
    <dgm:pt modelId="{BF35EE8C-7D4E-402C-9097-75B54D859AA8}" type="sibTrans" cxnId="{E4887B71-AED7-4205-AB87-3916E4E349C3}">
      <dgm:prSet/>
      <dgm:spPr/>
      <dgm:t>
        <a:bodyPr/>
        <a:lstStyle/>
        <a:p>
          <a:endParaRPr lang="en-GB"/>
        </a:p>
      </dgm:t>
    </dgm:pt>
    <dgm:pt modelId="{58AA0E0A-5738-4EAB-B17E-4218B9B4AADC}" type="pres">
      <dgm:prSet presAssocID="{58E0FC8E-2A43-40AB-893B-1A03D88F7DB2}" presName="Name0" presStyleCnt="0">
        <dgm:presLayoutVars>
          <dgm:dir/>
          <dgm:resizeHandles val="exact"/>
        </dgm:presLayoutVars>
      </dgm:prSet>
      <dgm:spPr/>
    </dgm:pt>
    <dgm:pt modelId="{78FBE7E1-44EA-4985-835C-58A2CD27A38F}" type="pres">
      <dgm:prSet presAssocID="{58E0FC8E-2A43-40AB-893B-1A03D88F7DB2}" presName="cycle" presStyleCnt="0"/>
      <dgm:spPr/>
    </dgm:pt>
    <dgm:pt modelId="{EC3A76B0-FB75-4C7B-B767-242B0C6B48D4}" type="pres">
      <dgm:prSet presAssocID="{33A665A9-D5C4-4D2C-B4D3-D941A37EF31C}" presName="nodeFirstNode" presStyleLbl="node1" presStyleIdx="0" presStyleCnt="5">
        <dgm:presLayoutVars>
          <dgm:bulletEnabled val="1"/>
        </dgm:presLayoutVars>
      </dgm:prSet>
      <dgm:spPr/>
    </dgm:pt>
    <dgm:pt modelId="{4B479BB5-7AFE-4684-A32A-8BD554BC23E7}" type="pres">
      <dgm:prSet presAssocID="{45EB401E-D394-47DA-8F90-7BFEF293364A}" presName="sibTransFirstNode" presStyleLbl="bgShp" presStyleIdx="0" presStyleCnt="1"/>
      <dgm:spPr/>
    </dgm:pt>
    <dgm:pt modelId="{035F8BA5-DE3D-4CC4-B854-8BB7FC92DBD2}" type="pres">
      <dgm:prSet presAssocID="{81C4A56B-84A4-4DE1-B3AE-CF3C7846E77A}" presName="nodeFollowingNodes" presStyleLbl="node1" presStyleIdx="1" presStyleCnt="5">
        <dgm:presLayoutVars>
          <dgm:bulletEnabled val="1"/>
        </dgm:presLayoutVars>
      </dgm:prSet>
      <dgm:spPr/>
    </dgm:pt>
    <dgm:pt modelId="{AF5CA274-D252-4739-A5A3-2F40752F209C}" type="pres">
      <dgm:prSet presAssocID="{B8EAD5D0-1EF7-4C86-A2E4-695F54C13DDE}" presName="nodeFollowingNodes" presStyleLbl="node1" presStyleIdx="2" presStyleCnt="5">
        <dgm:presLayoutVars>
          <dgm:bulletEnabled val="1"/>
        </dgm:presLayoutVars>
      </dgm:prSet>
      <dgm:spPr/>
    </dgm:pt>
    <dgm:pt modelId="{00C886F9-236F-484A-8F92-CBD40E5D5968}" type="pres">
      <dgm:prSet presAssocID="{7F11E481-D620-4F37-A022-A694A12C2EED}" presName="nodeFollowingNodes" presStyleLbl="node1" presStyleIdx="3" presStyleCnt="5">
        <dgm:presLayoutVars>
          <dgm:bulletEnabled val="1"/>
        </dgm:presLayoutVars>
      </dgm:prSet>
      <dgm:spPr/>
    </dgm:pt>
    <dgm:pt modelId="{64C8F0C2-5E3D-46E0-B3E4-E7076697956D}" type="pres">
      <dgm:prSet presAssocID="{3669F691-ABA3-44EC-8703-3AFD041CDE6C}" presName="nodeFollowingNodes" presStyleLbl="node1" presStyleIdx="4" presStyleCnt="5">
        <dgm:presLayoutVars>
          <dgm:bulletEnabled val="1"/>
        </dgm:presLayoutVars>
      </dgm:prSet>
      <dgm:spPr/>
    </dgm:pt>
  </dgm:ptLst>
  <dgm:cxnLst>
    <dgm:cxn modelId="{4ED57501-8C4F-426D-B065-48B09C01DC3F}" type="presOf" srcId="{33A665A9-D5C4-4D2C-B4D3-D941A37EF31C}" destId="{EC3A76B0-FB75-4C7B-B767-242B0C6B48D4}" srcOrd="0" destOrd="0" presId="urn:microsoft.com/office/officeart/2005/8/layout/cycle3"/>
    <dgm:cxn modelId="{74884D07-ADBD-4B4F-84FC-B4BF90817FA3}" type="presOf" srcId="{81C4A56B-84A4-4DE1-B3AE-CF3C7846E77A}" destId="{035F8BA5-DE3D-4CC4-B854-8BB7FC92DBD2}" srcOrd="0" destOrd="0" presId="urn:microsoft.com/office/officeart/2005/8/layout/cycle3"/>
    <dgm:cxn modelId="{5D81341F-BDA7-4DA1-88B6-50DC2F2B1426}" type="presOf" srcId="{7F11E481-D620-4F37-A022-A694A12C2EED}" destId="{00C886F9-236F-484A-8F92-CBD40E5D5968}" srcOrd="0" destOrd="0" presId="urn:microsoft.com/office/officeart/2005/8/layout/cycle3"/>
    <dgm:cxn modelId="{08AEFD35-E41A-4877-9926-65469BBA6BD2}" srcId="{58E0FC8E-2A43-40AB-893B-1A03D88F7DB2}" destId="{33A665A9-D5C4-4D2C-B4D3-D941A37EF31C}" srcOrd="0" destOrd="0" parTransId="{B0C08E14-E2C8-4CFB-BDBB-53CB063C5CEC}" sibTransId="{45EB401E-D394-47DA-8F90-7BFEF293364A}"/>
    <dgm:cxn modelId="{5FCA763D-64F3-4179-99C5-DC808F651B53}" type="presOf" srcId="{B8EAD5D0-1EF7-4C86-A2E4-695F54C13DDE}" destId="{AF5CA274-D252-4739-A5A3-2F40752F209C}" srcOrd="0" destOrd="0" presId="urn:microsoft.com/office/officeart/2005/8/layout/cycle3"/>
    <dgm:cxn modelId="{5012956C-CF79-4CD7-A3F2-C557C9A9D00D}" type="presOf" srcId="{45EB401E-D394-47DA-8F90-7BFEF293364A}" destId="{4B479BB5-7AFE-4684-A32A-8BD554BC23E7}" srcOrd="0" destOrd="0" presId="urn:microsoft.com/office/officeart/2005/8/layout/cycle3"/>
    <dgm:cxn modelId="{C36AE36F-385A-4021-A22D-F20563424F61}" srcId="{58E0FC8E-2A43-40AB-893B-1A03D88F7DB2}" destId="{7F11E481-D620-4F37-A022-A694A12C2EED}" srcOrd="3" destOrd="0" parTransId="{041A11AA-3653-4A8A-91F6-7229A43BDCF3}" sibTransId="{1CA4B5C4-876C-4FBB-8D26-35F164C10091}"/>
    <dgm:cxn modelId="{E4887B71-AED7-4205-AB87-3916E4E349C3}" srcId="{58E0FC8E-2A43-40AB-893B-1A03D88F7DB2}" destId="{3669F691-ABA3-44EC-8703-3AFD041CDE6C}" srcOrd="4" destOrd="0" parTransId="{A6CC62D7-F82F-4812-989A-B6A187138DFB}" sibTransId="{BF35EE8C-7D4E-402C-9097-75B54D859AA8}"/>
    <dgm:cxn modelId="{C491D572-4E7A-439F-8501-B9D8438B25BA}" type="presOf" srcId="{3669F691-ABA3-44EC-8703-3AFD041CDE6C}" destId="{64C8F0C2-5E3D-46E0-B3E4-E7076697956D}" srcOrd="0" destOrd="0" presId="urn:microsoft.com/office/officeart/2005/8/layout/cycle3"/>
    <dgm:cxn modelId="{95F27C8E-2BFF-44FE-9DE1-8A33715B4B49}" type="presOf" srcId="{58E0FC8E-2A43-40AB-893B-1A03D88F7DB2}" destId="{58AA0E0A-5738-4EAB-B17E-4218B9B4AADC}" srcOrd="0" destOrd="0" presId="urn:microsoft.com/office/officeart/2005/8/layout/cycle3"/>
    <dgm:cxn modelId="{72EC6CDF-2750-4774-AA84-9020272E501F}" srcId="{58E0FC8E-2A43-40AB-893B-1A03D88F7DB2}" destId="{81C4A56B-84A4-4DE1-B3AE-CF3C7846E77A}" srcOrd="1" destOrd="0" parTransId="{055AB7A9-A2CB-4952-A45E-113A03364BAA}" sibTransId="{6F21B88D-1CAA-446C-AC97-9EC49F040FD4}"/>
    <dgm:cxn modelId="{352D16E5-FD93-4D78-9283-D207817C7210}" srcId="{58E0FC8E-2A43-40AB-893B-1A03D88F7DB2}" destId="{B8EAD5D0-1EF7-4C86-A2E4-695F54C13DDE}" srcOrd="2" destOrd="0" parTransId="{F8214353-6110-474B-8CFE-494F7554436F}" sibTransId="{1A14002D-6897-4B76-A40F-5E83CE7B0359}"/>
    <dgm:cxn modelId="{010FEA9D-C003-4F73-8A89-8028FC846495}" type="presParOf" srcId="{58AA0E0A-5738-4EAB-B17E-4218B9B4AADC}" destId="{78FBE7E1-44EA-4985-835C-58A2CD27A38F}" srcOrd="0" destOrd="0" presId="urn:microsoft.com/office/officeart/2005/8/layout/cycle3"/>
    <dgm:cxn modelId="{9DDBFFF2-C007-4AD7-8C8B-09032FD23848}" type="presParOf" srcId="{78FBE7E1-44EA-4985-835C-58A2CD27A38F}" destId="{EC3A76B0-FB75-4C7B-B767-242B0C6B48D4}" srcOrd="0" destOrd="0" presId="urn:microsoft.com/office/officeart/2005/8/layout/cycle3"/>
    <dgm:cxn modelId="{9C60A5A7-4496-4388-A00F-99051D1202DF}" type="presParOf" srcId="{78FBE7E1-44EA-4985-835C-58A2CD27A38F}" destId="{4B479BB5-7AFE-4684-A32A-8BD554BC23E7}" srcOrd="1" destOrd="0" presId="urn:microsoft.com/office/officeart/2005/8/layout/cycle3"/>
    <dgm:cxn modelId="{DE409A44-8AF8-4520-8EF0-7C1AF263B586}" type="presParOf" srcId="{78FBE7E1-44EA-4985-835C-58A2CD27A38F}" destId="{035F8BA5-DE3D-4CC4-B854-8BB7FC92DBD2}" srcOrd="2" destOrd="0" presId="urn:microsoft.com/office/officeart/2005/8/layout/cycle3"/>
    <dgm:cxn modelId="{A5A3EBC4-FE4F-4DCF-8D0D-7F081AAD60D4}" type="presParOf" srcId="{78FBE7E1-44EA-4985-835C-58A2CD27A38F}" destId="{AF5CA274-D252-4739-A5A3-2F40752F209C}" srcOrd="3" destOrd="0" presId="urn:microsoft.com/office/officeart/2005/8/layout/cycle3"/>
    <dgm:cxn modelId="{A2C88F2F-511A-4122-890F-868DD525E8DF}" type="presParOf" srcId="{78FBE7E1-44EA-4985-835C-58A2CD27A38F}" destId="{00C886F9-236F-484A-8F92-CBD40E5D5968}" srcOrd="4" destOrd="0" presId="urn:microsoft.com/office/officeart/2005/8/layout/cycle3"/>
    <dgm:cxn modelId="{B5B6165B-8E39-4B07-B6E0-8DBBEDEB7B46}" type="presParOf" srcId="{78FBE7E1-44EA-4985-835C-58A2CD27A38F}" destId="{64C8F0C2-5E3D-46E0-B3E4-E7076697956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4F11F-03B9-4969-BBAB-05F920EEC701}">
      <dsp:nvSpPr>
        <dsp:cNvPr id="0" name=""/>
        <dsp:cNvSpPr/>
      </dsp:nvSpPr>
      <dsp:spPr>
        <a:xfrm rot="5400000">
          <a:off x="696155" y="1282736"/>
          <a:ext cx="910073" cy="10360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2B5D9-1DBC-47C8-9525-11D4B74D37E6}">
      <dsp:nvSpPr>
        <dsp:cNvPr id="0" name=""/>
        <dsp:cNvSpPr/>
      </dsp:nvSpPr>
      <dsp:spPr>
        <a:xfrm>
          <a:off x="244892" y="342919"/>
          <a:ext cx="2439969" cy="1045775"/>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Identify and submit to JOL Online</a:t>
          </a:r>
        </a:p>
      </dsp:txBody>
      <dsp:txXfrm>
        <a:off x="295952" y="393979"/>
        <a:ext cx="2337849" cy="943655"/>
      </dsp:txXfrm>
    </dsp:sp>
    <dsp:sp modelId="{93972FC0-1B4D-4527-AF22-3D6A02E39293}">
      <dsp:nvSpPr>
        <dsp:cNvPr id="0" name=""/>
        <dsp:cNvSpPr/>
      </dsp:nvSpPr>
      <dsp:spPr>
        <a:xfrm>
          <a:off x="2612303" y="338881"/>
          <a:ext cx="2912018" cy="86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Organisation</a:t>
          </a:r>
        </a:p>
      </dsp:txBody>
      <dsp:txXfrm>
        <a:off x="2612303" y="338881"/>
        <a:ext cx="2912018" cy="866736"/>
      </dsp:txXfrm>
    </dsp:sp>
    <dsp:sp modelId="{A5096471-AD0F-4E27-9084-C81E1934EDD1}">
      <dsp:nvSpPr>
        <dsp:cNvPr id="0" name=""/>
        <dsp:cNvSpPr/>
      </dsp:nvSpPr>
      <dsp:spPr>
        <a:xfrm rot="5400000">
          <a:off x="1964024" y="2601287"/>
          <a:ext cx="910073" cy="1036086"/>
        </a:xfrm>
        <a:prstGeom prst="bentUpArrow">
          <a:avLst>
            <a:gd name="adj1" fmla="val 32840"/>
            <a:gd name="adj2" fmla="val 25000"/>
            <a:gd name="adj3" fmla="val 35780"/>
          </a:avLst>
        </a:prstGeom>
        <a:solidFill>
          <a:schemeClr val="accent1">
            <a:tint val="50000"/>
            <a:hueOff val="-6544756"/>
            <a:satOff val="-351"/>
            <a:lumOff val="56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E8A6D-C41B-40EF-B81C-28E578BD9D31}">
      <dsp:nvSpPr>
        <dsp:cNvPr id="0" name=""/>
        <dsp:cNvSpPr/>
      </dsp:nvSpPr>
      <dsp:spPr>
        <a:xfrm>
          <a:off x="1661558" y="1540049"/>
          <a:ext cx="2647651" cy="112843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Impact assessment and liaison with stakeholders</a:t>
          </a:r>
        </a:p>
      </dsp:txBody>
      <dsp:txXfrm>
        <a:off x="1716653" y="1595144"/>
        <a:ext cx="2537461" cy="1018243"/>
      </dsp:txXfrm>
    </dsp:sp>
    <dsp:sp modelId="{95C4E0BD-1D5D-4FF7-9C5F-327D30F1C1FB}">
      <dsp:nvSpPr>
        <dsp:cNvPr id="0" name=""/>
        <dsp:cNvSpPr/>
      </dsp:nvSpPr>
      <dsp:spPr>
        <a:xfrm>
          <a:off x="4307214" y="1593831"/>
          <a:ext cx="3057004" cy="86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JOL Coordinator</a:t>
          </a:r>
        </a:p>
      </dsp:txBody>
      <dsp:txXfrm>
        <a:off x="4307214" y="1593831"/>
        <a:ext cx="3057004" cy="866736"/>
      </dsp:txXfrm>
    </dsp:sp>
    <dsp:sp modelId="{019C7458-B7E9-4137-B5EF-BF6A47D55FC0}">
      <dsp:nvSpPr>
        <dsp:cNvPr id="0" name=""/>
        <dsp:cNvSpPr/>
      </dsp:nvSpPr>
      <dsp:spPr>
        <a:xfrm rot="5400000">
          <a:off x="3232194" y="3825426"/>
          <a:ext cx="910073" cy="1036086"/>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41A88-1D39-4D70-909D-9F22D2EF514E}">
      <dsp:nvSpPr>
        <dsp:cNvPr id="0" name=""/>
        <dsp:cNvSpPr/>
      </dsp:nvSpPr>
      <dsp:spPr>
        <a:xfrm>
          <a:off x="2906390" y="2808309"/>
          <a:ext cx="2597783" cy="103950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Decisions on recommendations and publishing</a:t>
          </a:r>
        </a:p>
      </dsp:txBody>
      <dsp:txXfrm>
        <a:off x="2957143" y="2859062"/>
        <a:ext cx="2496277" cy="937996"/>
      </dsp:txXfrm>
    </dsp:sp>
    <dsp:sp modelId="{AB151CCF-9F5C-4E26-8868-98AE7C44A308}">
      <dsp:nvSpPr>
        <dsp:cNvPr id="0" name=""/>
        <dsp:cNvSpPr/>
      </dsp:nvSpPr>
      <dsp:spPr>
        <a:xfrm>
          <a:off x="5451232" y="2952327"/>
          <a:ext cx="2426639" cy="86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 JOLWG</a:t>
          </a:r>
        </a:p>
      </dsp:txBody>
      <dsp:txXfrm>
        <a:off x="5451232" y="2952327"/>
        <a:ext cx="2426639" cy="866736"/>
      </dsp:txXfrm>
    </dsp:sp>
    <dsp:sp modelId="{F96CC7B2-31CC-48AB-BCF0-96438737A245}">
      <dsp:nvSpPr>
        <dsp:cNvPr id="0" name=""/>
        <dsp:cNvSpPr/>
      </dsp:nvSpPr>
      <dsp:spPr>
        <a:xfrm>
          <a:off x="4205151" y="4002109"/>
          <a:ext cx="2592406" cy="1128026"/>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Escalation to the Board for JOL Action Notes</a:t>
          </a:r>
        </a:p>
      </dsp:txBody>
      <dsp:txXfrm>
        <a:off x="4260227" y="4057185"/>
        <a:ext cx="2482254" cy="1017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D11EF-8C4C-4EA6-9C64-883939D90D49}">
      <dsp:nvSpPr>
        <dsp:cNvPr id="0" name=""/>
        <dsp:cNvSpPr/>
      </dsp:nvSpPr>
      <dsp:spPr>
        <a:xfrm rot="10800000">
          <a:off x="1672609" y="1463"/>
          <a:ext cx="5392451" cy="125744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9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Once submitted, </a:t>
          </a:r>
          <a:r>
            <a:rPr lang="en-GB" sz="2000" u="sng" kern="1200" dirty="0"/>
            <a:t>ONLY</a:t>
          </a:r>
          <a:r>
            <a:rPr lang="en-GB" sz="2000" kern="1200" dirty="0"/>
            <a:t> the JOL Coordinator and the submitter can view the lesson until it is published.</a:t>
          </a:r>
        </a:p>
      </dsp:txBody>
      <dsp:txXfrm rot="10800000">
        <a:off x="1986969" y="1463"/>
        <a:ext cx="5078091" cy="1257441"/>
      </dsp:txXfrm>
    </dsp:sp>
    <dsp:sp modelId="{C2784940-C3E8-474F-80BD-837E68FDE60F}">
      <dsp:nvSpPr>
        <dsp:cNvPr id="0" name=""/>
        <dsp:cNvSpPr/>
      </dsp:nvSpPr>
      <dsp:spPr>
        <a:xfrm>
          <a:off x="1043888" y="1463"/>
          <a:ext cx="1257441" cy="125744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C5248-17BA-40B5-A4BB-2A06C75FF5B6}">
      <dsp:nvSpPr>
        <dsp:cNvPr id="0" name=""/>
        <dsp:cNvSpPr/>
      </dsp:nvSpPr>
      <dsp:spPr>
        <a:xfrm rot="10800000">
          <a:off x="1672609" y="1634260"/>
          <a:ext cx="5392451" cy="125744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9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Every Lesson Identified is redacted where necessary to ensure anonymity unless authorised by </a:t>
          </a:r>
          <a:r>
            <a:rPr lang="en-GB" sz="2000" u="sng" kern="1200" dirty="0"/>
            <a:t>ALL</a:t>
          </a:r>
          <a:r>
            <a:rPr lang="en-GB" sz="2000" kern="1200" dirty="0"/>
            <a:t> the agencies involved</a:t>
          </a:r>
          <a:r>
            <a:rPr lang="en-GB" sz="1600" kern="1200" dirty="0"/>
            <a:t>.</a:t>
          </a:r>
        </a:p>
      </dsp:txBody>
      <dsp:txXfrm rot="10800000">
        <a:off x="1986969" y="1634260"/>
        <a:ext cx="5078091" cy="1257441"/>
      </dsp:txXfrm>
    </dsp:sp>
    <dsp:sp modelId="{3FA98353-FCDD-4190-BEE0-9E93A5CDF63F}">
      <dsp:nvSpPr>
        <dsp:cNvPr id="0" name=""/>
        <dsp:cNvSpPr/>
      </dsp:nvSpPr>
      <dsp:spPr>
        <a:xfrm>
          <a:off x="1043888" y="1634260"/>
          <a:ext cx="1257441" cy="125744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8BFF2-4056-404A-A27A-549CB3A6262F}">
      <dsp:nvSpPr>
        <dsp:cNvPr id="0" name=""/>
        <dsp:cNvSpPr/>
      </dsp:nvSpPr>
      <dsp:spPr>
        <a:xfrm rot="10800000">
          <a:off x="1672609" y="3267057"/>
          <a:ext cx="5392451" cy="125744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9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Nothing is published until authorisation is given by </a:t>
          </a:r>
          <a:r>
            <a:rPr lang="en-GB" sz="2000" u="sng" kern="1200" dirty="0"/>
            <a:t>ALL</a:t>
          </a:r>
          <a:r>
            <a:rPr lang="en-GB" sz="2000" kern="1200" dirty="0"/>
            <a:t> relevant stakeholders and the JOL Working Group.</a:t>
          </a:r>
        </a:p>
      </dsp:txBody>
      <dsp:txXfrm rot="10800000">
        <a:off x="1986969" y="3267057"/>
        <a:ext cx="5078091" cy="1257441"/>
      </dsp:txXfrm>
    </dsp:sp>
    <dsp:sp modelId="{A4361CFD-E25E-4E69-AD88-C2D4F021C47C}">
      <dsp:nvSpPr>
        <dsp:cNvPr id="0" name=""/>
        <dsp:cNvSpPr/>
      </dsp:nvSpPr>
      <dsp:spPr>
        <a:xfrm>
          <a:off x="1043888" y="3267057"/>
          <a:ext cx="1257441" cy="125744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9BB5-7AFE-4684-A32A-8BD554BC23E7}">
      <dsp:nvSpPr>
        <dsp:cNvPr id="0" name=""/>
        <dsp:cNvSpPr/>
      </dsp:nvSpPr>
      <dsp:spPr>
        <a:xfrm>
          <a:off x="407527" y="647616"/>
          <a:ext cx="3223545" cy="3223545"/>
        </a:xfrm>
        <a:prstGeom prst="circularArrow">
          <a:avLst>
            <a:gd name="adj1" fmla="val 5544"/>
            <a:gd name="adj2" fmla="val 330680"/>
            <a:gd name="adj3" fmla="val 13906279"/>
            <a:gd name="adj4" fmla="val 1730713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A76B0-FB75-4C7B-B767-242B0C6B48D4}">
      <dsp:nvSpPr>
        <dsp:cNvPr id="0" name=""/>
        <dsp:cNvSpPr/>
      </dsp:nvSpPr>
      <dsp:spPr>
        <a:xfrm>
          <a:off x="1307417" y="663661"/>
          <a:ext cx="1423764" cy="7118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Identified</a:t>
          </a:r>
        </a:p>
      </dsp:txBody>
      <dsp:txXfrm>
        <a:off x="1342168" y="698412"/>
        <a:ext cx="1354262" cy="642380"/>
      </dsp:txXfrm>
    </dsp:sp>
    <dsp:sp modelId="{035F8BA5-DE3D-4CC4-B854-8BB7FC92DBD2}">
      <dsp:nvSpPr>
        <dsp:cNvPr id="0" name=""/>
        <dsp:cNvSpPr/>
      </dsp:nvSpPr>
      <dsp:spPr>
        <a:xfrm>
          <a:off x="2614783" y="1613518"/>
          <a:ext cx="1423764" cy="7118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Submitted to JOL Online</a:t>
          </a:r>
        </a:p>
      </dsp:txBody>
      <dsp:txXfrm>
        <a:off x="2649534" y="1648269"/>
        <a:ext cx="1354262" cy="642380"/>
      </dsp:txXfrm>
    </dsp:sp>
    <dsp:sp modelId="{AF5CA274-D252-4739-A5A3-2F40752F209C}">
      <dsp:nvSpPr>
        <dsp:cNvPr id="0" name=""/>
        <dsp:cNvSpPr/>
      </dsp:nvSpPr>
      <dsp:spPr>
        <a:xfrm>
          <a:off x="2115414" y="3150419"/>
          <a:ext cx="1423764" cy="7118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assessed and rated and shared</a:t>
          </a:r>
        </a:p>
      </dsp:txBody>
      <dsp:txXfrm>
        <a:off x="2150165" y="3185170"/>
        <a:ext cx="1354262" cy="642380"/>
      </dsp:txXfrm>
    </dsp:sp>
    <dsp:sp modelId="{00C886F9-236F-484A-8F92-CBD40E5D5968}">
      <dsp:nvSpPr>
        <dsp:cNvPr id="0" name=""/>
        <dsp:cNvSpPr/>
      </dsp:nvSpPr>
      <dsp:spPr>
        <a:xfrm>
          <a:off x="499421" y="3150419"/>
          <a:ext cx="1423764" cy="7118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Implementation of change (locally or via JOL Action Note)</a:t>
          </a:r>
        </a:p>
      </dsp:txBody>
      <dsp:txXfrm>
        <a:off x="534172" y="3185170"/>
        <a:ext cx="1354262" cy="642380"/>
      </dsp:txXfrm>
    </dsp:sp>
    <dsp:sp modelId="{64C8F0C2-5E3D-46E0-B3E4-E7076697956D}">
      <dsp:nvSpPr>
        <dsp:cNvPr id="0" name=""/>
        <dsp:cNvSpPr/>
      </dsp:nvSpPr>
      <dsp:spPr>
        <a:xfrm>
          <a:off x="51" y="1613518"/>
          <a:ext cx="1423764" cy="7118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Learned</a:t>
          </a:r>
        </a:p>
      </dsp:txBody>
      <dsp:txXfrm>
        <a:off x="34802" y="1648269"/>
        <a:ext cx="1354262" cy="64238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076" cy="500312"/>
          </a:xfrm>
          <a:prstGeom prst="rect">
            <a:avLst/>
          </a:prstGeom>
        </p:spPr>
        <p:txBody>
          <a:bodyPr vert="horz" lIns="89172" tIns="44586" rIns="89172" bIns="44586" rtlCol="0"/>
          <a:lstStyle>
            <a:lvl1pPr algn="l">
              <a:defRPr sz="1200"/>
            </a:lvl1pPr>
          </a:lstStyle>
          <a:p>
            <a:endParaRPr lang="en-GB" dirty="0"/>
          </a:p>
        </p:txBody>
      </p:sp>
      <p:sp>
        <p:nvSpPr>
          <p:cNvPr id="3" name="Date Placeholder 2"/>
          <p:cNvSpPr>
            <a:spLocks noGrp="1"/>
          </p:cNvSpPr>
          <p:nvPr>
            <p:ph type="dt" sz="quarter" idx="1"/>
          </p:nvPr>
        </p:nvSpPr>
        <p:spPr>
          <a:xfrm>
            <a:off x="3901548" y="1"/>
            <a:ext cx="2985076" cy="500312"/>
          </a:xfrm>
          <a:prstGeom prst="rect">
            <a:avLst/>
          </a:prstGeom>
        </p:spPr>
        <p:txBody>
          <a:bodyPr vert="horz" lIns="89172" tIns="44586" rIns="89172" bIns="44586" rtlCol="0"/>
          <a:lstStyle>
            <a:lvl1pPr algn="r">
              <a:defRPr sz="1200"/>
            </a:lvl1pPr>
          </a:lstStyle>
          <a:p>
            <a:fld id="{F5FA7102-0283-46A2-AC8C-309A85649623}" type="datetimeFigureOut">
              <a:rPr lang="en-GB" smtClean="0"/>
              <a:t>01/12/2020</a:t>
            </a:fld>
            <a:endParaRPr lang="en-GB" dirty="0"/>
          </a:p>
        </p:txBody>
      </p:sp>
      <p:sp>
        <p:nvSpPr>
          <p:cNvPr id="4" name="Footer Placeholder 3"/>
          <p:cNvSpPr>
            <a:spLocks noGrp="1"/>
          </p:cNvSpPr>
          <p:nvPr>
            <p:ph type="ftr" sz="quarter" idx="2"/>
          </p:nvPr>
        </p:nvSpPr>
        <p:spPr>
          <a:xfrm>
            <a:off x="0" y="9515259"/>
            <a:ext cx="2985076" cy="500312"/>
          </a:xfrm>
          <a:prstGeom prst="rect">
            <a:avLst/>
          </a:prstGeom>
        </p:spPr>
        <p:txBody>
          <a:bodyPr vert="horz" lIns="89172" tIns="44586" rIns="89172" bIns="4458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1548" y="9515259"/>
            <a:ext cx="2985076" cy="500312"/>
          </a:xfrm>
          <a:prstGeom prst="rect">
            <a:avLst/>
          </a:prstGeom>
        </p:spPr>
        <p:txBody>
          <a:bodyPr vert="horz" lIns="89172" tIns="44586" rIns="89172" bIns="44586" rtlCol="0" anchor="b"/>
          <a:lstStyle>
            <a:lvl1pPr algn="r">
              <a:defRPr sz="1200"/>
            </a:lvl1pPr>
          </a:lstStyle>
          <a:p>
            <a:fld id="{39BC456C-BD53-400F-809E-FCE9BDD7D57C}" type="slidenum">
              <a:rPr lang="en-GB" smtClean="0"/>
              <a:t>‹#›</a:t>
            </a:fld>
            <a:endParaRPr lang="en-GB" dirty="0"/>
          </a:p>
        </p:txBody>
      </p:sp>
    </p:spTree>
    <p:extLst>
      <p:ext uri="{BB962C8B-B14F-4D97-AF65-F5344CB8AC3E}">
        <p14:creationId xmlns:p14="http://schemas.microsoft.com/office/powerpoint/2010/main" val="234617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0857"/>
          </a:xfrm>
          <a:prstGeom prst="rect">
            <a:avLst/>
          </a:prstGeom>
        </p:spPr>
        <p:txBody>
          <a:bodyPr vert="horz" lIns="96592" tIns="48296" rIns="96592" bIns="48296" rtlCol="0"/>
          <a:lstStyle>
            <a:lvl1pPr algn="l">
              <a:defRPr sz="1300"/>
            </a:lvl1pPr>
          </a:lstStyle>
          <a:p>
            <a:endParaRPr lang="en-GB" dirty="0"/>
          </a:p>
        </p:txBody>
      </p:sp>
      <p:sp>
        <p:nvSpPr>
          <p:cNvPr id="3" name="Date Placeholder 2"/>
          <p:cNvSpPr>
            <a:spLocks noGrp="1"/>
          </p:cNvSpPr>
          <p:nvPr>
            <p:ph type="dt" idx="1"/>
          </p:nvPr>
        </p:nvSpPr>
        <p:spPr>
          <a:xfrm>
            <a:off x="3901699" y="0"/>
            <a:ext cx="2984870" cy="500857"/>
          </a:xfrm>
          <a:prstGeom prst="rect">
            <a:avLst/>
          </a:prstGeom>
        </p:spPr>
        <p:txBody>
          <a:bodyPr vert="horz" lIns="96592" tIns="48296" rIns="96592" bIns="48296" rtlCol="0"/>
          <a:lstStyle>
            <a:lvl1pPr algn="r">
              <a:defRPr sz="1300"/>
            </a:lvl1pPr>
          </a:lstStyle>
          <a:p>
            <a:fld id="{556C686F-EFD4-44A8-96F6-8C7EB8C9A820}" type="datetimeFigureOut">
              <a:rPr lang="en-GB" smtClean="0"/>
              <a:t>01/12/2020</a:t>
            </a:fld>
            <a:endParaRPr lang="en-GB" dirty="0"/>
          </a:p>
        </p:txBody>
      </p:sp>
      <p:sp>
        <p:nvSpPr>
          <p:cNvPr id="4" name="Slide Image Placeholder 3"/>
          <p:cNvSpPr>
            <a:spLocks noGrp="1" noRot="1" noChangeAspect="1"/>
          </p:cNvSpPr>
          <p:nvPr>
            <p:ph type="sldImg" idx="2"/>
          </p:nvPr>
        </p:nvSpPr>
        <p:spPr>
          <a:xfrm>
            <a:off x="941388" y="752475"/>
            <a:ext cx="5005387" cy="3754438"/>
          </a:xfrm>
          <a:prstGeom prst="rect">
            <a:avLst/>
          </a:prstGeom>
          <a:noFill/>
          <a:ln w="12700">
            <a:solidFill>
              <a:prstClr val="black"/>
            </a:solidFill>
          </a:ln>
        </p:spPr>
        <p:txBody>
          <a:bodyPr vert="horz" lIns="96592" tIns="48296" rIns="96592" bIns="48296" rtlCol="0" anchor="ctr"/>
          <a:lstStyle/>
          <a:p>
            <a:endParaRPr lang="en-GB" dirty="0"/>
          </a:p>
        </p:txBody>
      </p:sp>
      <p:sp>
        <p:nvSpPr>
          <p:cNvPr id="5" name="Notes Placeholder 4"/>
          <p:cNvSpPr>
            <a:spLocks noGrp="1"/>
          </p:cNvSpPr>
          <p:nvPr>
            <p:ph type="body" sz="quarter" idx="3"/>
          </p:nvPr>
        </p:nvSpPr>
        <p:spPr>
          <a:xfrm>
            <a:off x="688817" y="4758134"/>
            <a:ext cx="5510530" cy="4507706"/>
          </a:xfrm>
          <a:prstGeom prst="rect">
            <a:avLst/>
          </a:prstGeom>
        </p:spPr>
        <p:txBody>
          <a:bodyPr vert="horz" lIns="96592" tIns="48296" rIns="96592" bIns="482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4530"/>
            <a:ext cx="2984870" cy="500857"/>
          </a:xfrm>
          <a:prstGeom prst="rect">
            <a:avLst/>
          </a:prstGeom>
        </p:spPr>
        <p:txBody>
          <a:bodyPr vert="horz" lIns="96592" tIns="48296" rIns="96592" bIns="48296"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9" y="9514530"/>
            <a:ext cx="2984870" cy="500857"/>
          </a:xfrm>
          <a:prstGeom prst="rect">
            <a:avLst/>
          </a:prstGeom>
        </p:spPr>
        <p:txBody>
          <a:bodyPr vert="horz" lIns="96592" tIns="48296" rIns="96592" bIns="48296" rtlCol="0" anchor="b"/>
          <a:lstStyle>
            <a:lvl1pPr algn="r">
              <a:defRPr sz="1300"/>
            </a:lvl1pPr>
          </a:lstStyle>
          <a:p>
            <a:fld id="{02EBFB2D-C4A5-4F5A-8C65-999FD92E5202}" type="slidenum">
              <a:rPr lang="en-GB" smtClean="0"/>
              <a:t>‹#›</a:t>
            </a:fld>
            <a:endParaRPr lang="en-GB" dirty="0"/>
          </a:p>
        </p:txBody>
      </p:sp>
    </p:spTree>
    <p:extLst>
      <p:ext uri="{BB962C8B-B14F-4D97-AF65-F5344CB8AC3E}">
        <p14:creationId xmlns:p14="http://schemas.microsoft.com/office/powerpoint/2010/main" val="82050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1</a:t>
            </a:fld>
            <a:endParaRPr lang="en-GB" dirty="0"/>
          </a:p>
        </p:txBody>
      </p:sp>
    </p:spTree>
    <p:extLst>
      <p:ext uri="{BB962C8B-B14F-4D97-AF65-F5344CB8AC3E}">
        <p14:creationId xmlns:p14="http://schemas.microsoft.com/office/powerpoint/2010/main" val="1086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Joint</a:t>
            </a:r>
            <a:r>
              <a:rPr lang="en-GB" baseline="0" dirty="0"/>
              <a:t> Organisational Learning</a:t>
            </a:r>
          </a:p>
          <a:p>
            <a:pPr marL="171450" indent="-171450">
              <a:buFont typeface="Arial" panose="020B0604020202020204" pitchFamily="34" charset="0"/>
              <a:buChar char="•"/>
            </a:pPr>
            <a:r>
              <a:rPr lang="en-GB" baseline="0" dirty="0"/>
              <a:t>This slide provides a useful over view of the obligations under the Civil Contingencies Act (2004) for responder agencies to not only learn and implement their own lessons but to share these lessons appropriately in order for others to learn. </a:t>
            </a:r>
          </a:p>
          <a:p>
            <a:pPr marL="171450" indent="-171450">
              <a:buFont typeface="Arial" panose="020B0604020202020204" pitchFamily="34" charset="0"/>
              <a:buChar char="•"/>
            </a:pPr>
            <a:r>
              <a:rPr lang="en-GB" baseline="0" dirty="0"/>
              <a:t>Emphasis is made on lessons shared that they should focus on the “what” and the “why” rather than “who”. All lessons submitted on JOL Online should focus on the route cause of the lesson rather than who was potentially at fault. </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sz="1200" b="0" i="1" kern="1200" dirty="0">
                <a:solidFill>
                  <a:schemeClr val="tx1"/>
                </a:solidFill>
                <a:effectLst/>
                <a:latin typeface="+mn-lt"/>
                <a:ea typeface="+mn-ea"/>
                <a:cs typeface="+mn-cs"/>
              </a:rPr>
              <a:t>Local resilience forums</a:t>
            </a:r>
            <a:r>
              <a:rPr lang="en-GB" sz="1200" b="0" kern="1200" dirty="0">
                <a:solidFill>
                  <a:schemeClr val="tx1"/>
                </a:solidFill>
                <a:effectLst/>
                <a:latin typeface="+mn-lt"/>
                <a:ea typeface="+mn-ea"/>
                <a:cs typeface="+mn-cs"/>
              </a:rPr>
              <a:t> ( LRFs ) are multi-agency partnerships made up of representatives from </a:t>
            </a:r>
            <a:r>
              <a:rPr lang="en-GB" sz="1200" b="0" i="1" kern="1200" dirty="0">
                <a:solidFill>
                  <a:schemeClr val="tx1"/>
                </a:solidFill>
                <a:effectLst/>
                <a:latin typeface="+mn-lt"/>
                <a:ea typeface="+mn-ea"/>
                <a:cs typeface="+mn-cs"/>
              </a:rPr>
              <a:t>local</a:t>
            </a:r>
            <a:r>
              <a:rPr lang="en-GB" sz="1200" b="0" kern="1200" dirty="0">
                <a:solidFill>
                  <a:schemeClr val="tx1"/>
                </a:solidFill>
                <a:effectLst/>
                <a:latin typeface="+mn-lt"/>
                <a:ea typeface="+mn-ea"/>
                <a:cs typeface="+mn-cs"/>
              </a:rPr>
              <a:t> public services, including the emergency services, </a:t>
            </a:r>
            <a:r>
              <a:rPr lang="en-GB" sz="1200" b="0" i="1" kern="1200" dirty="0">
                <a:solidFill>
                  <a:schemeClr val="tx1"/>
                </a:solidFill>
                <a:effectLst/>
                <a:latin typeface="+mn-lt"/>
                <a:ea typeface="+mn-ea"/>
                <a:cs typeface="+mn-cs"/>
              </a:rPr>
              <a:t>local</a:t>
            </a:r>
            <a:r>
              <a:rPr lang="en-GB" sz="1200" b="0" kern="1200" dirty="0">
                <a:solidFill>
                  <a:schemeClr val="tx1"/>
                </a:solidFill>
                <a:effectLst/>
                <a:latin typeface="+mn-lt"/>
                <a:ea typeface="+mn-ea"/>
                <a:cs typeface="+mn-cs"/>
              </a:rPr>
              <a:t> authorities, the NHS, the Environment Agency and others. These agencies are known as Category 1 Responders, as defined by the Civil Contingencies Act 2004</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221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4</a:t>
            </a:fld>
            <a:endParaRPr lang="en-GB" dirty="0"/>
          </a:p>
        </p:txBody>
      </p:sp>
    </p:spTree>
    <p:extLst>
      <p:ext uri="{BB962C8B-B14F-4D97-AF65-F5344CB8AC3E}">
        <p14:creationId xmlns:p14="http://schemas.microsoft.com/office/powerpoint/2010/main" val="240246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JOL Users and SPOCS </a:t>
            </a:r>
          </a:p>
          <a:p>
            <a:pPr marL="171450" indent="-171450">
              <a:buFont typeface="Arial" panose="020B0604020202020204" pitchFamily="34" charset="0"/>
              <a:buChar char="•"/>
            </a:pPr>
            <a:r>
              <a:rPr lang="en-GB" dirty="0"/>
              <a:t>Anyone with an RD account can create a JOL Online account.  </a:t>
            </a:r>
          </a:p>
          <a:p>
            <a:pPr marL="171450" indent="-171450">
              <a:buFont typeface="Arial" panose="020B0604020202020204" pitchFamily="34" charset="0"/>
              <a:buChar char="•"/>
            </a:pPr>
            <a:r>
              <a:rPr lang="en-GB" dirty="0"/>
              <a:t>Each Police, Fire and Ambulance Service have around 3 JOL Single Points of Contact (SPOCs).  </a:t>
            </a:r>
          </a:p>
          <a:p>
            <a:pPr marL="171450" indent="-171450">
              <a:buFont typeface="Arial" panose="020B0604020202020204" pitchFamily="34" charset="0"/>
              <a:buChar char="•"/>
            </a:pPr>
            <a:r>
              <a:rPr lang="en-GB" dirty="0"/>
              <a:t>For all other responding agencies there is a SPOC within every Local Resilience Forum (LRF).</a:t>
            </a:r>
          </a:p>
          <a:p>
            <a:pPr marL="171450" indent="-171450">
              <a:buFont typeface="Arial" panose="020B0604020202020204" pitchFamily="34" charset="0"/>
              <a:buChar char="•"/>
            </a:pPr>
            <a:r>
              <a:rPr lang="en-GB" dirty="0"/>
              <a:t>Any user can submit a Lesson Identified or Notable Practice.</a:t>
            </a:r>
          </a:p>
          <a:p>
            <a:pPr marL="171450" indent="-171450">
              <a:buFont typeface="Arial" panose="020B0604020202020204" pitchFamily="34" charset="0"/>
              <a:buChar char="•"/>
            </a:pPr>
            <a:r>
              <a:rPr lang="en-GB" dirty="0"/>
              <a:t>JOL </a:t>
            </a:r>
            <a:r>
              <a:rPr lang="en-GB" dirty="0" err="1"/>
              <a:t>SPoCS</a:t>
            </a:r>
            <a:r>
              <a:rPr lang="en-GB" dirty="0"/>
              <a:t> are responsible for ensuring their organisation or LRF are submitting lessons to JOL Online and sharing lessons with relevant staff from JOL Online.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JOL Working Group</a:t>
            </a:r>
          </a:p>
          <a:p>
            <a:pPr marL="171450" indent="-171450">
              <a:buFont typeface="Arial" panose="020B0604020202020204" pitchFamily="34" charset="0"/>
              <a:buChar char="•"/>
            </a:pPr>
            <a:r>
              <a:rPr lang="en-GB" dirty="0"/>
              <a:t>The JOL Working Group sits monthly to discuss every lesson identified submitted to JOL Online.  </a:t>
            </a:r>
          </a:p>
          <a:p>
            <a:pPr marL="171450" indent="-171450">
              <a:buFont typeface="Arial" panose="020B0604020202020204" pitchFamily="34" charset="0"/>
              <a:buChar char="•"/>
            </a:pPr>
            <a:r>
              <a:rPr lang="en-GB" dirty="0"/>
              <a:t>The standing members are the National Organisational Points of Contact (OPOCs) – from NFCC, </a:t>
            </a:r>
            <a:r>
              <a:rPr lang="en-GB" dirty="0" err="1"/>
              <a:t>NPoCC</a:t>
            </a:r>
            <a:r>
              <a:rPr lang="en-GB" dirty="0"/>
              <a:t>, NARU and Cabinet Office CCS. </a:t>
            </a:r>
          </a:p>
          <a:p>
            <a:pPr marL="171450" indent="-171450">
              <a:buFont typeface="Arial" panose="020B0604020202020204" pitchFamily="34" charset="0"/>
              <a:buChar char="•"/>
            </a:pPr>
            <a:r>
              <a:rPr lang="en-GB" dirty="0"/>
              <a:t>Some additional stakeholders will be invited to certain JOL Working Groups as and when required.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Single Sector </a:t>
            </a:r>
          </a:p>
          <a:p>
            <a:pPr marL="171450" indent="-171450">
              <a:buFont typeface="Arial" panose="020B0604020202020204" pitchFamily="34" charset="0"/>
              <a:buChar char="•"/>
            </a:pPr>
            <a:r>
              <a:rPr lang="en-GB" dirty="0"/>
              <a:t>LID (Lessons Identified Database) is the ambulance single sector learning system </a:t>
            </a:r>
          </a:p>
          <a:p>
            <a:pPr marL="171450" indent="-171450">
              <a:buFont typeface="Arial" panose="020B0604020202020204" pitchFamily="34" charset="0"/>
              <a:buChar char="•"/>
            </a:pPr>
            <a:r>
              <a:rPr lang="en-GB" dirty="0"/>
              <a:t>NOL (National Organisational Learning) is the FRS single sector learning system</a:t>
            </a:r>
          </a:p>
          <a:p>
            <a:pPr marL="171450" indent="-171450">
              <a:buFont typeface="Arial" panose="020B0604020202020204" pitchFamily="34" charset="0"/>
              <a:buChar char="•"/>
            </a:pPr>
            <a:r>
              <a:rPr lang="en-GB" dirty="0" err="1"/>
              <a:t>NPoCC</a:t>
            </a:r>
            <a:r>
              <a:rPr lang="en-GB" dirty="0"/>
              <a:t> all single sector police lessons will be sent to </a:t>
            </a:r>
            <a:r>
              <a:rPr lang="en-GB" dirty="0" err="1"/>
              <a:t>NPoCC</a:t>
            </a:r>
            <a:r>
              <a:rPr lang="en-GB" dirty="0"/>
              <a:t> to be distributed to the correct department as they do not have one single sector learning system</a:t>
            </a:r>
          </a:p>
          <a:p>
            <a:pPr marL="171450" indent="-171450">
              <a:buFont typeface="Arial" panose="020B0604020202020204" pitchFamily="34" charset="0"/>
              <a:buChar char="•"/>
            </a:pPr>
            <a:r>
              <a:rPr lang="en-GB" dirty="0"/>
              <a:t>CTODU (Counter Terrorism Operational Development Unit) – any CT related lessons will be shared and discussed with all CT partners at the CT Business Partners Forum, chaired by ODU to ensure nothing is shared on JOL Online without authorisation.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JESIP Interoperability Board</a:t>
            </a:r>
          </a:p>
          <a:p>
            <a:pPr marL="171450" indent="-171450">
              <a:buFont typeface="Arial" panose="020B0604020202020204" pitchFamily="34" charset="0"/>
              <a:buChar char="•"/>
            </a:pPr>
            <a:r>
              <a:rPr lang="en-GB" dirty="0"/>
              <a:t>The Board oversee everything JESIP and JOL.</a:t>
            </a:r>
          </a:p>
          <a:p>
            <a:pPr marL="171450" indent="-171450">
              <a:buFont typeface="Arial" panose="020B0604020202020204" pitchFamily="34" charset="0"/>
              <a:buChar char="•"/>
            </a:pPr>
            <a:r>
              <a:rPr lang="en-GB" dirty="0"/>
              <a:t>It is a Strategic Level Board of multi-agency partners from across the UK.</a:t>
            </a:r>
          </a:p>
          <a:p>
            <a:pPr marL="171450" indent="-171450">
              <a:buFont typeface="Arial" panose="020B0604020202020204" pitchFamily="34" charset="0"/>
              <a:buChar char="•"/>
            </a:pPr>
            <a:r>
              <a:rPr lang="en-GB" dirty="0"/>
              <a:t>The Board meets quarterly to discuss interoperability between partner agencies and oversee the workstreams of the JESIP Team.</a:t>
            </a:r>
          </a:p>
          <a:p>
            <a:pPr marL="171450" indent="-171450">
              <a:buFont typeface="Arial" panose="020B0604020202020204" pitchFamily="34" charset="0"/>
              <a:buChar char="•"/>
            </a:pPr>
            <a:r>
              <a:rPr lang="en-GB" dirty="0"/>
              <a:t>Any JOL Action Notes are sent by the JESIP team on behalf of the Interoperability Board.</a:t>
            </a:r>
          </a:p>
        </p:txBody>
      </p:sp>
      <p:sp>
        <p:nvSpPr>
          <p:cNvPr id="4" name="Slide Number Placeholder 3"/>
          <p:cNvSpPr>
            <a:spLocks noGrp="1"/>
          </p:cNvSpPr>
          <p:nvPr>
            <p:ph type="sldNum" sz="quarter" idx="5"/>
          </p:nvPr>
        </p:nvSpPr>
        <p:spPr/>
        <p:txBody>
          <a:bodyPr/>
          <a:lstStyle/>
          <a:p>
            <a:fld id="{02EBFB2D-C4A5-4F5A-8C65-999FD92E5202}" type="slidenum">
              <a:rPr lang="en-GB" smtClean="0"/>
              <a:t>5</a:t>
            </a:fld>
            <a:endParaRPr lang="en-GB" dirty="0"/>
          </a:p>
        </p:txBody>
      </p:sp>
    </p:spTree>
    <p:extLst>
      <p:ext uri="{BB962C8B-B14F-4D97-AF65-F5344CB8AC3E}">
        <p14:creationId xmlns:p14="http://schemas.microsoft.com/office/powerpoint/2010/main" val="19967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membership list of the JESIP Interoperability Board</a:t>
            </a:r>
          </a:p>
        </p:txBody>
      </p:sp>
      <p:sp>
        <p:nvSpPr>
          <p:cNvPr id="4" name="Slide Number Placeholder 3"/>
          <p:cNvSpPr>
            <a:spLocks noGrp="1"/>
          </p:cNvSpPr>
          <p:nvPr>
            <p:ph type="sldNum" sz="quarter" idx="5"/>
          </p:nvPr>
        </p:nvSpPr>
        <p:spPr/>
        <p:txBody>
          <a:bodyPr/>
          <a:lstStyle/>
          <a:p>
            <a:fld id="{02EBFB2D-C4A5-4F5A-8C65-999FD92E5202}" type="slidenum">
              <a:rPr lang="en-GB" smtClean="0"/>
              <a:t>6</a:t>
            </a:fld>
            <a:endParaRPr lang="en-GB" dirty="0"/>
          </a:p>
        </p:txBody>
      </p:sp>
    </p:spTree>
    <p:extLst>
      <p:ext uri="{BB962C8B-B14F-4D97-AF65-F5344CB8AC3E}">
        <p14:creationId xmlns:p14="http://schemas.microsoft.com/office/powerpoint/2010/main" val="407061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lesson is identified by a responding agency following an incident, exercise of training and submitted to JOL Online.</a:t>
            </a:r>
          </a:p>
          <a:p>
            <a:pPr marL="171450" indent="-171450">
              <a:buFont typeface="Arial" panose="020B0604020202020204" pitchFamily="34" charset="0"/>
              <a:buChar char="•"/>
            </a:pPr>
            <a:r>
              <a:rPr lang="en-GB" dirty="0"/>
              <a:t>At this stage, the lesson can only been seen by the submitter and the JOL Coordinator.</a:t>
            </a:r>
          </a:p>
          <a:p>
            <a:pPr marL="171450" indent="-171450">
              <a:buFont typeface="Arial" panose="020B0604020202020204" pitchFamily="34" charset="0"/>
              <a:buChar char="•"/>
            </a:pPr>
            <a:r>
              <a:rPr lang="en-GB" dirty="0"/>
              <a:t>If necessary, the JOL Coordinator may need to gather information around the lesson, by contacting the agencies involved.</a:t>
            </a:r>
          </a:p>
          <a:p>
            <a:pPr marL="171450" indent="-171450">
              <a:buFont typeface="Arial" panose="020B0604020202020204" pitchFamily="34" charset="0"/>
              <a:buChar char="•"/>
            </a:pPr>
            <a:r>
              <a:rPr lang="en-GB" dirty="0"/>
              <a:t>The JOL Coordinator will then liaise with stakeholders to get advice on the lesson and what should be done with the submission.  This will include contacting national bodies or subject matter experts.</a:t>
            </a:r>
          </a:p>
          <a:p>
            <a:pPr marL="171450" indent="-171450">
              <a:buFont typeface="Arial" panose="020B0604020202020204" pitchFamily="34" charset="0"/>
              <a:buChar char="•"/>
            </a:pPr>
            <a:r>
              <a:rPr lang="en-GB" dirty="0"/>
              <a:t>An impact assessment will be completed on the lesson and will result in a rating of tolerable/low, medium, high or very high.</a:t>
            </a:r>
          </a:p>
          <a:p>
            <a:pPr marL="171450" indent="-171450">
              <a:buFont typeface="Arial" panose="020B0604020202020204" pitchFamily="34" charset="0"/>
              <a:buChar char="•"/>
            </a:pPr>
            <a:r>
              <a:rPr lang="en-GB" dirty="0"/>
              <a:t>If a lesson is related to Counter Terrorism, it will go to the JOPWG, chaired by OSCT and the CT business partners forum.  This is to ensure the lesson is appropriate to be shared and decisions made on this will be decided amongst all CT partners.  Wording will be authorised by these two groups.</a:t>
            </a:r>
          </a:p>
          <a:p>
            <a:pPr marL="171450" indent="-171450">
              <a:buFont typeface="Arial" panose="020B0604020202020204" pitchFamily="34" charset="0"/>
              <a:buChar char="•"/>
            </a:pPr>
            <a:r>
              <a:rPr lang="en-GB" dirty="0"/>
              <a:t>The lesson will then be taken to the JOL Working Group for final decision and agreement on the rating, recommendations and publishing decisions.</a:t>
            </a:r>
          </a:p>
          <a:p>
            <a:pPr marL="171450" indent="-171450">
              <a:buFont typeface="Arial" panose="020B0604020202020204" pitchFamily="34" charset="0"/>
              <a:buChar char="•"/>
            </a:pPr>
            <a:r>
              <a:rPr lang="en-GB" dirty="0"/>
              <a:t>The lesson will then either be closed, published to all, or published to SPOCs only.  </a:t>
            </a:r>
          </a:p>
          <a:p>
            <a:pPr marL="171450" indent="-171450">
              <a:buFont typeface="Arial" panose="020B0604020202020204" pitchFamily="34" charset="0"/>
              <a:buChar char="•"/>
            </a:pPr>
            <a:r>
              <a:rPr lang="en-GB" dirty="0"/>
              <a:t>When published to </a:t>
            </a:r>
            <a:r>
              <a:rPr lang="en-GB" dirty="0" err="1"/>
              <a:t>SPoCs</a:t>
            </a:r>
            <a:r>
              <a:rPr lang="en-GB" dirty="0"/>
              <a:t> only, it is the responsibility of the SPOC to share the lesson with the relevant staff within their organisation or LRF.</a:t>
            </a:r>
          </a:p>
          <a:p>
            <a:pPr marL="171450" indent="-171450">
              <a:buFont typeface="Arial" panose="020B0604020202020204" pitchFamily="34" charset="0"/>
              <a:buChar char="•"/>
            </a:pPr>
            <a:r>
              <a:rPr lang="en-GB" dirty="0"/>
              <a:t>Any lessons that may require an action from services will be escalated to the JESIP Interoperability Board who may decide a JOL Action Note is required.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Stakeholder liaison throughout the process is key </a:t>
            </a:r>
          </a:p>
          <a:p>
            <a:pPr marL="171450" indent="-171450">
              <a:buFont typeface="Arial" panose="020B0604020202020204" pitchFamily="34" charset="0"/>
              <a:buChar char="•"/>
            </a:pPr>
            <a:r>
              <a:rPr lang="en-GB" dirty="0"/>
              <a:t>National Guidance reviews are informed by lessons submitted to JOL Online</a:t>
            </a:r>
          </a:p>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7</a:t>
            </a:fld>
            <a:endParaRPr lang="en-GB" dirty="0"/>
          </a:p>
        </p:txBody>
      </p:sp>
    </p:spTree>
    <p:extLst>
      <p:ext uri="{BB962C8B-B14F-4D97-AF65-F5344CB8AC3E}">
        <p14:creationId xmlns:p14="http://schemas.microsoft.com/office/powerpoint/2010/main" val="384211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lesson identified is reoccurring on JOL, or has a high rating from an impact assessment, an action may be required from services to reduce the risk of the issue happening again.</a:t>
            </a:r>
          </a:p>
          <a:p>
            <a:endParaRPr lang="en-GB" dirty="0"/>
          </a:p>
          <a:p>
            <a:r>
              <a:rPr lang="en-GB" dirty="0"/>
              <a:t>The information is presented to the JESIP Interoperability Board who may decide that a JOL Action Note is required.</a:t>
            </a:r>
          </a:p>
          <a:p>
            <a:endParaRPr lang="en-GB" dirty="0"/>
          </a:p>
          <a:p>
            <a:r>
              <a:rPr lang="en-GB" dirty="0"/>
              <a:t>The JESIP Team liaise with stakeholders to create the recommendations and produce the Action Note, it then gets sent to the Strategic Lead and JOL </a:t>
            </a:r>
            <a:r>
              <a:rPr lang="en-GB" dirty="0" err="1"/>
              <a:t>SPoC</a:t>
            </a:r>
            <a:r>
              <a:rPr lang="en-GB" dirty="0"/>
              <a:t> for the relevant service(s).</a:t>
            </a:r>
          </a:p>
          <a:p>
            <a:endParaRPr lang="en-GB" dirty="0"/>
          </a:p>
          <a:p>
            <a:r>
              <a:rPr lang="en-GB" dirty="0"/>
              <a:t>The receiving service is then asked to respond to the Action Note (normally to their National OPOC) and the responses are coordinated and presented back to the Board – and in this case – reported back into the Grenfell Inquiry Team.</a:t>
            </a:r>
          </a:p>
          <a:p>
            <a:endParaRPr lang="en-GB" dirty="0"/>
          </a:p>
          <a:p>
            <a:r>
              <a:rPr lang="en-GB" dirty="0"/>
              <a:t>This provides an audit trail that information has been received and understood and that change has been implemented in order to learn the lesson and improve the way organisations respond to incidents.</a:t>
            </a:r>
          </a:p>
          <a:p>
            <a:endParaRPr lang="en-GB" dirty="0"/>
          </a:p>
          <a:p>
            <a:r>
              <a:rPr lang="en-GB" dirty="0"/>
              <a:t>Unless we implement change following the identification of lessons, the lesson will reoccur.  </a:t>
            </a:r>
          </a:p>
          <a:p>
            <a:r>
              <a:rPr lang="en-GB" dirty="0"/>
              <a:t>We need to close the loop and not just identify issues – we must learn from them by changing the way we work, to reduce the risk of the lessons reoccurring.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9</a:t>
            </a:fld>
            <a:endParaRPr lang="en-GB" dirty="0"/>
          </a:p>
        </p:txBody>
      </p:sp>
    </p:spTree>
    <p:extLst>
      <p:ext uri="{BB962C8B-B14F-4D97-AF65-F5344CB8AC3E}">
        <p14:creationId xmlns:p14="http://schemas.microsoft.com/office/powerpoint/2010/main" val="188973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01/12/2020</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30143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01/12/2020</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89689C-D8AF-4CFF-B942-6227301FF16E}" type="datetimeFigureOut">
              <a:rPr lang="en-GB" smtClean="0"/>
              <a:t>01/12/2020</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42456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8C11B-6ABB-4199-B36D-1AF2B9DFFB32}" type="datetimeFigureOut">
              <a:rPr lang="en-GB" smtClean="0"/>
              <a:t>01/12/2020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89689C-D8AF-4CFF-B942-6227301FF16E}" type="datetimeFigureOut">
              <a:rPr lang="en-GB" smtClean="0"/>
              <a:t>01/12/2020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8C11B-6ABB-4199-B36D-1AF2B9DFFB32}" type="datetimeFigureOut">
              <a:rPr lang="en-GB" smtClean="0"/>
              <a:t>01/12/2020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01/12/2020</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301437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01/12/2020</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8C11B-6ABB-4199-B36D-1AF2B9DFFB32}" type="datetimeFigureOut">
              <a:rPr lang="en-GB" smtClean="0"/>
              <a:t>01/12/2020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89689C-D8AF-4CFF-B942-6227301FF16E}" type="datetimeFigureOut">
              <a:rPr lang="en-GB" smtClean="0"/>
              <a:t>01/12/2020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8C11B-6ABB-4199-B36D-1AF2B9DFFB32}" type="datetimeFigureOut">
              <a:rPr lang="en-GB" smtClean="0"/>
              <a:t>01/12/2020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01/12/2020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01/12/2020</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301437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01/12/2020</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CF95-83E3-44DF-A1BE-A78DADD9AC9E}" type="datetimeFigureOut">
              <a:rPr lang="en-GB" smtClean="0"/>
              <a:t>01/12/2020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4.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4.jp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microsoft.com/office/2007/relationships/hdphoto" Target="../media/hdphoto1.wdp"/><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01/12/2020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pic>
        <p:nvPicPr>
          <p:cNvPr id="10" name="Picture 9"/>
          <p:cNvPicPr/>
          <p:nvPr/>
        </p:nvPicPr>
        <p:blipFill>
          <a:blip r:embed="rId8" cstate="screen">
            <a:extLst>
              <a:ext uri="{28A0092B-C50C-407E-A947-70E740481C1C}">
                <a14:useLocalDpi xmlns:a14="http://schemas.microsoft.com/office/drawing/2010/main"/>
              </a:ext>
            </a:extLst>
          </a:blip>
          <a:stretch>
            <a:fillRect/>
          </a:stretch>
        </p:blipFill>
        <p:spPr>
          <a:xfrm>
            <a:off x="2275772" y="499636"/>
            <a:ext cx="4547235" cy="1633220"/>
          </a:xfrm>
          <a:prstGeom prst="rect">
            <a:avLst/>
          </a:prstGeom>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01/12/2020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9" name="Picture 8"/>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pic>
        <p:nvPicPr>
          <p:cNvPr id="10" name="Picture 9"/>
          <p:cNvPicPr/>
          <p:nvPr/>
        </p:nvPicPr>
        <p:blipFill>
          <a:blip r:embed="rId7" cstate="screen">
            <a:extLst>
              <a:ext uri="{28A0092B-C50C-407E-A947-70E740481C1C}">
                <a14:useLocalDpi xmlns:a14="http://schemas.microsoft.com/office/drawing/2010/main"/>
              </a:ext>
            </a:extLst>
          </a:blip>
          <a:stretch>
            <a:fillRect/>
          </a:stretch>
        </p:blipFill>
        <p:spPr>
          <a:xfrm>
            <a:off x="2275772" y="499636"/>
            <a:ext cx="4547235" cy="1633220"/>
          </a:xfrm>
          <a:prstGeom prst="rect">
            <a:avLst/>
          </a:prstGeom>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01/12/2020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39" y="1196752"/>
            <a:ext cx="4011168" cy="890016"/>
          </a:xfrm>
          <a:prstGeom prst="rect">
            <a:avLst/>
          </a:prstGeom>
        </p:spPr>
      </p:pic>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988897"/>
            <a:ext cx="7772400" cy="1091498"/>
          </a:xfrm>
        </p:spPr>
        <p:txBody>
          <a:bodyPr/>
          <a:lstStyle/>
          <a:p>
            <a:r>
              <a:rPr lang="en-GB" dirty="0"/>
              <a:t>Joint Organisational Learning</a:t>
            </a:r>
          </a:p>
        </p:txBody>
      </p:sp>
      <p:sp>
        <p:nvSpPr>
          <p:cNvPr id="3" name="Subtitle 2"/>
          <p:cNvSpPr>
            <a:spLocks noGrp="1"/>
          </p:cNvSpPr>
          <p:nvPr>
            <p:ph type="subTitle" idx="1"/>
          </p:nvPr>
        </p:nvSpPr>
        <p:spPr>
          <a:xfrm>
            <a:off x="701570" y="5249198"/>
            <a:ext cx="8168444" cy="1139850"/>
          </a:xfrm>
        </p:spPr>
        <p:txBody>
          <a:bodyPr>
            <a:noAutofit/>
          </a:bodyPr>
          <a:lstStyle/>
          <a:p>
            <a:r>
              <a:rPr lang="en-GB" dirty="0"/>
              <a:t>Charis Taylor </a:t>
            </a:r>
          </a:p>
          <a:p>
            <a:r>
              <a:rPr lang="en-GB" dirty="0"/>
              <a:t>JOL Coordinator</a:t>
            </a:r>
          </a:p>
        </p:txBody>
      </p:sp>
      <p:pic>
        <p:nvPicPr>
          <p:cNvPr id="1026" name="Picture 2">
            <a:extLst>
              <a:ext uri="{FF2B5EF4-FFF2-40B4-BE49-F238E27FC236}">
                <a16:creationId xmlns:a16="http://schemas.microsoft.com/office/drawing/2014/main" id="{CB73AE89-E4BC-D843-8B24-D7E01BA201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964" y="3429000"/>
            <a:ext cx="5148064" cy="1077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7D04CF-F22C-E040-8030-678CE48C3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04664"/>
            <a:ext cx="2920760"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57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Share Lessons?</a:t>
            </a:r>
          </a:p>
        </p:txBody>
      </p:sp>
      <p:sp>
        <p:nvSpPr>
          <p:cNvPr id="3" name="Content Placeholder 2"/>
          <p:cNvSpPr>
            <a:spLocks noGrp="1"/>
          </p:cNvSpPr>
          <p:nvPr>
            <p:ph idx="1"/>
          </p:nvPr>
        </p:nvSpPr>
        <p:spPr>
          <a:xfrm>
            <a:off x="611560" y="1600200"/>
            <a:ext cx="8108464" cy="5121275"/>
          </a:xfrm>
        </p:spPr>
        <p:txBody>
          <a:bodyPr>
            <a:normAutofit/>
          </a:bodyPr>
          <a:lstStyle/>
          <a:p>
            <a:pPr marL="0" indent="0">
              <a:buNone/>
            </a:pPr>
            <a:r>
              <a:rPr lang="en-GB" sz="3600" dirty="0"/>
              <a:t>The</a:t>
            </a:r>
            <a:r>
              <a:rPr lang="en-GB" sz="4000" dirty="0"/>
              <a:t> </a:t>
            </a:r>
            <a:r>
              <a:rPr lang="en-GB" sz="3600" dirty="0"/>
              <a:t>Civil Contingencies Act 2004</a:t>
            </a:r>
          </a:p>
          <a:p>
            <a:pPr marL="0" indent="0">
              <a:buNone/>
            </a:pPr>
            <a:r>
              <a:rPr lang="en-GB" dirty="0"/>
              <a:t>Category 1 responders must collectively:</a:t>
            </a:r>
          </a:p>
          <a:p>
            <a:pPr marL="0" indent="0">
              <a:buNone/>
            </a:pPr>
            <a:endParaRPr lang="en-GB" dirty="0"/>
          </a:p>
          <a:p>
            <a:pPr marL="257175" indent="-257175"/>
            <a:r>
              <a:rPr lang="en-GB" sz="2800" i="1" dirty="0"/>
              <a:t>Learn and implement lessons from exercises</a:t>
            </a:r>
            <a:endParaRPr lang="en-GB" sz="2800" dirty="0"/>
          </a:p>
          <a:p>
            <a:pPr marL="257175" indent="-257175"/>
            <a:r>
              <a:rPr lang="en-GB" sz="2800" i="1" dirty="0"/>
              <a:t>Share lessons learned from emergencies and exercises in other parts of the UK</a:t>
            </a:r>
            <a:endParaRPr lang="en-GB" sz="2800" dirty="0"/>
          </a:p>
          <a:p>
            <a:pPr marL="257175" indent="-257175"/>
            <a:r>
              <a:rPr lang="en-GB" sz="2800" i="1" dirty="0"/>
              <a:t>Make sure that those lessons are acted on to improve local arrangements</a:t>
            </a:r>
          </a:p>
          <a:p>
            <a:pPr marL="419175" lvl="2" indent="-257175"/>
            <a:endParaRPr lang="en-GB" b="1" dirty="0"/>
          </a:p>
          <a:p>
            <a:pPr marL="0" indent="0">
              <a:buNone/>
            </a:pPr>
            <a:endParaRPr lang="en-GB" i="1" dirty="0"/>
          </a:p>
        </p:txBody>
      </p:sp>
      <p:sp>
        <p:nvSpPr>
          <p:cNvPr id="4" name="Slide Number Placeholder 3"/>
          <p:cNvSpPr>
            <a:spLocks noGrp="1"/>
          </p:cNvSpPr>
          <p:nvPr>
            <p:ph type="sldNum" sz="quarter" idx="12"/>
          </p:nvPr>
        </p:nvSpPr>
        <p:spPr/>
        <p:txBody>
          <a:bodyPr/>
          <a:lstStyle/>
          <a:p>
            <a:fld id="{E051598E-9D06-4046-8EF2-7702044C4E81}"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2246104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5F98-0976-E14B-9629-63E7856A9C03}"/>
              </a:ext>
            </a:extLst>
          </p:cNvPr>
          <p:cNvSpPr>
            <a:spLocks noGrp="1"/>
          </p:cNvSpPr>
          <p:nvPr>
            <p:ph type="title"/>
          </p:nvPr>
        </p:nvSpPr>
        <p:spPr/>
        <p:txBody>
          <a:bodyPr/>
          <a:lstStyle/>
          <a:p>
            <a:r>
              <a:rPr lang="en-GB" dirty="0"/>
              <a:t>Why Share Lessons?</a:t>
            </a:r>
          </a:p>
        </p:txBody>
      </p:sp>
      <p:sp>
        <p:nvSpPr>
          <p:cNvPr id="3" name="Content Placeholder 2">
            <a:extLst>
              <a:ext uri="{FF2B5EF4-FFF2-40B4-BE49-F238E27FC236}">
                <a16:creationId xmlns:a16="http://schemas.microsoft.com/office/drawing/2014/main" id="{CCAD792D-C851-6B43-B851-7F8D8B20F767}"/>
              </a:ext>
            </a:extLst>
          </p:cNvPr>
          <p:cNvSpPr>
            <a:spLocks noGrp="1"/>
          </p:cNvSpPr>
          <p:nvPr>
            <p:ph idx="1"/>
          </p:nvPr>
        </p:nvSpPr>
        <p:spPr/>
        <p:txBody>
          <a:bodyPr/>
          <a:lstStyle/>
          <a:p>
            <a:pPr marL="0" indent="0">
              <a:buNone/>
            </a:pPr>
            <a:r>
              <a:rPr lang="en-GB" dirty="0"/>
              <a:t>We also need to share lessons so that we can:</a:t>
            </a:r>
          </a:p>
          <a:p>
            <a:pPr marL="0" indent="0">
              <a:buNone/>
            </a:pPr>
            <a:endParaRPr lang="en-GB" dirty="0"/>
          </a:p>
          <a:p>
            <a:pPr lvl="1"/>
            <a:r>
              <a:rPr lang="en-GB" dirty="0"/>
              <a:t>Protect our colleagues</a:t>
            </a:r>
          </a:p>
          <a:p>
            <a:pPr lvl="1"/>
            <a:r>
              <a:rPr lang="en-GB" dirty="0"/>
              <a:t>Protect the public</a:t>
            </a:r>
          </a:p>
          <a:p>
            <a:pPr lvl="1"/>
            <a:r>
              <a:rPr lang="en-GB" dirty="0"/>
              <a:t>Learn from training, exercises and incidents</a:t>
            </a:r>
          </a:p>
          <a:p>
            <a:pPr lvl="1"/>
            <a:r>
              <a:rPr lang="en-GB" dirty="0"/>
              <a:t>Ultimately save more lives and reduce harm</a:t>
            </a:r>
          </a:p>
          <a:p>
            <a:pPr lvl="1"/>
            <a:endParaRPr lang="en-GB" dirty="0"/>
          </a:p>
        </p:txBody>
      </p:sp>
    </p:spTree>
    <p:extLst>
      <p:ext uri="{BB962C8B-B14F-4D97-AF65-F5344CB8AC3E}">
        <p14:creationId xmlns:p14="http://schemas.microsoft.com/office/powerpoint/2010/main" val="243838966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B9379-BFC1-4F30-A741-B8957B3711C7}"/>
              </a:ext>
            </a:extLst>
          </p:cNvPr>
          <p:cNvSpPr>
            <a:spLocks noGrp="1"/>
          </p:cNvSpPr>
          <p:nvPr>
            <p:ph idx="1"/>
          </p:nvPr>
        </p:nvSpPr>
        <p:spPr/>
        <p:txBody>
          <a:bodyPr/>
          <a:lstStyle/>
          <a:p>
            <a:pPr marL="0" indent="0">
              <a:buNone/>
            </a:pPr>
            <a:endParaRPr lang="en-GB" b="1" dirty="0">
              <a:solidFill>
                <a:srgbClr val="FF0000"/>
              </a:solidFill>
            </a:endParaRPr>
          </a:p>
          <a:p>
            <a:pPr marL="0" indent="0" algn="ctr">
              <a:buNone/>
            </a:pPr>
            <a:r>
              <a:rPr lang="en-GB" b="1" dirty="0"/>
              <a:t>The key message to responder agencies is that JOL is not about </a:t>
            </a:r>
            <a:r>
              <a:rPr lang="en-GB" b="1" dirty="0">
                <a:solidFill>
                  <a:srgbClr val="FF0000"/>
                </a:solidFill>
              </a:rPr>
              <a:t>who </a:t>
            </a:r>
            <a:r>
              <a:rPr lang="en-GB" b="1" dirty="0"/>
              <a:t>but about </a:t>
            </a:r>
            <a:r>
              <a:rPr lang="en-GB" b="1" u="sng" dirty="0">
                <a:solidFill>
                  <a:srgbClr val="FF0000"/>
                </a:solidFill>
              </a:rPr>
              <a:t>what</a:t>
            </a:r>
            <a:r>
              <a:rPr lang="en-GB" b="1" dirty="0">
                <a:solidFill>
                  <a:srgbClr val="FF0000"/>
                </a:solidFill>
              </a:rPr>
              <a:t> </a:t>
            </a:r>
            <a:r>
              <a:rPr lang="en-GB" b="1" dirty="0"/>
              <a:t>and</a:t>
            </a:r>
            <a:r>
              <a:rPr lang="en-GB" b="1" dirty="0">
                <a:solidFill>
                  <a:srgbClr val="FF0000"/>
                </a:solidFill>
              </a:rPr>
              <a:t> </a:t>
            </a:r>
            <a:r>
              <a:rPr lang="en-GB" b="1" u="sng" dirty="0">
                <a:solidFill>
                  <a:srgbClr val="FF0000"/>
                </a:solidFill>
              </a:rPr>
              <a:t>why</a:t>
            </a:r>
          </a:p>
          <a:p>
            <a:pPr marL="0" indent="0" algn="ctr">
              <a:buNone/>
            </a:pPr>
            <a:endParaRPr lang="en-GB" b="1" u="sng" dirty="0">
              <a:solidFill>
                <a:srgbClr val="FF0000"/>
              </a:solidFill>
            </a:endParaRPr>
          </a:p>
          <a:p>
            <a:pPr marL="0" indent="0" algn="ctr">
              <a:buNone/>
            </a:pPr>
            <a:r>
              <a:rPr lang="en-GB" sz="2400" dirty="0"/>
              <a:t>All lessons submitted on JOL Online should focus on the root cause of the lesson rather than who was potentially at fault</a:t>
            </a:r>
            <a:r>
              <a:rPr lang="en-GB" dirty="0"/>
              <a:t>. </a:t>
            </a:r>
          </a:p>
          <a:p>
            <a:pPr marL="0" indent="0" algn="ctr">
              <a:buNone/>
            </a:pPr>
            <a:endParaRPr lang="en-GB" u="sng" dirty="0"/>
          </a:p>
        </p:txBody>
      </p:sp>
    </p:spTree>
    <p:extLst>
      <p:ext uri="{BB962C8B-B14F-4D97-AF65-F5344CB8AC3E}">
        <p14:creationId xmlns:p14="http://schemas.microsoft.com/office/powerpoint/2010/main" val="60793771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2C697A-ECEE-4F5D-8155-D01799C848B4}"/>
              </a:ext>
            </a:extLst>
          </p:cNvPr>
          <p:cNvSpPr>
            <a:spLocks noGrp="1"/>
          </p:cNvSpPr>
          <p:nvPr>
            <p:ph idx="1"/>
          </p:nvPr>
        </p:nvSpPr>
        <p:spPr>
          <a:xfrm>
            <a:off x="517768" y="199986"/>
            <a:ext cx="8626232" cy="1002790"/>
          </a:xfrm>
        </p:spPr>
        <p:txBody>
          <a:bodyPr>
            <a:normAutofit fontScale="85000" lnSpcReduction="20000"/>
          </a:bodyPr>
          <a:lstStyle/>
          <a:p>
            <a:pPr marL="0" indent="0" algn="ctr">
              <a:buNone/>
            </a:pPr>
            <a:endParaRPr lang="en-GB" dirty="0"/>
          </a:p>
          <a:p>
            <a:pPr marL="0" indent="0" algn="ctr">
              <a:buNone/>
            </a:pPr>
            <a:r>
              <a:rPr lang="en-GB" sz="4400" dirty="0"/>
              <a:t>The multi-agency structure</a:t>
            </a:r>
          </a:p>
        </p:txBody>
      </p:sp>
      <p:sp>
        <p:nvSpPr>
          <p:cNvPr id="7" name="Rectangle: Rounded Corners 6">
            <a:extLst>
              <a:ext uri="{FF2B5EF4-FFF2-40B4-BE49-F238E27FC236}">
                <a16:creationId xmlns:a16="http://schemas.microsoft.com/office/drawing/2014/main" id="{8FF67C4D-03F5-4CD8-A9EE-E49811755A65}"/>
              </a:ext>
            </a:extLst>
          </p:cNvPr>
          <p:cNvSpPr/>
          <p:nvPr/>
        </p:nvSpPr>
        <p:spPr>
          <a:xfrm>
            <a:off x="7123542" y="3645024"/>
            <a:ext cx="1695175" cy="73485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ODU</a:t>
            </a:r>
          </a:p>
          <a:p>
            <a:pPr algn="ctr"/>
            <a:r>
              <a:rPr lang="en-GB" dirty="0"/>
              <a:t>CT Business Partners Forum</a:t>
            </a:r>
          </a:p>
        </p:txBody>
      </p:sp>
      <p:sp>
        <p:nvSpPr>
          <p:cNvPr id="8" name="Rectangle: Rounded Corners 7">
            <a:extLst>
              <a:ext uri="{FF2B5EF4-FFF2-40B4-BE49-F238E27FC236}">
                <a16:creationId xmlns:a16="http://schemas.microsoft.com/office/drawing/2014/main" id="{3AD49AE0-4566-484D-AAD5-6A3391A4054C}"/>
              </a:ext>
            </a:extLst>
          </p:cNvPr>
          <p:cNvSpPr/>
          <p:nvPr/>
        </p:nvSpPr>
        <p:spPr>
          <a:xfrm>
            <a:off x="4119205" y="2956457"/>
            <a:ext cx="1695175" cy="1615418"/>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JOL </a:t>
            </a:r>
          </a:p>
          <a:p>
            <a:pPr algn="ctr"/>
            <a:r>
              <a:rPr lang="en-GB" sz="1400" b="1" dirty="0">
                <a:solidFill>
                  <a:schemeClr val="tx1"/>
                </a:solidFill>
              </a:rPr>
              <a:t>Coordinator</a:t>
            </a:r>
          </a:p>
          <a:p>
            <a:pPr algn="ctr"/>
            <a:endParaRPr lang="en-GB" sz="1400" b="1" dirty="0">
              <a:solidFill>
                <a:schemeClr val="tx1"/>
              </a:solidFill>
            </a:endParaRPr>
          </a:p>
        </p:txBody>
      </p:sp>
      <p:sp>
        <p:nvSpPr>
          <p:cNvPr id="9" name="Rectangle: Rounded Corners 8">
            <a:extLst>
              <a:ext uri="{FF2B5EF4-FFF2-40B4-BE49-F238E27FC236}">
                <a16:creationId xmlns:a16="http://schemas.microsoft.com/office/drawing/2014/main" id="{8C7766DE-99B5-4D23-8E24-7FD3F96C24A5}"/>
              </a:ext>
            </a:extLst>
          </p:cNvPr>
          <p:cNvSpPr/>
          <p:nvPr/>
        </p:nvSpPr>
        <p:spPr>
          <a:xfrm>
            <a:off x="7946012" y="5985336"/>
            <a:ext cx="864000" cy="46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NOL</a:t>
            </a:r>
          </a:p>
        </p:txBody>
      </p:sp>
      <p:sp>
        <p:nvSpPr>
          <p:cNvPr id="12" name="Rectangle: Rounded Corners 11">
            <a:extLst>
              <a:ext uri="{FF2B5EF4-FFF2-40B4-BE49-F238E27FC236}">
                <a16:creationId xmlns:a16="http://schemas.microsoft.com/office/drawing/2014/main" id="{0FFE216E-958A-4822-A650-945848A617FF}"/>
              </a:ext>
            </a:extLst>
          </p:cNvPr>
          <p:cNvSpPr/>
          <p:nvPr/>
        </p:nvSpPr>
        <p:spPr>
          <a:xfrm>
            <a:off x="7946012" y="4594696"/>
            <a:ext cx="864000" cy="468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LID</a:t>
            </a:r>
          </a:p>
        </p:txBody>
      </p:sp>
      <p:sp>
        <p:nvSpPr>
          <p:cNvPr id="13" name="Rectangle: Rounded Corners 12">
            <a:extLst>
              <a:ext uri="{FF2B5EF4-FFF2-40B4-BE49-F238E27FC236}">
                <a16:creationId xmlns:a16="http://schemas.microsoft.com/office/drawing/2014/main" id="{7C100050-07CC-452F-A0C2-A468E5CCEFE3}"/>
              </a:ext>
            </a:extLst>
          </p:cNvPr>
          <p:cNvSpPr/>
          <p:nvPr/>
        </p:nvSpPr>
        <p:spPr>
          <a:xfrm>
            <a:off x="7946012" y="5259181"/>
            <a:ext cx="864096" cy="4680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NPoCC</a:t>
            </a:r>
            <a:endParaRPr lang="en-GB" dirty="0"/>
          </a:p>
        </p:txBody>
      </p:sp>
      <p:sp>
        <p:nvSpPr>
          <p:cNvPr id="29" name="Rectangle: Rounded Corners 28">
            <a:extLst>
              <a:ext uri="{FF2B5EF4-FFF2-40B4-BE49-F238E27FC236}">
                <a16:creationId xmlns:a16="http://schemas.microsoft.com/office/drawing/2014/main" id="{38F58471-3B65-4F9C-80AD-F8788CC125F1}"/>
              </a:ext>
            </a:extLst>
          </p:cNvPr>
          <p:cNvSpPr/>
          <p:nvPr/>
        </p:nvSpPr>
        <p:spPr>
          <a:xfrm>
            <a:off x="1120257" y="6032525"/>
            <a:ext cx="5263444" cy="50405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JOL Users and JOL </a:t>
            </a:r>
            <a:r>
              <a:rPr lang="en-GB" dirty="0" err="1"/>
              <a:t>SPoCs</a:t>
            </a:r>
            <a:endParaRPr lang="en-GB" dirty="0"/>
          </a:p>
        </p:txBody>
      </p:sp>
      <p:sp>
        <p:nvSpPr>
          <p:cNvPr id="18" name="Rectangle: Rounded Corners 28">
            <a:extLst>
              <a:ext uri="{FF2B5EF4-FFF2-40B4-BE49-F238E27FC236}">
                <a16:creationId xmlns:a16="http://schemas.microsoft.com/office/drawing/2014/main" id="{A34AF405-BEA5-174A-9409-FF0B44CB3AFB}"/>
              </a:ext>
            </a:extLst>
          </p:cNvPr>
          <p:cNvSpPr/>
          <p:nvPr/>
        </p:nvSpPr>
        <p:spPr>
          <a:xfrm>
            <a:off x="2335070" y="1758457"/>
            <a:ext cx="5263444" cy="50405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JESIP Interoperability Board</a:t>
            </a:r>
          </a:p>
        </p:txBody>
      </p:sp>
      <p:sp>
        <p:nvSpPr>
          <p:cNvPr id="19" name="Rectangle: Rounded Corners 28">
            <a:extLst>
              <a:ext uri="{FF2B5EF4-FFF2-40B4-BE49-F238E27FC236}">
                <a16:creationId xmlns:a16="http://schemas.microsoft.com/office/drawing/2014/main" id="{278EB764-EA21-984F-80ED-2056A7972BC6}"/>
              </a:ext>
            </a:extLst>
          </p:cNvPr>
          <p:cNvSpPr/>
          <p:nvPr/>
        </p:nvSpPr>
        <p:spPr>
          <a:xfrm>
            <a:off x="619516" y="3501008"/>
            <a:ext cx="2539428" cy="50405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JOL Working Group</a:t>
            </a:r>
          </a:p>
        </p:txBody>
      </p:sp>
      <p:sp>
        <p:nvSpPr>
          <p:cNvPr id="21" name="Rectangle 20">
            <a:extLst>
              <a:ext uri="{FF2B5EF4-FFF2-40B4-BE49-F238E27FC236}">
                <a16:creationId xmlns:a16="http://schemas.microsoft.com/office/drawing/2014/main" id="{E1C58B43-136E-1A40-9230-5FF68B1D43BF}"/>
              </a:ext>
            </a:extLst>
          </p:cNvPr>
          <p:cNvSpPr/>
          <p:nvPr/>
        </p:nvSpPr>
        <p:spPr>
          <a:xfrm>
            <a:off x="6948264" y="2924944"/>
            <a:ext cx="2088232" cy="361163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B94837D1-53C5-614F-B381-2D55951B39D6}"/>
              </a:ext>
            </a:extLst>
          </p:cNvPr>
          <p:cNvCxnSpPr>
            <a:cxnSpLocks/>
            <a:stCxn id="21" idx="1"/>
            <a:endCxn id="8" idx="3"/>
          </p:cNvCxnSpPr>
          <p:nvPr/>
        </p:nvCxnSpPr>
        <p:spPr>
          <a:xfrm flipH="1" flipV="1">
            <a:off x="5814380" y="3764166"/>
            <a:ext cx="1133884" cy="966597"/>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C9BF3C-1360-6D4D-9E4C-43ADE996BD01}"/>
              </a:ext>
            </a:extLst>
          </p:cNvPr>
          <p:cNvCxnSpPr>
            <a:cxnSpLocks/>
            <a:stCxn id="29" idx="0"/>
            <a:endCxn id="8" idx="2"/>
          </p:cNvCxnSpPr>
          <p:nvPr/>
        </p:nvCxnSpPr>
        <p:spPr>
          <a:xfrm flipV="1">
            <a:off x="3751979" y="4571875"/>
            <a:ext cx="1214814" cy="146065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DCA552-2814-A547-A4DB-327ACBDC35A5}"/>
              </a:ext>
            </a:extLst>
          </p:cNvPr>
          <p:cNvCxnSpPr>
            <a:cxnSpLocks/>
            <a:stCxn id="19" idx="3"/>
            <a:endCxn id="8" idx="1"/>
          </p:cNvCxnSpPr>
          <p:nvPr/>
        </p:nvCxnSpPr>
        <p:spPr>
          <a:xfrm>
            <a:off x="3158944" y="3753036"/>
            <a:ext cx="960261" cy="1113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98F0030-2D2E-E14E-A33F-AC0EB48548C3}"/>
              </a:ext>
            </a:extLst>
          </p:cNvPr>
          <p:cNvCxnSpPr>
            <a:cxnSpLocks/>
            <a:stCxn id="8" idx="0"/>
            <a:endCxn id="18" idx="2"/>
          </p:cNvCxnSpPr>
          <p:nvPr/>
        </p:nvCxnSpPr>
        <p:spPr>
          <a:xfrm flipH="1" flipV="1">
            <a:off x="4966792" y="2262513"/>
            <a:ext cx="1" cy="693944"/>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C163141-FAB4-344E-8AD7-AE1D0F1202DB}"/>
              </a:ext>
            </a:extLst>
          </p:cNvPr>
          <p:cNvSpPr txBox="1"/>
          <p:nvPr/>
        </p:nvSpPr>
        <p:spPr>
          <a:xfrm>
            <a:off x="7296837" y="3171968"/>
            <a:ext cx="1391086" cy="369332"/>
          </a:xfrm>
          <a:prstGeom prst="rect">
            <a:avLst/>
          </a:prstGeom>
          <a:noFill/>
        </p:spPr>
        <p:txBody>
          <a:bodyPr wrap="none" rtlCol="0">
            <a:spAutoFit/>
          </a:bodyPr>
          <a:lstStyle/>
          <a:p>
            <a:r>
              <a:rPr lang="en-GB" dirty="0"/>
              <a:t>Single Sector</a:t>
            </a:r>
          </a:p>
        </p:txBody>
      </p:sp>
    </p:spTree>
    <p:extLst>
      <p:ext uri="{BB962C8B-B14F-4D97-AF65-F5344CB8AC3E}">
        <p14:creationId xmlns:p14="http://schemas.microsoft.com/office/powerpoint/2010/main" val="2558521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9880-FC35-4AE9-837E-44E189380EB7}"/>
              </a:ext>
            </a:extLst>
          </p:cNvPr>
          <p:cNvSpPr>
            <a:spLocks noGrp="1"/>
          </p:cNvSpPr>
          <p:nvPr>
            <p:ph type="title"/>
          </p:nvPr>
        </p:nvSpPr>
        <p:spPr/>
        <p:txBody>
          <a:bodyPr>
            <a:noAutofit/>
          </a:bodyPr>
          <a:lstStyle/>
          <a:p>
            <a:r>
              <a:rPr lang="en-GB" dirty="0"/>
              <a:t>Interoperability Board</a:t>
            </a:r>
          </a:p>
        </p:txBody>
      </p:sp>
      <p:sp>
        <p:nvSpPr>
          <p:cNvPr id="4" name="Content Placeholder 3">
            <a:extLst>
              <a:ext uri="{FF2B5EF4-FFF2-40B4-BE49-F238E27FC236}">
                <a16:creationId xmlns:a16="http://schemas.microsoft.com/office/drawing/2014/main" id="{D11E3307-8053-44AD-BFD4-CB6489C85621}"/>
              </a:ext>
            </a:extLst>
          </p:cNvPr>
          <p:cNvSpPr>
            <a:spLocks noGrp="1"/>
          </p:cNvSpPr>
          <p:nvPr>
            <p:ph sz="half" idx="1"/>
          </p:nvPr>
        </p:nvSpPr>
        <p:spPr>
          <a:xfrm>
            <a:off x="457200" y="1600200"/>
            <a:ext cx="4038600" cy="4983162"/>
          </a:xfrm>
        </p:spPr>
        <p:txBody>
          <a:bodyPr>
            <a:normAutofit fontScale="70000" lnSpcReduction="20000"/>
          </a:bodyPr>
          <a:lstStyle/>
          <a:p>
            <a:r>
              <a:rPr lang="en-GB" dirty="0"/>
              <a:t>National Fire Chiefs Council – </a:t>
            </a:r>
            <a:r>
              <a:rPr lang="en-GB"/>
              <a:t>(Current Chair</a:t>
            </a:r>
            <a:r>
              <a:rPr lang="en-GB" dirty="0"/>
              <a:t>)</a:t>
            </a:r>
          </a:p>
          <a:p>
            <a:r>
              <a:rPr lang="en-GB" dirty="0"/>
              <a:t>Office of Security &amp; Counter Terrorism </a:t>
            </a:r>
          </a:p>
          <a:p>
            <a:r>
              <a:rPr lang="en-GB" dirty="0"/>
              <a:t>National Police Chiefs Council – (JESIP SRO) </a:t>
            </a:r>
          </a:p>
          <a:p>
            <a:r>
              <a:rPr lang="en-GB" dirty="0"/>
              <a:t>Association of Ambulance Chief Executives </a:t>
            </a:r>
          </a:p>
          <a:p>
            <a:r>
              <a:rPr lang="en-GB" dirty="0"/>
              <a:t>Civil Contingencies Secretariat </a:t>
            </a:r>
          </a:p>
          <a:p>
            <a:r>
              <a:rPr lang="en-GB" dirty="0"/>
              <a:t>Local Government Association</a:t>
            </a:r>
          </a:p>
          <a:p>
            <a:r>
              <a:rPr lang="en-GB" dirty="0"/>
              <a:t>Ministry of Housing, Communities &amp; Local Government</a:t>
            </a:r>
          </a:p>
          <a:p>
            <a:r>
              <a:rPr lang="en-GB" dirty="0"/>
              <a:t>Emergency Services Network</a:t>
            </a:r>
          </a:p>
          <a:p>
            <a:r>
              <a:rPr lang="en-GB" dirty="0"/>
              <a:t>Emergency Services Collaboration</a:t>
            </a:r>
          </a:p>
          <a:p>
            <a:r>
              <a:rPr lang="en-GB" dirty="0"/>
              <a:t>HMICFRS</a:t>
            </a:r>
          </a:p>
          <a:p>
            <a:r>
              <a:rPr lang="en-GB" dirty="0"/>
              <a:t>NHS England</a:t>
            </a:r>
          </a:p>
          <a:p>
            <a:endParaRPr lang="en-GB" dirty="0"/>
          </a:p>
        </p:txBody>
      </p:sp>
      <p:sp>
        <p:nvSpPr>
          <p:cNvPr id="5" name="Content Placeholder 4">
            <a:extLst>
              <a:ext uri="{FF2B5EF4-FFF2-40B4-BE49-F238E27FC236}">
                <a16:creationId xmlns:a16="http://schemas.microsoft.com/office/drawing/2014/main" id="{18FFEC71-BC5A-409B-B0FB-FD393AEFF67D}"/>
              </a:ext>
            </a:extLst>
          </p:cNvPr>
          <p:cNvSpPr>
            <a:spLocks noGrp="1"/>
          </p:cNvSpPr>
          <p:nvPr>
            <p:ph sz="half" idx="2"/>
          </p:nvPr>
        </p:nvSpPr>
        <p:spPr>
          <a:xfrm>
            <a:off x="4648200" y="1600200"/>
            <a:ext cx="4038600" cy="5257800"/>
          </a:xfrm>
        </p:spPr>
        <p:txBody>
          <a:bodyPr>
            <a:normAutofit fontScale="70000" lnSpcReduction="20000"/>
          </a:bodyPr>
          <a:lstStyle/>
          <a:p>
            <a:r>
              <a:rPr lang="en-GB" dirty="0"/>
              <a:t>Maritime and Coastguard Agency</a:t>
            </a:r>
          </a:p>
          <a:p>
            <a:r>
              <a:rPr lang="en-GB" dirty="0"/>
              <a:t>Ministry of Defence</a:t>
            </a:r>
          </a:p>
          <a:p>
            <a:r>
              <a:rPr lang="en-GB" dirty="0"/>
              <a:t>Department of Health and Social Care</a:t>
            </a:r>
          </a:p>
          <a:p>
            <a:r>
              <a:rPr lang="en-GB" dirty="0"/>
              <a:t>Home Office Fire</a:t>
            </a:r>
          </a:p>
          <a:p>
            <a:r>
              <a:rPr lang="en-GB" dirty="0"/>
              <a:t>National Counter Terrorism Police Headquarters </a:t>
            </a:r>
          </a:p>
          <a:p>
            <a:r>
              <a:rPr lang="en-GB" dirty="0"/>
              <a:t>JESIP Deputy Senior Responsible Officer</a:t>
            </a:r>
          </a:p>
          <a:p>
            <a:r>
              <a:rPr lang="en-GB" dirty="0"/>
              <a:t>JOL Coordinator</a:t>
            </a:r>
          </a:p>
          <a:p>
            <a:r>
              <a:rPr lang="en-GB" dirty="0"/>
              <a:t>Police, Fire and Crime Commissioner</a:t>
            </a:r>
          </a:p>
          <a:p>
            <a:r>
              <a:rPr lang="en-GB" dirty="0"/>
              <a:t>Wales Joint Emergency Services Group</a:t>
            </a:r>
          </a:p>
          <a:p>
            <a:r>
              <a:rPr lang="en-GB" dirty="0"/>
              <a:t>SMARTEU</a:t>
            </a:r>
          </a:p>
          <a:p>
            <a:r>
              <a:rPr lang="en-GB" dirty="0"/>
              <a:t>Police Service Northern Ireland</a:t>
            </a:r>
          </a:p>
          <a:p>
            <a:endParaRPr lang="en-GB" dirty="0"/>
          </a:p>
          <a:p>
            <a:endParaRPr lang="en-GB" dirty="0"/>
          </a:p>
          <a:p>
            <a:endParaRPr lang="en-GB" dirty="0"/>
          </a:p>
        </p:txBody>
      </p:sp>
    </p:spTree>
    <p:extLst>
      <p:ext uri="{BB962C8B-B14F-4D97-AF65-F5344CB8AC3E}">
        <p14:creationId xmlns:p14="http://schemas.microsoft.com/office/powerpoint/2010/main" val="30074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4C37-B85B-4B4C-BD48-B041A33FE75D}"/>
              </a:ext>
            </a:extLst>
          </p:cNvPr>
          <p:cNvSpPr>
            <a:spLocks noGrp="1"/>
          </p:cNvSpPr>
          <p:nvPr>
            <p:ph type="title"/>
          </p:nvPr>
        </p:nvSpPr>
        <p:spPr/>
        <p:txBody>
          <a:bodyPr/>
          <a:lstStyle/>
          <a:p>
            <a:r>
              <a:rPr lang="en-GB" dirty="0"/>
              <a:t>The JOL Process</a:t>
            </a:r>
          </a:p>
        </p:txBody>
      </p:sp>
      <p:graphicFrame>
        <p:nvGraphicFramePr>
          <p:cNvPr id="4" name="Content Placeholder 3">
            <a:extLst>
              <a:ext uri="{FF2B5EF4-FFF2-40B4-BE49-F238E27FC236}">
                <a16:creationId xmlns:a16="http://schemas.microsoft.com/office/drawing/2014/main" id="{ADBB6A5B-388E-4F0D-96D7-4C136A5B4572}"/>
              </a:ext>
            </a:extLst>
          </p:cNvPr>
          <p:cNvGraphicFramePr>
            <a:graphicFrameLocks noGrp="1"/>
          </p:cNvGraphicFramePr>
          <p:nvPr>
            <p:ph idx="1"/>
            <p:extLst>
              <p:ext uri="{D42A27DB-BD31-4B8C-83A1-F6EECF244321}">
                <p14:modId xmlns:p14="http://schemas.microsoft.com/office/powerpoint/2010/main" val="3445843642"/>
              </p:ext>
            </p:extLst>
          </p:nvPr>
        </p:nvGraphicFramePr>
        <p:xfrm>
          <a:off x="366724" y="1268760"/>
          <a:ext cx="8353300" cy="531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D9C2587-47A4-48B9-8EFD-9A6F52ECAF9E}"/>
              </a:ext>
            </a:extLst>
          </p:cNvPr>
          <p:cNvSpPr txBox="1"/>
          <p:nvPr/>
        </p:nvSpPr>
        <p:spPr>
          <a:xfrm>
            <a:off x="7164288" y="5373216"/>
            <a:ext cx="2160612" cy="923330"/>
          </a:xfrm>
          <a:prstGeom prst="rect">
            <a:avLst/>
          </a:prstGeom>
          <a:noFill/>
        </p:spPr>
        <p:txBody>
          <a:bodyPr wrap="square" rtlCol="0">
            <a:spAutoFit/>
          </a:bodyPr>
          <a:lstStyle/>
          <a:p>
            <a:pPr marL="171450" indent="-171450">
              <a:buFont typeface="Arial" panose="020B0604020202020204" pitchFamily="34" charset="0"/>
              <a:buChar char="•"/>
            </a:pPr>
            <a:r>
              <a:rPr lang="en-GB" dirty="0"/>
              <a:t>JESIP Interoperability Board</a:t>
            </a:r>
            <a:endParaRPr lang="en-GB" sz="4000" dirty="0"/>
          </a:p>
        </p:txBody>
      </p:sp>
    </p:spTree>
    <p:extLst>
      <p:ext uri="{BB962C8B-B14F-4D97-AF65-F5344CB8AC3E}">
        <p14:creationId xmlns:p14="http://schemas.microsoft.com/office/powerpoint/2010/main" val="137522792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507-DBD3-4494-85AE-46B0A5DB5B20}"/>
              </a:ext>
            </a:extLst>
          </p:cNvPr>
          <p:cNvSpPr>
            <a:spLocks noGrp="1"/>
          </p:cNvSpPr>
          <p:nvPr>
            <p:ph type="title"/>
          </p:nvPr>
        </p:nvSpPr>
        <p:spPr/>
        <p:txBody>
          <a:bodyPr/>
          <a:lstStyle/>
          <a:p>
            <a:r>
              <a:rPr lang="en-GB" dirty="0"/>
              <a:t>Key Points</a:t>
            </a:r>
          </a:p>
        </p:txBody>
      </p:sp>
      <p:graphicFrame>
        <p:nvGraphicFramePr>
          <p:cNvPr id="4" name="Content Placeholder 3">
            <a:extLst>
              <a:ext uri="{FF2B5EF4-FFF2-40B4-BE49-F238E27FC236}">
                <a16:creationId xmlns:a16="http://schemas.microsoft.com/office/drawing/2014/main" id="{BFADE5AF-2E8F-4DBE-8B08-6C016AD6ACDC}"/>
              </a:ext>
            </a:extLst>
          </p:cNvPr>
          <p:cNvGraphicFramePr>
            <a:graphicFrameLocks noGrp="1"/>
          </p:cNvGraphicFramePr>
          <p:nvPr>
            <p:ph idx="1"/>
            <p:extLst>
              <p:ext uri="{D42A27DB-BD31-4B8C-83A1-F6EECF244321}">
                <p14:modId xmlns:p14="http://schemas.microsoft.com/office/powerpoint/2010/main" val="3864661794"/>
              </p:ext>
            </p:extLst>
          </p:nvPr>
        </p:nvGraphicFramePr>
        <p:xfrm>
          <a:off x="611188" y="1600200"/>
          <a:ext cx="81089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44160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5610-8A8F-45DC-A05E-2835C8151A06}"/>
              </a:ext>
            </a:extLst>
          </p:cNvPr>
          <p:cNvSpPr>
            <a:spLocks noGrp="1"/>
          </p:cNvSpPr>
          <p:nvPr>
            <p:ph type="title"/>
          </p:nvPr>
        </p:nvSpPr>
        <p:spPr/>
        <p:txBody>
          <a:bodyPr/>
          <a:lstStyle/>
          <a:p>
            <a:r>
              <a:rPr lang="en-GB" dirty="0"/>
              <a:t>Closing the loop</a:t>
            </a:r>
          </a:p>
        </p:txBody>
      </p:sp>
      <p:graphicFrame>
        <p:nvGraphicFramePr>
          <p:cNvPr id="5" name="Content Placeholder 4">
            <a:extLst>
              <a:ext uri="{FF2B5EF4-FFF2-40B4-BE49-F238E27FC236}">
                <a16:creationId xmlns:a16="http://schemas.microsoft.com/office/drawing/2014/main" id="{8EA84FCB-ACC5-46E9-BDA0-AE65AA9907E8}"/>
              </a:ext>
            </a:extLst>
          </p:cNvPr>
          <p:cNvGraphicFramePr>
            <a:graphicFrameLocks noGrp="1"/>
          </p:cNvGraphicFramePr>
          <p:nvPr>
            <p:ph sz="half" idx="1"/>
            <p:extLst>
              <p:ext uri="{D42A27DB-BD31-4B8C-83A1-F6EECF244321}">
                <p14:modId xmlns:p14="http://schemas.microsoft.com/office/powerpoint/2010/main" val="2857676866"/>
              </p:ext>
            </p:extLst>
          </p:nvPr>
        </p:nvGraphicFramePr>
        <p:xfrm>
          <a:off x="683568" y="1600199"/>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a:extLst>
              <a:ext uri="{FF2B5EF4-FFF2-40B4-BE49-F238E27FC236}">
                <a16:creationId xmlns:a16="http://schemas.microsoft.com/office/drawing/2014/main" id="{78496D69-7030-404C-A9A5-7FBBE55D4053}"/>
              </a:ext>
            </a:extLst>
          </p:cNvPr>
          <p:cNvPicPr>
            <a:picLocks noGrp="1" noChangeAspect="1"/>
          </p:cNvPicPr>
          <p:nvPr>
            <p:ph sz="half" idx="2"/>
          </p:nvPr>
        </p:nvPicPr>
        <p:blipFill>
          <a:blip r:embed="rId8"/>
          <a:stretch>
            <a:fillRect/>
          </a:stretch>
        </p:blipFill>
        <p:spPr>
          <a:xfrm>
            <a:off x="5182995" y="1778169"/>
            <a:ext cx="2969009" cy="4170025"/>
          </a:xfrm>
          <a:prstGeom prst="rect">
            <a:avLst/>
          </a:prstGeom>
        </p:spPr>
      </p:pic>
    </p:spTree>
    <p:extLst>
      <p:ext uri="{BB962C8B-B14F-4D97-AF65-F5344CB8AC3E}">
        <p14:creationId xmlns:p14="http://schemas.microsoft.com/office/powerpoint/2010/main" val="2298787101"/>
      </p:ext>
    </p:extLst>
  </p:cSld>
  <p:clrMapOvr>
    <a:masterClrMapping/>
  </p:clrMapOvr>
  <p:transition spd="slow">
    <p:cover/>
  </p:transition>
</p:sld>
</file>

<file path=ppt/theme/theme1.xml><?xml version="1.0" encoding="utf-8"?>
<a:theme xmlns:a="http://schemas.openxmlformats.org/drawingml/2006/main" name="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JESIP July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1357</Words>
  <Application>Microsoft Office PowerPoint</Application>
  <PresentationFormat>On-screen Show (4:3)</PresentationFormat>
  <Paragraphs>140</Paragraphs>
  <Slides>9</Slides>
  <Notes>7</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9</vt:i4>
      </vt:variant>
    </vt:vector>
  </HeadingPairs>
  <TitlesOfParts>
    <vt:vector size="17" baseType="lpstr">
      <vt:lpstr>Arial</vt:lpstr>
      <vt:lpstr>Calibri</vt:lpstr>
      <vt:lpstr>JESIP Transition Slide Theme</vt:lpstr>
      <vt:lpstr>JESIP final</vt:lpstr>
      <vt:lpstr>1_JESIP Transition Slide Theme</vt:lpstr>
      <vt:lpstr>1_JESIP final</vt:lpstr>
      <vt:lpstr>JESIP July 2013</vt:lpstr>
      <vt:lpstr>2_JESIP final</vt:lpstr>
      <vt:lpstr>Joint Organisational Learning</vt:lpstr>
      <vt:lpstr>Why Share Lessons?</vt:lpstr>
      <vt:lpstr>Why Share Lessons?</vt:lpstr>
      <vt:lpstr>PowerPoint Presentation</vt:lpstr>
      <vt:lpstr>PowerPoint Presentation</vt:lpstr>
      <vt:lpstr>Interoperability Board</vt:lpstr>
      <vt:lpstr>The JOL Process</vt:lpstr>
      <vt:lpstr>Key Points</vt:lpstr>
      <vt:lpstr>Closing the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Organisational Learning</dc:title>
  <dc:creator>Charis Taylor (NARU)</dc:creator>
  <cp:lastModifiedBy>Charis Taylor (NARU)</cp:lastModifiedBy>
  <cp:revision>58</cp:revision>
  <dcterms:created xsi:type="dcterms:W3CDTF">2020-09-22T09:38:03Z</dcterms:created>
  <dcterms:modified xsi:type="dcterms:W3CDTF">2020-12-01T11:37:21Z</dcterms:modified>
</cp:coreProperties>
</file>