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3" r:id="rId1"/>
    <p:sldMasterId id="2147484265" r:id="rId2"/>
  </p:sldMasterIdLst>
  <p:notesMasterIdLst>
    <p:notesMasterId r:id="rId35"/>
  </p:notesMasterIdLst>
  <p:sldIdLst>
    <p:sldId id="454" r:id="rId3"/>
    <p:sldId id="395" r:id="rId4"/>
    <p:sldId id="420" r:id="rId5"/>
    <p:sldId id="435" r:id="rId6"/>
    <p:sldId id="421" r:id="rId7"/>
    <p:sldId id="434" r:id="rId8"/>
    <p:sldId id="422" r:id="rId9"/>
    <p:sldId id="423" r:id="rId10"/>
    <p:sldId id="433" r:id="rId11"/>
    <p:sldId id="424" r:id="rId12"/>
    <p:sldId id="448" r:id="rId13"/>
    <p:sldId id="425" r:id="rId14"/>
    <p:sldId id="449" r:id="rId15"/>
    <p:sldId id="432" r:id="rId16"/>
    <p:sldId id="426" r:id="rId17"/>
    <p:sldId id="437" r:id="rId18"/>
    <p:sldId id="438" r:id="rId19"/>
    <p:sldId id="439" r:id="rId20"/>
    <p:sldId id="440" r:id="rId21"/>
    <p:sldId id="441" r:id="rId22"/>
    <p:sldId id="442" r:id="rId23"/>
    <p:sldId id="428" r:id="rId24"/>
    <p:sldId id="444" r:id="rId25"/>
    <p:sldId id="443" r:id="rId26"/>
    <p:sldId id="445" r:id="rId27"/>
    <p:sldId id="446" r:id="rId28"/>
    <p:sldId id="447" r:id="rId29"/>
    <p:sldId id="436" r:id="rId30"/>
    <p:sldId id="429" r:id="rId31"/>
    <p:sldId id="430" r:id="rId32"/>
    <p:sldId id="452" r:id="rId33"/>
    <p:sldId id="451" r:id="rId34"/>
  </p:sldIdLst>
  <p:sldSz cx="9144000" cy="6858000" type="screen4x3"/>
  <p:notesSz cx="6807200" cy="9906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y Flanagan" initials="JF"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03" autoAdjust="0"/>
    <p:restoredTop sz="66524" autoAdjust="0"/>
  </p:normalViewPr>
  <p:slideViewPr>
    <p:cSldViewPr>
      <p:cViewPr>
        <p:scale>
          <a:sx n="47" d="100"/>
          <a:sy n="47" d="100"/>
        </p:scale>
        <p:origin x="-207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2" d="100"/>
        <a:sy n="92" d="100"/>
      </p:scale>
      <p:origin x="0" y="5250"/>
    </p:cViewPr>
  </p:sorterViewPr>
  <p:notesViewPr>
    <p:cSldViewPr>
      <p:cViewPr varScale="1">
        <p:scale>
          <a:sx n="65" d="100"/>
          <a:sy n="65" d="100"/>
        </p:scale>
        <p:origin x="-2886" y="-96"/>
      </p:cViewPr>
      <p:guideLst>
        <p:guide orient="horz" pos="312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iagrams/_rels/data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 Id="rId4" Type="http://schemas.openxmlformats.org/officeDocument/2006/relationships/image" Target="../media/image25.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 Id="rId4"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FB052B-F0F6-4FB7-AAC7-81A3C1376E72}"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n-GB"/>
        </a:p>
      </dgm:t>
    </dgm:pt>
    <dgm:pt modelId="{4FA5F194-6484-4145-B8AC-5B7E873E9661}">
      <dgm:prSet phldrT="[Text]"/>
      <dgm:spPr/>
      <dgm:t>
        <a:bodyPr/>
        <a:lstStyle/>
        <a:p>
          <a:r>
            <a:rPr lang="en-GB" dirty="0" smtClean="0">
              <a:latin typeface="+mn-lt"/>
              <a:cs typeface="Arial" pitchFamily="34" charset="0"/>
            </a:rPr>
            <a:t>Introduction</a:t>
          </a:r>
          <a:endParaRPr lang="en-GB" dirty="0">
            <a:latin typeface="+mn-lt"/>
            <a:cs typeface="Arial" pitchFamily="34" charset="0"/>
          </a:endParaRPr>
        </a:p>
      </dgm:t>
    </dgm:pt>
    <dgm:pt modelId="{3BDA43C5-0B5D-4132-88BA-C8CC3139BC5F}" type="parTrans" cxnId="{7C6C5283-3C02-4399-826F-F516036F85B2}">
      <dgm:prSet/>
      <dgm:spPr/>
      <dgm:t>
        <a:bodyPr/>
        <a:lstStyle/>
        <a:p>
          <a:endParaRPr lang="en-GB">
            <a:latin typeface="+mn-lt"/>
          </a:endParaRPr>
        </a:p>
      </dgm:t>
    </dgm:pt>
    <dgm:pt modelId="{8F841E9F-1275-4BCF-9744-E9E82ED81501}" type="sibTrans" cxnId="{7C6C5283-3C02-4399-826F-F516036F85B2}">
      <dgm:prSet/>
      <dgm:spPr/>
      <dgm:t>
        <a:bodyPr/>
        <a:lstStyle/>
        <a:p>
          <a:endParaRPr lang="en-GB">
            <a:latin typeface="+mn-lt"/>
          </a:endParaRPr>
        </a:p>
      </dgm:t>
    </dgm:pt>
    <dgm:pt modelId="{49B61F00-56D7-4DF8-BDFF-F4B10275D809}">
      <dgm:prSet phldrT="[Text]" custT="1"/>
      <dgm:spPr/>
      <dgm:t>
        <a:bodyPr/>
        <a:lstStyle/>
        <a:p>
          <a:r>
            <a:rPr lang="en-GB" sz="1800" dirty="0" smtClean="0">
              <a:latin typeface="+mn-lt"/>
              <a:cs typeface="Arial" pitchFamily="34" charset="0"/>
            </a:rPr>
            <a:t>Aim of this session</a:t>
          </a:r>
          <a:endParaRPr lang="en-GB" sz="1800" dirty="0">
            <a:latin typeface="+mn-lt"/>
            <a:cs typeface="Arial" pitchFamily="34" charset="0"/>
          </a:endParaRPr>
        </a:p>
      </dgm:t>
    </dgm:pt>
    <dgm:pt modelId="{111D1C78-9619-4FAA-B746-7283AFFA134C}" type="parTrans" cxnId="{C2B6C5BF-44A7-4741-AE4A-B0B3FCD9D691}">
      <dgm:prSet/>
      <dgm:spPr/>
      <dgm:t>
        <a:bodyPr/>
        <a:lstStyle/>
        <a:p>
          <a:endParaRPr lang="en-GB">
            <a:latin typeface="+mn-lt"/>
          </a:endParaRPr>
        </a:p>
      </dgm:t>
    </dgm:pt>
    <dgm:pt modelId="{3FD6D097-DE1B-43FE-BB13-47DCE1A93C87}" type="sibTrans" cxnId="{C2B6C5BF-44A7-4741-AE4A-B0B3FCD9D691}">
      <dgm:prSet/>
      <dgm:spPr/>
      <dgm:t>
        <a:bodyPr/>
        <a:lstStyle/>
        <a:p>
          <a:endParaRPr lang="en-GB">
            <a:latin typeface="+mn-lt"/>
          </a:endParaRPr>
        </a:p>
      </dgm:t>
    </dgm:pt>
    <dgm:pt modelId="{4F4532F7-E00E-4B89-9743-DED14EE7171D}">
      <dgm:prSet phldrT="[Text]" custT="1"/>
      <dgm:spPr/>
      <dgm:t>
        <a:bodyPr/>
        <a:lstStyle/>
        <a:p>
          <a:r>
            <a:rPr lang="en-GB" sz="1800" dirty="0" smtClean="0">
              <a:latin typeface="+mn-lt"/>
              <a:cs typeface="Arial" pitchFamily="34" charset="0"/>
            </a:rPr>
            <a:t>JESIP in context</a:t>
          </a:r>
          <a:endParaRPr lang="en-GB" sz="1800" dirty="0">
            <a:latin typeface="+mn-lt"/>
            <a:cs typeface="Arial" pitchFamily="34" charset="0"/>
          </a:endParaRPr>
        </a:p>
      </dgm:t>
    </dgm:pt>
    <dgm:pt modelId="{3D29C189-3F91-4FCE-ADED-67A35F428AA3}" type="parTrans" cxnId="{E215A521-047F-461D-A73F-EF750089C25A}">
      <dgm:prSet/>
      <dgm:spPr/>
      <dgm:t>
        <a:bodyPr/>
        <a:lstStyle/>
        <a:p>
          <a:endParaRPr lang="en-GB">
            <a:latin typeface="+mn-lt"/>
          </a:endParaRPr>
        </a:p>
      </dgm:t>
    </dgm:pt>
    <dgm:pt modelId="{55566EA4-536B-4184-8201-8D42321FC0A4}" type="sibTrans" cxnId="{E215A521-047F-461D-A73F-EF750089C25A}">
      <dgm:prSet/>
      <dgm:spPr/>
      <dgm:t>
        <a:bodyPr/>
        <a:lstStyle/>
        <a:p>
          <a:endParaRPr lang="en-GB">
            <a:latin typeface="+mn-lt"/>
          </a:endParaRPr>
        </a:p>
      </dgm:t>
    </dgm:pt>
    <dgm:pt modelId="{728B8D72-7DEA-448D-8A41-7CD98FFD3ADF}">
      <dgm:prSet phldrT="[Text]"/>
      <dgm:spPr/>
      <dgm:t>
        <a:bodyPr/>
        <a:lstStyle/>
        <a:p>
          <a:r>
            <a:rPr lang="en-GB" dirty="0" smtClean="0">
              <a:latin typeface="+mn-lt"/>
              <a:cs typeface="Arial" pitchFamily="34" charset="0"/>
            </a:rPr>
            <a:t>JESIP overview</a:t>
          </a:r>
          <a:endParaRPr lang="en-GB" dirty="0">
            <a:latin typeface="+mn-lt"/>
            <a:cs typeface="Arial" pitchFamily="34" charset="0"/>
          </a:endParaRPr>
        </a:p>
      </dgm:t>
    </dgm:pt>
    <dgm:pt modelId="{589EB1A8-AAFB-4553-AF2F-BDD2F71AFE0E}" type="parTrans" cxnId="{AA9E442C-379B-447B-A86E-7CA9F88300CD}">
      <dgm:prSet/>
      <dgm:spPr/>
      <dgm:t>
        <a:bodyPr/>
        <a:lstStyle/>
        <a:p>
          <a:endParaRPr lang="en-GB">
            <a:latin typeface="+mn-lt"/>
          </a:endParaRPr>
        </a:p>
      </dgm:t>
    </dgm:pt>
    <dgm:pt modelId="{2A5A60FB-6B68-43A5-B742-DCB977634F42}" type="sibTrans" cxnId="{AA9E442C-379B-447B-A86E-7CA9F88300CD}">
      <dgm:prSet/>
      <dgm:spPr/>
      <dgm:t>
        <a:bodyPr/>
        <a:lstStyle/>
        <a:p>
          <a:endParaRPr lang="en-GB">
            <a:latin typeface="+mn-lt"/>
          </a:endParaRPr>
        </a:p>
      </dgm:t>
    </dgm:pt>
    <dgm:pt modelId="{1E6DC577-9DDE-4172-AA0B-2FAA1DEFBAA2}">
      <dgm:prSet phldrT="[Text]" custT="1"/>
      <dgm:spPr/>
      <dgm:t>
        <a:bodyPr/>
        <a:lstStyle/>
        <a:p>
          <a:r>
            <a:rPr lang="en-GB" sz="1800" dirty="0" smtClean="0">
              <a:latin typeface="+mn-lt"/>
              <a:cs typeface="Arial" pitchFamily="34" charset="0"/>
            </a:rPr>
            <a:t>Hierarchy of guidance</a:t>
          </a:r>
          <a:endParaRPr lang="en-GB" sz="1800" dirty="0">
            <a:latin typeface="+mn-lt"/>
            <a:cs typeface="Arial" pitchFamily="34" charset="0"/>
          </a:endParaRPr>
        </a:p>
      </dgm:t>
    </dgm:pt>
    <dgm:pt modelId="{D2B62523-5CB0-4BD6-ACEC-157E59EE82FA}" type="parTrans" cxnId="{89125191-4783-4A83-8DF2-9B660B3747FB}">
      <dgm:prSet/>
      <dgm:spPr/>
      <dgm:t>
        <a:bodyPr/>
        <a:lstStyle/>
        <a:p>
          <a:endParaRPr lang="en-GB">
            <a:latin typeface="+mn-lt"/>
          </a:endParaRPr>
        </a:p>
      </dgm:t>
    </dgm:pt>
    <dgm:pt modelId="{5F148969-E2DD-4412-88AB-7033BA8C63F8}" type="sibTrans" cxnId="{89125191-4783-4A83-8DF2-9B660B3747FB}">
      <dgm:prSet/>
      <dgm:spPr/>
      <dgm:t>
        <a:bodyPr/>
        <a:lstStyle/>
        <a:p>
          <a:endParaRPr lang="en-GB">
            <a:latin typeface="+mn-lt"/>
          </a:endParaRPr>
        </a:p>
      </dgm:t>
    </dgm:pt>
    <dgm:pt modelId="{24B93D0F-84B1-4CF4-B380-F7D7DD2EEBE1}">
      <dgm:prSet phldrT="[Text]" custT="1"/>
      <dgm:spPr/>
      <dgm:t>
        <a:bodyPr/>
        <a:lstStyle/>
        <a:p>
          <a:r>
            <a:rPr lang="en-GB" sz="1800" dirty="0" smtClean="0">
              <a:latin typeface="+mn-lt"/>
              <a:cs typeface="Arial" pitchFamily="34" charset="0"/>
            </a:rPr>
            <a:t>Joint Decision Model</a:t>
          </a:r>
          <a:endParaRPr lang="en-GB" sz="1800" dirty="0">
            <a:latin typeface="+mn-lt"/>
            <a:cs typeface="Arial" pitchFamily="34" charset="0"/>
          </a:endParaRPr>
        </a:p>
      </dgm:t>
    </dgm:pt>
    <dgm:pt modelId="{91D7CA80-85E0-4050-9732-271E0ABC24D1}" type="parTrans" cxnId="{F1F13391-76D0-4D8D-B960-99F718B52A96}">
      <dgm:prSet/>
      <dgm:spPr/>
      <dgm:t>
        <a:bodyPr/>
        <a:lstStyle/>
        <a:p>
          <a:endParaRPr lang="en-GB">
            <a:latin typeface="+mn-lt"/>
          </a:endParaRPr>
        </a:p>
      </dgm:t>
    </dgm:pt>
    <dgm:pt modelId="{F096AB77-E310-468C-812D-568D67A16C69}" type="sibTrans" cxnId="{F1F13391-76D0-4D8D-B960-99F718B52A96}">
      <dgm:prSet/>
      <dgm:spPr/>
      <dgm:t>
        <a:bodyPr/>
        <a:lstStyle/>
        <a:p>
          <a:endParaRPr lang="en-GB">
            <a:latin typeface="+mn-lt"/>
          </a:endParaRPr>
        </a:p>
      </dgm:t>
    </dgm:pt>
    <dgm:pt modelId="{3D5F4488-81B9-4F31-9A1D-2481B3162ABA}">
      <dgm:prSet phldrT="[Text]"/>
      <dgm:spPr/>
      <dgm:t>
        <a:bodyPr/>
        <a:lstStyle/>
        <a:p>
          <a:r>
            <a:rPr lang="en-GB" dirty="0" smtClean="0">
              <a:latin typeface="+mn-lt"/>
              <a:cs typeface="Arial" pitchFamily="34" charset="0"/>
            </a:rPr>
            <a:t>Implications for other responders </a:t>
          </a:r>
          <a:endParaRPr lang="en-GB" dirty="0">
            <a:latin typeface="+mn-lt"/>
            <a:cs typeface="Arial" pitchFamily="34" charset="0"/>
          </a:endParaRPr>
        </a:p>
      </dgm:t>
    </dgm:pt>
    <dgm:pt modelId="{71988F23-2542-4FA6-9799-D65665CFBAA2}" type="parTrans" cxnId="{2B565990-8EAF-4A46-AA5C-79A705253FC1}">
      <dgm:prSet/>
      <dgm:spPr/>
      <dgm:t>
        <a:bodyPr/>
        <a:lstStyle/>
        <a:p>
          <a:endParaRPr lang="en-GB">
            <a:latin typeface="+mn-lt"/>
          </a:endParaRPr>
        </a:p>
      </dgm:t>
    </dgm:pt>
    <dgm:pt modelId="{7B60647F-1832-4DDD-8564-D8912B8F5842}" type="sibTrans" cxnId="{2B565990-8EAF-4A46-AA5C-79A705253FC1}">
      <dgm:prSet/>
      <dgm:spPr/>
      <dgm:t>
        <a:bodyPr/>
        <a:lstStyle/>
        <a:p>
          <a:endParaRPr lang="en-GB">
            <a:latin typeface="+mn-lt"/>
          </a:endParaRPr>
        </a:p>
      </dgm:t>
    </dgm:pt>
    <dgm:pt modelId="{763FE65B-B525-401C-BE5F-9CEE0D9F8349}">
      <dgm:prSet phldrT="[Text]" custT="1"/>
      <dgm:spPr/>
      <dgm:t>
        <a:bodyPr/>
        <a:lstStyle/>
        <a:p>
          <a:r>
            <a:rPr lang="en-GB" sz="1800" dirty="0" smtClean="0">
              <a:latin typeface="+mn-lt"/>
              <a:cs typeface="Arial" pitchFamily="34" charset="0"/>
            </a:rPr>
            <a:t>On-scene response</a:t>
          </a:r>
          <a:endParaRPr lang="en-GB" sz="1800" dirty="0">
            <a:latin typeface="+mn-lt"/>
            <a:cs typeface="Arial" pitchFamily="34" charset="0"/>
          </a:endParaRPr>
        </a:p>
      </dgm:t>
    </dgm:pt>
    <dgm:pt modelId="{C58248D6-28FE-4A1D-890A-F554AD19673D}" type="parTrans" cxnId="{FB74206D-CAE8-4121-86BF-B1A04699A7FF}">
      <dgm:prSet/>
      <dgm:spPr/>
      <dgm:t>
        <a:bodyPr/>
        <a:lstStyle/>
        <a:p>
          <a:endParaRPr lang="en-GB">
            <a:latin typeface="+mn-lt"/>
          </a:endParaRPr>
        </a:p>
      </dgm:t>
    </dgm:pt>
    <dgm:pt modelId="{A6305159-EC66-4BD5-B48F-9309AA62EA27}" type="sibTrans" cxnId="{FB74206D-CAE8-4121-86BF-B1A04699A7FF}">
      <dgm:prSet/>
      <dgm:spPr/>
      <dgm:t>
        <a:bodyPr/>
        <a:lstStyle/>
        <a:p>
          <a:endParaRPr lang="en-GB">
            <a:latin typeface="+mn-lt"/>
          </a:endParaRPr>
        </a:p>
      </dgm:t>
    </dgm:pt>
    <dgm:pt modelId="{9EDFB11A-F77A-4E52-863A-072A31209BDA}">
      <dgm:prSet phldrT="[Text]" custT="1"/>
      <dgm:spPr/>
      <dgm:t>
        <a:bodyPr/>
        <a:lstStyle/>
        <a:p>
          <a:r>
            <a:rPr lang="en-GB" sz="1800" dirty="0" smtClean="0">
              <a:latin typeface="+mn-lt"/>
              <a:cs typeface="Arial" pitchFamily="34" charset="0"/>
            </a:rPr>
            <a:t>Wider response</a:t>
          </a:r>
          <a:endParaRPr lang="en-GB" sz="1800" dirty="0">
            <a:latin typeface="+mn-lt"/>
            <a:cs typeface="Arial" pitchFamily="34" charset="0"/>
          </a:endParaRPr>
        </a:p>
      </dgm:t>
    </dgm:pt>
    <dgm:pt modelId="{D9B78C73-FFDE-4E69-BBA1-7E26E8D675A6}" type="parTrans" cxnId="{FC41AD06-E1A0-4C2F-96AF-E7A3CB1625CA}">
      <dgm:prSet/>
      <dgm:spPr/>
      <dgm:t>
        <a:bodyPr/>
        <a:lstStyle/>
        <a:p>
          <a:endParaRPr lang="en-GB">
            <a:latin typeface="+mn-lt"/>
          </a:endParaRPr>
        </a:p>
      </dgm:t>
    </dgm:pt>
    <dgm:pt modelId="{FCB9B165-5A00-4C91-B7AB-A84D0F3A6AB0}" type="sibTrans" cxnId="{FC41AD06-E1A0-4C2F-96AF-E7A3CB1625CA}">
      <dgm:prSet/>
      <dgm:spPr/>
      <dgm:t>
        <a:bodyPr/>
        <a:lstStyle/>
        <a:p>
          <a:endParaRPr lang="en-GB">
            <a:latin typeface="+mn-lt"/>
          </a:endParaRPr>
        </a:p>
      </dgm:t>
    </dgm:pt>
    <dgm:pt modelId="{58AEEC4B-1A9B-415A-99B8-6BEE35F8E425}">
      <dgm:prSet phldrT="[Text]" custT="1"/>
      <dgm:spPr/>
      <dgm:t>
        <a:bodyPr/>
        <a:lstStyle/>
        <a:p>
          <a:r>
            <a:rPr lang="en-GB" sz="1800" dirty="0" smtClean="0">
              <a:latin typeface="+mn-lt"/>
              <a:cs typeface="Arial" pitchFamily="34" charset="0"/>
            </a:rPr>
            <a:t>Principles for interoperability</a:t>
          </a:r>
          <a:endParaRPr lang="en-GB" sz="1800" dirty="0">
            <a:latin typeface="+mn-lt"/>
            <a:cs typeface="Arial" pitchFamily="34" charset="0"/>
          </a:endParaRPr>
        </a:p>
      </dgm:t>
    </dgm:pt>
    <dgm:pt modelId="{E404DF7D-55C8-44F7-A89D-C8B37D6E5C33}" type="parTrans" cxnId="{DF7CD2B6-7DA4-462C-AE40-6AC15306A544}">
      <dgm:prSet/>
      <dgm:spPr/>
      <dgm:t>
        <a:bodyPr/>
        <a:lstStyle/>
        <a:p>
          <a:endParaRPr lang="en-GB">
            <a:latin typeface="+mn-lt"/>
          </a:endParaRPr>
        </a:p>
      </dgm:t>
    </dgm:pt>
    <dgm:pt modelId="{D9166600-21DA-4AAD-AEB5-9B793AE28D66}" type="sibTrans" cxnId="{DF7CD2B6-7DA4-462C-AE40-6AC15306A544}">
      <dgm:prSet/>
      <dgm:spPr/>
      <dgm:t>
        <a:bodyPr/>
        <a:lstStyle/>
        <a:p>
          <a:endParaRPr lang="en-GB">
            <a:latin typeface="+mn-lt"/>
          </a:endParaRPr>
        </a:p>
      </dgm:t>
    </dgm:pt>
    <dgm:pt modelId="{9C42B2D0-0A4D-4D7F-B52F-EF5D1D036332}">
      <dgm:prSet phldrT="[Text]"/>
      <dgm:spPr/>
      <dgm:t>
        <a:bodyPr/>
        <a:lstStyle/>
        <a:p>
          <a:r>
            <a:rPr lang="en-GB" dirty="0" smtClean="0">
              <a:latin typeface="+mn-lt"/>
              <a:cs typeface="Arial" pitchFamily="34" charset="0"/>
            </a:rPr>
            <a:t>JESIP doctrine</a:t>
          </a:r>
          <a:endParaRPr lang="en-GB" dirty="0">
            <a:latin typeface="+mn-lt"/>
            <a:cs typeface="Arial" pitchFamily="34" charset="0"/>
          </a:endParaRPr>
        </a:p>
      </dgm:t>
    </dgm:pt>
    <dgm:pt modelId="{69290D0E-F0F3-4066-B027-233456F67D9A}" type="parTrans" cxnId="{959D4992-163C-4327-9604-831ED46069F6}">
      <dgm:prSet/>
      <dgm:spPr/>
      <dgm:t>
        <a:bodyPr/>
        <a:lstStyle/>
        <a:p>
          <a:endParaRPr lang="en-GB">
            <a:latin typeface="+mn-lt"/>
          </a:endParaRPr>
        </a:p>
      </dgm:t>
    </dgm:pt>
    <dgm:pt modelId="{2A41C692-FA9D-4AA5-B9AB-0F184D0FABE9}" type="sibTrans" cxnId="{959D4992-163C-4327-9604-831ED46069F6}">
      <dgm:prSet/>
      <dgm:spPr/>
      <dgm:t>
        <a:bodyPr/>
        <a:lstStyle/>
        <a:p>
          <a:endParaRPr lang="en-GB">
            <a:latin typeface="+mn-lt"/>
          </a:endParaRPr>
        </a:p>
      </dgm:t>
    </dgm:pt>
    <dgm:pt modelId="{04B452B9-401B-4C70-A53B-17E1252FAC87}">
      <dgm:prSet phldrT="[Text]" custT="1"/>
      <dgm:spPr/>
      <dgm:t>
        <a:bodyPr/>
        <a:lstStyle/>
        <a:p>
          <a:r>
            <a:rPr lang="en-GB" sz="1800" dirty="0" smtClean="0">
              <a:latin typeface="+mn-lt"/>
              <a:cs typeface="Arial" pitchFamily="34" charset="0"/>
            </a:rPr>
            <a:t>Aim and purpose</a:t>
          </a:r>
          <a:endParaRPr lang="en-GB" sz="1800" dirty="0">
            <a:latin typeface="+mn-lt"/>
            <a:cs typeface="Arial" pitchFamily="34" charset="0"/>
          </a:endParaRPr>
        </a:p>
      </dgm:t>
    </dgm:pt>
    <dgm:pt modelId="{CC470919-74B3-45B5-BF04-5847D88BBC96}" type="parTrans" cxnId="{67245394-30FB-40AF-BB1C-8F8E0726FE71}">
      <dgm:prSet/>
      <dgm:spPr/>
      <dgm:t>
        <a:bodyPr/>
        <a:lstStyle/>
        <a:p>
          <a:endParaRPr lang="en-GB">
            <a:latin typeface="+mn-lt"/>
          </a:endParaRPr>
        </a:p>
      </dgm:t>
    </dgm:pt>
    <dgm:pt modelId="{DE8C1820-BDDA-4C2F-B4D2-172671E696E5}" type="sibTrans" cxnId="{67245394-30FB-40AF-BB1C-8F8E0726FE71}">
      <dgm:prSet/>
      <dgm:spPr/>
      <dgm:t>
        <a:bodyPr/>
        <a:lstStyle/>
        <a:p>
          <a:endParaRPr lang="en-GB">
            <a:latin typeface="+mn-lt"/>
          </a:endParaRPr>
        </a:p>
      </dgm:t>
    </dgm:pt>
    <dgm:pt modelId="{1D9E0E80-125D-477D-AC95-EB400ECBB0E2}">
      <dgm:prSet phldrT="[Text]" custT="1"/>
      <dgm:spPr/>
      <dgm:t>
        <a:bodyPr/>
        <a:lstStyle/>
        <a:p>
          <a:r>
            <a:rPr lang="en-GB" sz="1800" dirty="0" smtClean="0">
              <a:latin typeface="+mn-lt"/>
              <a:cs typeface="Arial" pitchFamily="34" charset="0"/>
            </a:rPr>
            <a:t>Background and rationale</a:t>
          </a:r>
          <a:endParaRPr lang="en-GB" sz="1800" dirty="0">
            <a:latin typeface="+mn-lt"/>
            <a:cs typeface="Arial" pitchFamily="34" charset="0"/>
          </a:endParaRPr>
        </a:p>
      </dgm:t>
    </dgm:pt>
    <dgm:pt modelId="{47D3834A-6071-4C20-8113-0E86C9493A90}" type="parTrans" cxnId="{9B54B0A7-9CF9-4F5C-A941-6B8035A3A581}">
      <dgm:prSet/>
      <dgm:spPr/>
      <dgm:t>
        <a:bodyPr/>
        <a:lstStyle/>
        <a:p>
          <a:endParaRPr lang="en-GB">
            <a:latin typeface="+mn-lt"/>
          </a:endParaRPr>
        </a:p>
      </dgm:t>
    </dgm:pt>
    <dgm:pt modelId="{35BDAF4D-1E28-42A1-A66E-3AEB8DA080E3}" type="sibTrans" cxnId="{9B54B0A7-9CF9-4F5C-A941-6B8035A3A581}">
      <dgm:prSet/>
      <dgm:spPr/>
      <dgm:t>
        <a:bodyPr/>
        <a:lstStyle/>
        <a:p>
          <a:endParaRPr lang="en-GB">
            <a:latin typeface="+mn-lt"/>
          </a:endParaRPr>
        </a:p>
      </dgm:t>
    </dgm:pt>
    <dgm:pt modelId="{0DB2C888-91EE-4A8B-A92E-6484A06DE6E5}">
      <dgm:prSet phldrT="[Text]" custT="1"/>
      <dgm:spPr/>
      <dgm:t>
        <a:bodyPr/>
        <a:lstStyle/>
        <a:p>
          <a:r>
            <a:rPr lang="en-GB" sz="1800" dirty="0" smtClean="0">
              <a:latin typeface="+mn-lt"/>
              <a:cs typeface="Arial" pitchFamily="34" charset="0"/>
            </a:rPr>
            <a:t>Programme outputs and benefits</a:t>
          </a:r>
          <a:endParaRPr lang="en-GB" sz="1800" dirty="0">
            <a:latin typeface="+mn-lt"/>
            <a:cs typeface="Arial" pitchFamily="34" charset="0"/>
          </a:endParaRPr>
        </a:p>
      </dgm:t>
    </dgm:pt>
    <dgm:pt modelId="{613AA05A-6A6B-4ADC-8D0B-AA4CB0B3BA1F}" type="parTrans" cxnId="{28D0DCBE-8125-4238-97EA-F5967EF5DAB1}">
      <dgm:prSet/>
      <dgm:spPr/>
      <dgm:t>
        <a:bodyPr/>
        <a:lstStyle/>
        <a:p>
          <a:endParaRPr lang="en-GB">
            <a:latin typeface="+mn-lt"/>
          </a:endParaRPr>
        </a:p>
      </dgm:t>
    </dgm:pt>
    <dgm:pt modelId="{D4D238B1-DEA0-40BF-BCBF-2C4CED4C9DC6}" type="sibTrans" cxnId="{28D0DCBE-8125-4238-97EA-F5967EF5DAB1}">
      <dgm:prSet/>
      <dgm:spPr/>
      <dgm:t>
        <a:bodyPr/>
        <a:lstStyle/>
        <a:p>
          <a:endParaRPr lang="en-GB">
            <a:latin typeface="+mn-lt"/>
          </a:endParaRPr>
        </a:p>
      </dgm:t>
    </dgm:pt>
    <dgm:pt modelId="{69F05945-6C13-4217-B606-2F76D6E1C99D}">
      <dgm:prSet phldrT="[Text]" custT="1"/>
      <dgm:spPr/>
      <dgm:t>
        <a:bodyPr/>
        <a:lstStyle/>
        <a:p>
          <a:r>
            <a:rPr lang="en-GB" sz="1800" dirty="0" smtClean="0">
              <a:latin typeface="+mn-lt"/>
              <a:cs typeface="Arial" pitchFamily="34" charset="0"/>
            </a:rPr>
            <a:t>Available training products</a:t>
          </a:r>
          <a:endParaRPr lang="en-GB" sz="1800" dirty="0">
            <a:latin typeface="+mn-lt"/>
            <a:cs typeface="Arial" pitchFamily="34" charset="0"/>
          </a:endParaRPr>
        </a:p>
      </dgm:t>
    </dgm:pt>
    <dgm:pt modelId="{4123CD39-D2C7-4C68-8873-625A584CAA6A}" type="parTrans" cxnId="{929E3D0B-DEC6-44E2-9FD1-B64F1860CE7F}">
      <dgm:prSet/>
      <dgm:spPr/>
      <dgm:t>
        <a:bodyPr/>
        <a:lstStyle/>
        <a:p>
          <a:endParaRPr lang="en-GB">
            <a:latin typeface="+mn-lt"/>
          </a:endParaRPr>
        </a:p>
      </dgm:t>
    </dgm:pt>
    <dgm:pt modelId="{1D11567B-F8A3-4C7C-AE41-232E9F20AB2A}" type="sibTrans" cxnId="{929E3D0B-DEC6-44E2-9FD1-B64F1860CE7F}">
      <dgm:prSet/>
      <dgm:spPr/>
      <dgm:t>
        <a:bodyPr/>
        <a:lstStyle/>
        <a:p>
          <a:endParaRPr lang="en-GB">
            <a:latin typeface="+mn-lt"/>
          </a:endParaRPr>
        </a:p>
      </dgm:t>
    </dgm:pt>
    <dgm:pt modelId="{D3C10629-431A-4212-AE12-EA6419BA2297}" type="pres">
      <dgm:prSet presAssocID="{D9FB052B-F0F6-4FB7-AAC7-81A3C1376E72}" presName="Name0" presStyleCnt="0">
        <dgm:presLayoutVars>
          <dgm:dir/>
          <dgm:animLvl val="lvl"/>
          <dgm:resizeHandles val="exact"/>
        </dgm:presLayoutVars>
      </dgm:prSet>
      <dgm:spPr/>
      <dgm:t>
        <a:bodyPr/>
        <a:lstStyle/>
        <a:p>
          <a:endParaRPr lang="en-GB"/>
        </a:p>
      </dgm:t>
    </dgm:pt>
    <dgm:pt modelId="{F1244C40-A72A-469F-B710-976C16C73A1D}" type="pres">
      <dgm:prSet presAssocID="{4FA5F194-6484-4145-B8AC-5B7E873E9661}" presName="linNode" presStyleCnt="0"/>
      <dgm:spPr/>
      <dgm:t>
        <a:bodyPr/>
        <a:lstStyle/>
        <a:p>
          <a:endParaRPr lang="en-GB"/>
        </a:p>
      </dgm:t>
    </dgm:pt>
    <dgm:pt modelId="{358322EF-6D84-48D9-9C5A-187E5D8AA05C}" type="pres">
      <dgm:prSet presAssocID="{4FA5F194-6484-4145-B8AC-5B7E873E9661}" presName="parentText" presStyleLbl="node1" presStyleIdx="0" presStyleCnt="4" custLinFactNeighborX="-2976" custLinFactNeighborY="-151">
        <dgm:presLayoutVars>
          <dgm:chMax val="1"/>
          <dgm:bulletEnabled val="1"/>
        </dgm:presLayoutVars>
      </dgm:prSet>
      <dgm:spPr/>
      <dgm:t>
        <a:bodyPr/>
        <a:lstStyle/>
        <a:p>
          <a:endParaRPr lang="en-GB"/>
        </a:p>
      </dgm:t>
    </dgm:pt>
    <dgm:pt modelId="{2E8C239E-5BD6-4828-9A59-ACDAD87A382C}" type="pres">
      <dgm:prSet presAssocID="{4FA5F194-6484-4145-B8AC-5B7E873E9661}" presName="descendantText" presStyleLbl="alignAccFollowNode1" presStyleIdx="0" presStyleCnt="4">
        <dgm:presLayoutVars>
          <dgm:bulletEnabled val="1"/>
        </dgm:presLayoutVars>
      </dgm:prSet>
      <dgm:spPr/>
      <dgm:t>
        <a:bodyPr/>
        <a:lstStyle/>
        <a:p>
          <a:endParaRPr lang="en-GB"/>
        </a:p>
      </dgm:t>
    </dgm:pt>
    <dgm:pt modelId="{839BE978-1A23-4BC0-A031-A64306048574}" type="pres">
      <dgm:prSet presAssocID="{8F841E9F-1275-4BCF-9744-E9E82ED81501}" presName="sp" presStyleCnt="0"/>
      <dgm:spPr/>
      <dgm:t>
        <a:bodyPr/>
        <a:lstStyle/>
        <a:p>
          <a:endParaRPr lang="en-GB"/>
        </a:p>
      </dgm:t>
    </dgm:pt>
    <dgm:pt modelId="{AA99690C-6A23-4F49-8052-ECEC9F624C9E}" type="pres">
      <dgm:prSet presAssocID="{728B8D72-7DEA-448D-8A41-7CD98FFD3ADF}" presName="linNode" presStyleCnt="0"/>
      <dgm:spPr/>
      <dgm:t>
        <a:bodyPr/>
        <a:lstStyle/>
        <a:p>
          <a:endParaRPr lang="en-GB"/>
        </a:p>
      </dgm:t>
    </dgm:pt>
    <dgm:pt modelId="{2EA8E83F-DEA0-49E3-B1EB-7ED93DAC26FD}" type="pres">
      <dgm:prSet presAssocID="{728B8D72-7DEA-448D-8A41-7CD98FFD3ADF}" presName="parentText" presStyleLbl="node1" presStyleIdx="1" presStyleCnt="4">
        <dgm:presLayoutVars>
          <dgm:chMax val="1"/>
          <dgm:bulletEnabled val="1"/>
        </dgm:presLayoutVars>
      </dgm:prSet>
      <dgm:spPr/>
      <dgm:t>
        <a:bodyPr/>
        <a:lstStyle/>
        <a:p>
          <a:endParaRPr lang="en-GB"/>
        </a:p>
      </dgm:t>
    </dgm:pt>
    <dgm:pt modelId="{E524BF53-D1C7-4C4F-8336-F6E5A6A4B145}" type="pres">
      <dgm:prSet presAssocID="{728B8D72-7DEA-448D-8A41-7CD98FFD3ADF}" presName="descendantText" presStyleLbl="alignAccFollowNode1" presStyleIdx="1" presStyleCnt="4">
        <dgm:presLayoutVars>
          <dgm:bulletEnabled val="1"/>
        </dgm:presLayoutVars>
      </dgm:prSet>
      <dgm:spPr/>
      <dgm:t>
        <a:bodyPr/>
        <a:lstStyle/>
        <a:p>
          <a:endParaRPr lang="en-GB"/>
        </a:p>
      </dgm:t>
    </dgm:pt>
    <dgm:pt modelId="{2FB7C78C-5B89-41DE-8C68-D0864DC0067E}" type="pres">
      <dgm:prSet presAssocID="{2A5A60FB-6B68-43A5-B742-DCB977634F42}" presName="sp" presStyleCnt="0"/>
      <dgm:spPr/>
      <dgm:t>
        <a:bodyPr/>
        <a:lstStyle/>
        <a:p>
          <a:endParaRPr lang="en-GB"/>
        </a:p>
      </dgm:t>
    </dgm:pt>
    <dgm:pt modelId="{DFDAE48A-9CE8-49CA-AA93-E610B6BCD7C7}" type="pres">
      <dgm:prSet presAssocID="{9C42B2D0-0A4D-4D7F-B52F-EF5D1D036332}" presName="linNode" presStyleCnt="0"/>
      <dgm:spPr/>
      <dgm:t>
        <a:bodyPr/>
        <a:lstStyle/>
        <a:p>
          <a:endParaRPr lang="en-GB"/>
        </a:p>
      </dgm:t>
    </dgm:pt>
    <dgm:pt modelId="{46581028-053A-4B43-8F9F-CBD767C68143}" type="pres">
      <dgm:prSet presAssocID="{9C42B2D0-0A4D-4D7F-B52F-EF5D1D036332}" presName="parentText" presStyleLbl="node1" presStyleIdx="2" presStyleCnt="4">
        <dgm:presLayoutVars>
          <dgm:chMax val="1"/>
          <dgm:bulletEnabled val="1"/>
        </dgm:presLayoutVars>
      </dgm:prSet>
      <dgm:spPr/>
      <dgm:t>
        <a:bodyPr/>
        <a:lstStyle/>
        <a:p>
          <a:endParaRPr lang="en-GB"/>
        </a:p>
      </dgm:t>
    </dgm:pt>
    <dgm:pt modelId="{AF7B2206-60D5-4AAC-B1C8-2F1C5C9211A7}" type="pres">
      <dgm:prSet presAssocID="{9C42B2D0-0A4D-4D7F-B52F-EF5D1D036332}" presName="descendantText" presStyleLbl="alignAccFollowNode1" presStyleIdx="2" presStyleCnt="4" custLinFactNeighborX="2458">
        <dgm:presLayoutVars>
          <dgm:bulletEnabled val="1"/>
        </dgm:presLayoutVars>
      </dgm:prSet>
      <dgm:spPr/>
      <dgm:t>
        <a:bodyPr/>
        <a:lstStyle/>
        <a:p>
          <a:endParaRPr lang="en-GB"/>
        </a:p>
      </dgm:t>
    </dgm:pt>
    <dgm:pt modelId="{E8E5379F-74BA-4EF6-B49E-4E06C5B03C81}" type="pres">
      <dgm:prSet presAssocID="{2A41C692-FA9D-4AA5-B9AB-0F184D0FABE9}" presName="sp" presStyleCnt="0"/>
      <dgm:spPr/>
      <dgm:t>
        <a:bodyPr/>
        <a:lstStyle/>
        <a:p>
          <a:endParaRPr lang="en-GB"/>
        </a:p>
      </dgm:t>
    </dgm:pt>
    <dgm:pt modelId="{5C34B990-9F69-46B2-AD4F-1313D3547C1B}" type="pres">
      <dgm:prSet presAssocID="{3D5F4488-81B9-4F31-9A1D-2481B3162ABA}" presName="linNode" presStyleCnt="0"/>
      <dgm:spPr/>
      <dgm:t>
        <a:bodyPr/>
        <a:lstStyle/>
        <a:p>
          <a:endParaRPr lang="en-GB"/>
        </a:p>
      </dgm:t>
    </dgm:pt>
    <dgm:pt modelId="{A2C2DE4E-84B1-46C8-9F0C-3CA5FAC5493B}" type="pres">
      <dgm:prSet presAssocID="{3D5F4488-81B9-4F31-9A1D-2481B3162ABA}" presName="parentText" presStyleLbl="node1" presStyleIdx="3" presStyleCnt="4">
        <dgm:presLayoutVars>
          <dgm:chMax val="1"/>
          <dgm:bulletEnabled val="1"/>
        </dgm:presLayoutVars>
      </dgm:prSet>
      <dgm:spPr/>
      <dgm:t>
        <a:bodyPr/>
        <a:lstStyle/>
        <a:p>
          <a:endParaRPr lang="en-GB"/>
        </a:p>
      </dgm:t>
    </dgm:pt>
    <dgm:pt modelId="{061F832A-45FC-476E-8FF1-03603A026B8A}" type="pres">
      <dgm:prSet presAssocID="{3D5F4488-81B9-4F31-9A1D-2481B3162ABA}" presName="descendantText" presStyleLbl="alignAccFollowNode1" presStyleIdx="3" presStyleCnt="4">
        <dgm:presLayoutVars>
          <dgm:bulletEnabled val="1"/>
        </dgm:presLayoutVars>
      </dgm:prSet>
      <dgm:spPr/>
      <dgm:t>
        <a:bodyPr/>
        <a:lstStyle/>
        <a:p>
          <a:endParaRPr lang="en-GB"/>
        </a:p>
      </dgm:t>
    </dgm:pt>
  </dgm:ptLst>
  <dgm:cxnLst>
    <dgm:cxn modelId="{E215A521-047F-461D-A73F-EF750089C25A}" srcId="{4FA5F194-6484-4145-B8AC-5B7E873E9661}" destId="{4F4532F7-E00E-4B89-9743-DED14EE7171D}" srcOrd="1" destOrd="0" parTransId="{3D29C189-3F91-4FCE-ADED-67A35F428AA3}" sibTransId="{55566EA4-536B-4184-8201-8D42321FC0A4}"/>
    <dgm:cxn modelId="{E72FF0CE-A322-4F3C-A2DE-4790A3532B68}" type="presOf" srcId="{1E6DC577-9DDE-4172-AA0B-2FAA1DEFBAA2}" destId="{AF7B2206-60D5-4AAC-B1C8-2F1C5C9211A7}" srcOrd="0" destOrd="0" presId="urn:microsoft.com/office/officeart/2005/8/layout/vList5"/>
    <dgm:cxn modelId="{1F97941D-4A1D-4599-8413-24602EA83B77}" type="presOf" srcId="{D9FB052B-F0F6-4FB7-AAC7-81A3C1376E72}" destId="{D3C10629-431A-4212-AE12-EA6419BA2297}" srcOrd="0" destOrd="0" presId="urn:microsoft.com/office/officeart/2005/8/layout/vList5"/>
    <dgm:cxn modelId="{E8CBBE5E-4E96-49E7-814E-B4F447FB1041}" type="presOf" srcId="{24B93D0F-84B1-4CF4-B380-F7D7DD2EEBE1}" destId="{AF7B2206-60D5-4AAC-B1C8-2F1C5C9211A7}" srcOrd="0" destOrd="2" presId="urn:microsoft.com/office/officeart/2005/8/layout/vList5"/>
    <dgm:cxn modelId="{247206C0-6C34-4533-8F97-FF0EBF185223}" type="presOf" srcId="{69F05945-6C13-4217-B606-2F76D6E1C99D}" destId="{2E8C239E-5BD6-4828-9A59-ACDAD87A382C}" srcOrd="0" destOrd="2" presId="urn:microsoft.com/office/officeart/2005/8/layout/vList5"/>
    <dgm:cxn modelId="{28D0DCBE-8125-4238-97EA-F5967EF5DAB1}" srcId="{728B8D72-7DEA-448D-8A41-7CD98FFD3ADF}" destId="{0DB2C888-91EE-4A8B-A92E-6484A06DE6E5}" srcOrd="2" destOrd="0" parTransId="{613AA05A-6A6B-4ADC-8D0B-AA4CB0B3BA1F}" sibTransId="{D4D238B1-DEA0-40BF-BCBF-2C4CED4C9DC6}"/>
    <dgm:cxn modelId="{C2B6C5BF-44A7-4741-AE4A-B0B3FCD9D691}" srcId="{4FA5F194-6484-4145-B8AC-5B7E873E9661}" destId="{49B61F00-56D7-4DF8-BDFF-F4B10275D809}" srcOrd="0" destOrd="0" parTransId="{111D1C78-9619-4FAA-B746-7283AFFA134C}" sibTransId="{3FD6D097-DE1B-43FE-BB13-47DCE1A93C87}"/>
    <dgm:cxn modelId="{FB74206D-CAE8-4121-86BF-B1A04699A7FF}" srcId="{3D5F4488-81B9-4F31-9A1D-2481B3162ABA}" destId="{763FE65B-B525-401C-BE5F-9CEE0D9F8349}" srcOrd="0" destOrd="0" parTransId="{C58248D6-28FE-4A1D-890A-F554AD19673D}" sibTransId="{A6305159-EC66-4BD5-B48F-9309AA62EA27}"/>
    <dgm:cxn modelId="{48B69543-26DC-4BF6-8A27-4DB0581C40A4}" type="presOf" srcId="{728B8D72-7DEA-448D-8A41-7CD98FFD3ADF}" destId="{2EA8E83F-DEA0-49E3-B1EB-7ED93DAC26FD}" srcOrd="0" destOrd="0" presId="urn:microsoft.com/office/officeart/2005/8/layout/vList5"/>
    <dgm:cxn modelId="{2B565990-8EAF-4A46-AA5C-79A705253FC1}" srcId="{D9FB052B-F0F6-4FB7-AAC7-81A3C1376E72}" destId="{3D5F4488-81B9-4F31-9A1D-2481B3162ABA}" srcOrd="3" destOrd="0" parTransId="{71988F23-2542-4FA6-9799-D65665CFBAA2}" sibTransId="{7B60647F-1832-4DDD-8564-D8912B8F5842}"/>
    <dgm:cxn modelId="{7C6C5283-3C02-4399-826F-F516036F85B2}" srcId="{D9FB052B-F0F6-4FB7-AAC7-81A3C1376E72}" destId="{4FA5F194-6484-4145-B8AC-5B7E873E9661}" srcOrd="0" destOrd="0" parTransId="{3BDA43C5-0B5D-4132-88BA-C8CC3139BC5F}" sibTransId="{8F841E9F-1275-4BCF-9744-E9E82ED81501}"/>
    <dgm:cxn modelId="{F3473610-F1E7-400C-BD39-EA7F2746FEC0}" type="presOf" srcId="{9EDFB11A-F77A-4E52-863A-072A31209BDA}" destId="{061F832A-45FC-476E-8FF1-03603A026B8A}" srcOrd="0" destOrd="1" presId="urn:microsoft.com/office/officeart/2005/8/layout/vList5"/>
    <dgm:cxn modelId="{FC41AD06-E1A0-4C2F-96AF-E7A3CB1625CA}" srcId="{3D5F4488-81B9-4F31-9A1D-2481B3162ABA}" destId="{9EDFB11A-F77A-4E52-863A-072A31209BDA}" srcOrd="1" destOrd="0" parTransId="{D9B78C73-FFDE-4E69-BBA1-7E26E8D675A6}" sibTransId="{FCB9B165-5A00-4C91-B7AB-A84D0F3A6AB0}"/>
    <dgm:cxn modelId="{B0E9BCB1-E895-4959-93ED-FCA685B3242B}" type="presOf" srcId="{4F4532F7-E00E-4B89-9743-DED14EE7171D}" destId="{2E8C239E-5BD6-4828-9A59-ACDAD87A382C}" srcOrd="0" destOrd="1" presId="urn:microsoft.com/office/officeart/2005/8/layout/vList5"/>
    <dgm:cxn modelId="{DF7CD2B6-7DA4-462C-AE40-6AC15306A544}" srcId="{9C42B2D0-0A4D-4D7F-B52F-EF5D1D036332}" destId="{58AEEC4B-1A9B-415A-99B8-6BEE35F8E425}" srcOrd="1" destOrd="0" parTransId="{E404DF7D-55C8-44F7-A89D-C8B37D6E5C33}" sibTransId="{D9166600-21DA-4AAD-AEB5-9B793AE28D66}"/>
    <dgm:cxn modelId="{387C15E8-32A0-4619-A212-82DAF200D02B}" type="presOf" srcId="{58AEEC4B-1A9B-415A-99B8-6BEE35F8E425}" destId="{AF7B2206-60D5-4AAC-B1C8-2F1C5C9211A7}" srcOrd="0" destOrd="1" presId="urn:microsoft.com/office/officeart/2005/8/layout/vList5"/>
    <dgm:cxn modelId="{B7269C0E-E42E-4EC1-A232-4701E143D219}" type="presOf" srcId="{04B452B9-401B-4C70-A53B-17E1252FAC87}" destId="{E524BF53-D1C7-4C4F-8336-F6E5A6A4B145}" srcOrd="0" destOrd="0" presId="urn:microsoft.com/office/officeart/2005/8/layout/vList5"/>
    <dgm:cxn modelId="{F1F13391-76D0-4D8D-B960-99F718B52A96}" srcId="{9C42B2D0-0A4D-4D7F-B52F-EF5D1D036332}" destId="{24B93D0F-84B1-4CF4-B380-F7D7DD2EEBE1}" srcOrd="2" destOrd="0" parTransId="{91D7CA80-85E0-4050-9732-271E0ABC24D1}" sibTransId="{F096AB77-E310-468C-812D-568D67A16C69}"/>
    <dgm:cxn modelId="{D23290CA-44BB-4C32-BEB9-EC5E1BFEA9F5}" type="presOf" srcId="{3D5F4488-81B9-4F31-9A1D-2481B3162ABA}" destId="{A2C2DE4E-84B1-46C8-9F0C-3CA5FAC5493B}" srcOrd="0" destOrd="0" presId="urn:microsoft.com/office/officeart/2005/8/layout/vList5"/>
    <dgm:cxn modelId="{C8015EB0-F72B-49F1-8A35-2D64D9246AD1}" type="presOf" srcId="{1D9E0E80-125D-477D-AC95-EB400ECBB0E2}" destId="{E524BF53-D1C7-4C4F-8336-F6E5A6A4B145}" srcOrd="0" destOrd="1" presId="urn:microsoft.com/office/officeart/2005/8/layout/vList5"/>
    <dgm:cxn modelId="{F5B4F09C-CC54-428E-8D20-6958D87A03FA}" type="presOf" srcId="{0DB2C888-91EE-4A8B-A92E-6484A06DE6E5}" destId="{E524BF53-D1C7-4C4F-8336-F6E5A6A4B145}" srcOrd="0" destOrd="2" presId="urn:microsoft.com/office/officeart/2005/8/layout/vList5"/>
    <dgm:cxn modelId="{9B54B0A7-9CF9-4F5C-A941-6B8035A3A581}" srcId="{728B8D72-7DEA-448D-8A41-7CD98FFD3ADF}" destId="{1D9E0E80-125D-477D-AC95-EB400ECBB0E2}" srcOrd="1" destOrd="0" parTransId="{47D3834A-6071-4C20-8113-0E86C9493A90}" sibTransId="{35BDAF4D-1E28-42A1-A66E-3AEB8DA080E3}"/>
    <dgm:cxn modelId="{67245394-30FB-40AF-BB1C-8F8E0726FE71}" srcId="{728B8D72-7DEA-448D-8A41-7CD98FFD3ADF}" destId="{04B452B9-401B-4C70-A53B-17E1252FAC87}" srcOrd="0" destOrd="0" parTransId="{CC470919-74B3-45B5-BF04-5847D88BBC96}" sibTransId="{DE8C1820-BDDA-4C2F-B4D2-172671E696E5}"/>
    <dgm:cxn modelId="{89125191-4783-4A83-8DF2-9B660B3747FB}" srcId="{9C42B2D0-0A4D-4D7F-B52F-EF5D1D036332}" destId="{1E6DC577-9DDE-4172-AA0B-2FAA1DEFBAA2}" srcOrd="0" destOrd="0" parTransId="{D2B62523-5CB0-4BD6-ACEC-157E59EE82FA}" sibTransId="{5F148969-E2DD-4412-88AB-7033BA8C63F8}"/>
    <dgm:cxn modelId="{1D782EE1-622F-4509-819B-31B156B9E7A8}" type="presOf" srcId="{49B61F00-56D7-4DF8-BDFF-F4B10275D809}" destId="{2E8C239E-5BD6-4828-9A59-ACDAD87A382C}" srcOrd="0" destOrd="0" presId="urn:microsoft.com/office/officeart/2005/8/layout/vList5"/>
    <dgm:cxn modelId="{5E8346BE-7EE5-4009-92A8-8C69A2B8E39A}" type="presOf" srcId="{9C42B2D0-0A4D-4D7F-B52F-EF5D1D036332}" destId="{46581028-053A-4B43-8F9F-CBD767C68143}" srcOrd="0" destOrd="0" presId="urn:microsoft.com/office/officeart/2005/8/layout/vList5"/>
    <dgm:cxn modelId="{959D4992-163C-4327-9604-831ED46069F6}" srcId="{D9FB052B-F0F6-4FB7-AAC7-81A3C1376E72}" destId="{9C42B2D0-0A4D-4D7F-B52F-EF5D1D036332}" srcOrd="2" destOrd="0" parTransId="{69290D0E-F0F3-4066-B027-233456F67D9A}" sibTransId="{2A41C692-FA9D-4AA5-B9AB-0F184D0FABE9}"/>
    <dgm:cxn modelId="{B50EDC98-C4F1-408C-B49E-F5D0A961EB55}" type="presOf" srcId="{763FE65B-B525-401C-BE5F-9CEE0D9F8349}" destId="{061F832A-45FC-476E-8FF1-03603A026B8A}" srcOrd="0" destOrd="0" presId="urn:microsoft.com/office/officeart/2005/8/layout/vList5"/>
    <dgm:cxn modelId="{AA9E442C-379B-447B-A86E-7CA9F88300CD}" srcId="{D9FB052B-F0F6-4FB7-AAC7-81A3C1376E72}" destId="{728B8D72-7DEA-448D-8A41-7CD98FFD3ADF}" srcOrd="1" destOrd="0" parTransId="{589EB1A8-AAFB-4553-AF2F-BDD2F71AFE0E}" sibTransId="{2A5A60FB-6B68-43A5-B742-DCB977634F42}"/>
    <dgm:cxn modelId="{929E3D0B-DEC6-44E2-9FD1-B64F1860CE7F}" srcId="{4FA5F194-6484-4145-B8AC-5B7E873E9661}" destId="{69F05945-6C13-4217-B606-2F76D6E1C99D}" srcOrd="2" destOrd="0" parTransId="{4123CD39-D2C7-4C68-8873-625A584CAA6A}" sibTransId="{1D11567B-F8A3-4C7C-AE41-232E9F20AB2A}"/>
    <dgm:cxn modelId="{FCE9BDD6-7E16-4D3F-8352-3CC8909ACFFF}" type="presOf" srcId="{4FA5F194-6484-4145-B8AC-5B7E873E9661}" destId="{358322EF-6D84-48D9-9C5A-187E5D8AA05C}" srcOrd="0" destOrd="0" presId="urn:microsoft.com/office/officeart/2005/8/layout/vList5"/>
    <dgm:cxn modelId="{0E3A0689-DA4C-495F-B9DE-5FB0AF467AB6}" type="presParOf" srcId="{D3C10629-431A-4212-AE12-EA6419BA2297}" destId="{F1244C40-A72A-469F-B710-976C16C73A1D}" srcOrd="0" destOrd="0" presId="urn:microsoft.com/office/officeart/2005/8/layout/vList5"/>
    <dgm:cxn modelId="{FCA081E9-2CB7-4362-A6CD-445D4C16E0D6}" type="presParOf" srcId="{F1244C40-A72A-469F-B710-976C16C73A1D}" destId="{358322EF-6D84-48D9-9C5A-187E5D8AA05C}" srcOrd="0" destOrd="0" presId="urn:microsoft.com/office/officeart/2005/8/layout/vList5"/>
    <dgm:cxn modelId="{82D07B9A-D337-4AB0-8E8F-AE565392EB26}" type="presParOf" srcId="{F1244C40-A72A-469F-B710-976C16C73A1D}" destId="{2E8C239E-5BD6-4828-9A59-ACDAD87A382C}" srcOrd="1" destOrd="0" presId="urn:microsoft.com/office/officeart/2005/8/layout/vList5"/>
    <dgm:cxn modelId="{FA45DF36-674F-4B77-96FB-70FDD642A141}" type="presParOf" srcId="{D3C10629-431A-4212-AE12-EA6419BA2297}" destId="{839BE978-1A23-4BC0-A031-A64306048574}" srcOrd="1" destOrd="0" presId="urn:microsoft.com/office/officeart/2005/8/layout/vList5"/>
    <dgm:cxn modelId="{BEDAE4F5-552D-4C48-B975-DD4140FB0087}" type="presParOf" srcId="{D3C10629-431A-4212-AE12-EA6419BA2297}" destId="{AA99690C-6A23-4F49-8052-ECEC9F624C9E}" srcOrd="2" destOrd="0" presId="urn:microsoft.com/office/officeart/2005/8/layout/vList5"/>
    <dgm:cxn modelId="{174D93C7-4F3F-4D1F-A314-CFB02D1D24C4}" type="presParOf" srcId="{AA99690C-6A23-4F49-8052-ECEC9F624C9E}" destId="{2EA8E83F-DEA0-49E3-B1EB-7ED93DAC26FD}" srcOrd="0" destOrd="0" presId="urn:microsoft.com/office/officeart/2005/8/layout/vList5"/>
    <dgm:cxn modelId="{FF2E80A2-419C-4B86-BD19-9C89596C372F}" type="presParOf" srcId="{AA99690C-6A23-4F49-8052-ECEC9F624C9E}" destId="{E524BF53-D1C7-4C4F-8336-F6E5A6A4B145}" srcOrd="1" destOrd="0" presId="urn:microsoft.com/office/officeart/2005/8/layout/vList5"/>
    <dgm:cxn modelId="{71869AAB-4410-41C5-8F4B-B198C4E85011}" type="presParOf" srcId="{D3C10629-431A-4212-AE12-EA6419BA2297}" destId="{2FB7C78C-5B89-41DE-8C68-D0864DC0067E}" srcOrd="3" destOrd="0" presId="urn:microsoft.com/office/officeart/2005/8/layout/vList5"/>
    <dgm:cxn modelId="{EDD3D05D-ECE0-4250-9DA9-F029B688BA5C}" type="presParOf" srcId="{D3C10629-431A-4212-AE12-EA6419BA2297}" destId="{DFDAE48A-9CE8-49CA-AA93-E610B6BCD7C7}" srcOrd="4" destOrd="0" presId="urn:microsoft.com/office/officeart/2005/8/layout/vList5"/>
    <dgm:cxn modelId="{761AA546-767D-4059-8662-915C1072B868}" type="presParOf" srcId="{DFDAE48A-9CE8-49CA-AA93-E610B6BCD7C7}" destId="{46581028-053A-4B43-8F9F-CBD767C68143}" srcOrd="0" destOrd="0" presId="urn:microsoft.com/office/officeart/2005/8/layout/vList5"/>
    <dgm:cxn modelId="{0E77C1B7-2319-4B4D-A706-33BC44A5EA12}" type="presParOf" srcId="{DFDAE48A-9CE8-49CA-AA93-E610B6BCD7C7}" destId="{AF7B2206-60D5-4AAC-B1C8-2F1C5C9211A7}" srcOrd="1" destOrd="0" presId="urn:microsoft.com/office/officeart/2005/8/layout/vList5"/>
    <dgm:cxn modelId="{91AFC4B2-ACC9-4ED3-84E8-37CDD5A14D23}" type="presParOf" srcId="{D3C10629-431A-4212-AE12-EA6419BA2297}" destId="{E8E5379F-74BA-4EF6-B49E-4E06C5B03C81}" srcOrd="5" destOrd="0" presId="urn:microsoft.com/office/officeart/2005/8/layout/vList5"/>
    <dgm:cxn modelId="{2645128E-3F2E-46EE-92DC-E0E6B0CCE52D}" type="presParOf" srcId="{D3C10629-431A-4212-AE12-EA6419BA2297}" destId="{5C34B990-9F69-46B2-AD4F-1313D3547C1B}" srcOrd="6" destOrd="0" presId="urn:microsoft.com/office/officeart/2005/8/layout/vList5"/>
    <dgm:cxn modelId="{C7622A18-772C-46B1-B20E-B1EFD702C48C}" type="presParOf" srcId="{5C34B990-9F69-46B2-AD4F-1313D3547C1B}" destId="{A2C2DE4E-84B1-46C8-9F0C-3CA5FAC5493B}" srcOrd="0" destOrd="0" presId="urn:microsoft.com/office/officeart/2005/8/layout/vList5"/>
    <dgm:cxn modelId="{F4347F74-C2AE-4551-AA0D-9D3C0C5450E6}" type="presParOf" srcId="{5C34B990-9F69-46B2-AD4F-1313D3547C1B}" destId="{061F832A-45FC-476E-8FF1-03603A026B8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614F9CE-9B92-4A30-9EA9-811D4E616842}" type="doc">
      <dgm:prSet loTypeId="urn:microsoft.com/office/officeart/2005/8/layout/process1" loCatId="process" qsTypeId="urn:microsoft.com/office/officeart/2005/8/quickstyle/simple1" qsCatId="simple" csTypeId="urn:microsoft.com/office/officeart/2005/8/colors/accent1_2" csCatId="accent1" phldr="1"/>
      <dgm:spPr/>
    </dgm:pt>
    <dgm:pt modelId="{C0A7A16D-395D-4EC7-B3B3-80520F3DF3A9}">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GB" sz="1300" dirty="0" smtClean="0">
              <a:latin typeface="Arial" pitchFamily="34" charset="0"/>
              <a:cs typeface="Arial" pitchFamily="34" charset="0"/>
            </a:rPr>
            <a:t>Co-location</a:t>
          </a:r>
          <a:endParaRPr lang="en-GB" sz="1300" dirty="0">
            <a:latin typeface="Arial" pitchFamily="34" charset="0"/>
            <a:cs typeface="Arial" pitchFamily="34" charset="0"/>
          </a:endParaRPr>
        </a:p>
      </dgm:t>
    </dgm:pt>
    <dgm:pt modelId="{32491513-DC8B-4EB9-91D4-609FB1277D89}" type="parTrans" cxnId="{22BA90DE-D223-4D70-BB9F-D201379E9BB9}">
      <dgm:prSet/>
      <dgm:spPr/>
      <dgm:t>
        <a:bodyPr/>
        <a:lstStyle/>
        <a:p>
          <a:endParaRPr lang="en-GB" sz="1300">
            <a:latin typeface="Arial" pitchFamily="34" charset="0"/>
            <a:cs typeface="Arial" pitchFamily="34" charset="0"/>
          </a:endParaRPr>
        </a:p>
      </dgm:t>
    </dgm:pt>
    <dgm:pt modelId="{D3333AFF-93CC-4CCE-AEF3-45DEFFAF567E}" type="sibTrans" cxnId="{22BA90DE-D223-4D70-BB9F-D201379E9BB9}">
      <dgm:prSet custT="1"/>
      <dgm:spPr>
        <a:noFill/>
      </dgm:spPr>
      <dgm:t>
        <a:bodyPr/>
        <a:lstStyle/>
        <a:p>
          <a:endParaRPr lang="en-GB" sz="1300" dirty="0">
            <a:latin typeface="Arial" pitchFamily="34" charset="0"/>
            <a:cs typeface="Arial" pitchFamily="34" charset="0"/>
          </a:endParaRPr>
        </a:p>
      </dgm:t>
    </dgm:pt>
    <dgm:pt modelId="{650F8CF0-9D96-480B-9C8C-738F6AEF75E4}">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GB" sz="1300" dirty="0" smtClean="0">
              <a:latin typeface="Arial" pitchFamily="34" charset="0"/>
              <a:cs typeface="Arial" pitchFamily="34" charset="0"/>
            </a:rPr>
            <a:t>Co-ordination</a:t>
          </a:r>
          <a:endParaRPr lang="en-GB" sz="1300" dirty="0">
            <a:latin typeface="Arial" pitchFamily="34" charset="0"/>
            <a:cs typeface="Arial" pitchFamily="34" charset="0"/>
          </a:endParaRPr>
        </a:p>
      </dgm:t>
    </dgm:pt>
    <dgm:pt modelId="{A8C5DCE1-1EF2-457E-80A6-C4CD0FF4B7CE}" type="parTrans" cxnId="{261C722D-56E9-4A62-8BED-B482627343EB}">
      <dgm:prSet/>
      <dgm:spPr/>
      <dgm:t>
        <a:bodyPr/>
        <a:lstStyle/>
        <a:p>
          <a:endParaRPr lang="en-GB" sz="1300">
            <a:latin typeface="Arial" pitchFamily="34" charset="0"/>
            <a:cs typeface="Arial" pitchFamily="34" charset="0"/>
          </a:endParaRPr>
        </a:p>
      </dgm:t>
    </dgm:pt>
    <dgm:pt modelId="{050B2A02-2795-4411-83BC-5FDD340158FD}" type="sibTrans" cxnId="{261C722D-56E9-4A62-8BED-B482627343EB}">
      <dgm:prSet custT="1"/>
      <dgm:spPr>
        <a:noFill/>
      </dgm:spPr>
      <dgm:t>
        <a:bodyPr/>
        <a:lstStyle/>
        <a:p>
          <a:endParaRPr lang="en-GB" sz="1300" dirty="0">
            <a:latin typeface="Arial" pitchFamily="34" charset="0"/>
            <a:cs typeface="Arial" pitchFamily="34" charset="0"/>
          </a:endParaRPr>
        </a:p>
      </dgm:t>
    </dgm:pt>
    <dgm:pt modelId="{031F2318-942D-433F-BBC0-B53DB4C8894E}">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GB" sz="1300" dirty="0" smtClean="0">
              <a:latin typeface="Arial" pitchFamily="34" charset="0"/>
              <a:cs typeface="Arial" pitchFamily="34" charset="0"/>
            </a:rPr>
            <a:t>Joint understanding of risk</a:t>
          </a:r>
          <a:endParaRPr lang="en-GB" sz="1300" dirty="0">
            <a:latin typeface="Arial" pitchFamily="34" charset="0"/>
            <a:cs typeface="Arial" pitchFamily="34" charset="0"/>
          </a:endParaRPr>
        </a:p>
      </dgm:t>
    </dgm:pt>
    <dgm:pt modelId="{5D32B269-0982-4FA2-B3A7-711677707071}" type="parTrans" cxnId="{C75826F5-6796-4542-ACB0-5225BA8DB476}">
      <dgm:prSet/>
      <dgm:spPr/>
      <dgm:t>
        <a:bodyPr/>
        <a:lstStyle/>
        <a:p>
          <a:endParaRPr lang="en-GB" sz="1300">
            <a:latin typeface="Arial" pitchFamily="34" charset="0"/>
            <a:cs typeface="Arial" pitchFamily="34" charset="0"/>
          </a:endParaRPr>
        </a:p>
      </dgm:t>
    </dgm:pt>
    <dgm:pt modelId="{E73BBA4D-D30E-4AD4-A220-92C62861DDFA}" type="sibTrans" cxnId="{C75826F5-6796-4542-ACB0-5225BA8DB476}">
      <dgm:prSet custT="1"/>
      <dgm:spPr>
        <a:noFill/>
      </dgm:spPr>
      <dgm:t>
        <a:bodyPr/>
        <a:lstStyle/>
        <a:p>
          <a:endParaRPr lang="en-GB" sz="1300" dirty="0">
            <a:latin typeface="Arial" pitchFamily="34" charset="0"/>
            <a:cs typeface="Arial" pitchFamily="34" charset="0"/>
          </a:endParaRPr>
        </a:p>
      </dgm:t>
    </dgm:pt>
    <dgm:pt modelId="{1FA72AD4-47BF-4FC7-84BB-3D85A8FAE158}">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GB" sz="1300" dirty="0" smtClean="0">
              <a:latin typeface="Arial" pitchFamily="34" charset="0"/>
              <a:cs typeface="Arial" pitchFamily="34" charset="0"/>
            </a:rPr>
            <a:t>Communication</a:t>
          </a:r>
          <a:endParaRPr lang="en-GB" sz="1300" dirty="0">
            <a:latin typeface="Arial" pitchFamily="34" charset="0"/>
            <a:cs typeface="Arial" pitchFamily="34" charset="0"/>
          </a:endParaRPr>
        </a:p>
      </dgm:t>
    </dgm:pt>
    <dgm:pt modelId="{9879DFBA-3558-4E10-AE49-DED5E061E6AC}" type="parTrans" cxnId="{3A309D2C-6E2C-4EA5-BC5E-A90A8630F72D}">
      <dgm:prSet/>
      <dgm:spPr/>
      <dgm:t>
        <a:bodyPr/>
        <a:lstStyle/>
        <a:p>
          <a:endParaRPr lang="en-GB" sz="1300">
            <a:latin typeface="Arial" pitchFamily="34" charset="0"/>
            <a:cs typeface="Arial" pitchFamily="34" charset="0"/>
          </a:endParaRPr>
        </a:p>
      </dgm:t>
    </dgm:pt>
    <dgm:pt modelId="{C178470E-C273-406C-B775-C44640F6EA1D}" type="sibTrans" cxnId="{3A309D2C-6E2C-4EA5-BC5E-A90A8630F72D}">
      <dgm:prSet custT="1"/>
      <dgm:spPr>
        <a:noFill/>
      </dgm:spPr>
      <dgm:t>
        <a:bodyPr/>
        <a:lstStyle/>
        <a:p>
          <a:endParaRPr lang="en-GB" sz="1300" dirty="0">
            <a:latin typeface="Arial" pitchFamily="34" charset="0"/>
            <a:cs typeface="Arial" pitchFamily="34" charset="0"/>
          </a:endParaRPr>
        </a:p>
      </dgm:t>
    </dgm:pt>
    <dgm:pt modelId="{9C7816A1-9AE5-44EE-B641-CABE9CABA62E}">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GB" sz="1300" dirty="0" smtClean="0">
              <a:latin typeface="Arial" pitchFamily="34" charset="0"/>
              <a:cs typeface="Arial" pitchFamily="34" charset="0"/>
            </a:rPr>
            <a:t>Shared situational awareness</a:t>
          </a:r>
          <a:endParaRPr lang="en-GB" sz="1300" dirty="0">
            <a:latin typeface="Arial" pitchFamily="34" charset="0"/>
            <a:cs typeface="Arial" pitchFamily="34" charset="0"/>
          </a:endParaRPr>
        </a:p>
      </dgm:t>
    </dgm:pt>
    <dgm:pt modelId="{CA6101A1-D54E-473F-BC4F-821FF302711C}" type="parTrans" cxnId="{9EE2B3F3-2D04-4170-B3FE-CFB810A95B67}">
      <dgm:prSet/>
      <dgm:spPr/>
      <dgm:t>
        <a:bodyPr/>
        <a:lstStyle/>
        <a:p>
          <a:endParaRPr lang="en-GB" sz="1300">
            <a:latin typeface="Arial" pitchFamily="34" charset="0"/>
            <a:cs typeface="Arial" pitchFamily="34" charset="0"/>
          </a:endParaRPr>
        </a:p>
      </dgm:t>
    </dgm:pt>
    <dgm:pt modelId="{93C6A5E2-00EB-49AF-970C-EF5DD85D9229}" type="sibTrans" cxnId="{9EE2B3F3-2D04-4170-B3FE-CFB810A95B67}">
      <dgm:prSet/>
      <dgm:spPr/>
      <dgm:t>
        <a:bodyPr/>
        <a:lstStyle/>
        <a:p>
          <a:endParaRPr lang="en-GB" sz="1300">
            <a:latin typeface="Arial" pitchFamily="34" charset="0"/>
            <a:cs typeface="Arial" pitchFamily="34" charset="0"/>
          </a:endParaRPr>
        </a:p>
      </dgm:t>
    </dgm:pt>
    <dgm:pt modelId="{DB3F21F3-773A-45C2-BCCB-067B4BDBFE42}" type="pres">
      <dgm:prSet presAssocID="{B614F9CE-9B92-4A30-9EA9-811D4E616842}" presName="Name0" presStyleCnt="0">
        <dgm:presLayoutVars>
          <dgm:dir/>
          <dgm:resizeHandles val="exact"/>
        </dgm:presLayoutVars>
      </dgm:prSet>
      <dgm:spPr/>
    </dgm:pt>
    <dgm:pt modelId="{668A8E3F-1243-4613-A904-AB2287F85040}" type="pres">
      <dgm:prSet presAssocID="{C0A7A16D-395D-4EC7-B3B3-80520F3DF3A9}" presName="node" presStyleLbl="node1" presStyleIdx="0" presStyleCnt="5" custScaleX="126560">
        <dgm:presLayoutVars>
          <dgm:bulletEnabled val="1"/>
        </dgm:presLayoutVars>
      </dgm:prSet>
      <dgm:spPr/>
      <dgm:t>
        <a:bodyPr/>
        <a:lstStyle/>
        <a:p>
          <a:endParaRPr lang="en-GB"/>
        </a:p>
      </dgm:t>
    </dgm:pt>
    <dgm:pt modelId="{42ACBA72-2A79-4BAD-89C6-72AB2B9C8B3E}" type="pres">
      <dgm:prSet presAssocID="{D3333AFF-93CC-4CCE-AEF3-45DEFFAF567E}" presName="sibTrans" presStyleLbl="sibTrans2D1" presStyleIdx="0" presStyleCnt="4"/>
      <dgm:spPr/>
      <dgm:t>
        <a:bodyPr/>
        <a:lstStyle/>
        <a:p>
          <a:endParaRPr lang="en-GB"/>
        </a:p>
      </dgm:t>
    </dgm:pt>
    <dgm:pt modelId="{040E2891-A9A7-4112-A438-0E9EA06B7627}" type="pres">
      <dgm:prSet presAssocID="{D3333AFF-93CC-4CCE-AEF3-45DEFFAF567E}" presName="connectorText" presStyleLbl="sibTrans2D1" presStyleIdx="0" presStyleCnt="4"/>
      <dgm:spPr/>
      <dgm:t>
        <a:bodyPr/>
        <a:lstStyle/>
        <a:p>
          <a:endParaRPr lang="en-GB"/>
        </a:p>
      </dgm:t>
    </dgm:pt>
    <dgm:pt modelId="{0F07BD79-BB3C-4F30-887A-E5BF1EC2D6EF}" type="pres">
      <dgm:prSet presAssocID="{1FA72AD4-47BF-4FC7-84BB-3D85A8FAE158}" presName="node" presStyleLbl="node1" presStyleIdx="1" presStyleCnt="5" custScaleX="123744">
        <dgm:presLayoutVars>
          <dgm:bulletEnabled val="1"/>
        </dgm:presLayoutVars>
      </dgm:prSet>
      <dgm:spPr/>
      <dgm:t>
        <a:bodyPr/>
        <a:lstStyle/>
        <a:p>
          <a:endParaRPr lang="en-GB"/>
        </a:p>
      </dgm:t>
    </dgm:pt>
    <dgm:pt modelId="{A27E045A-CB10-4255-A117-C0FA785E724F}" type="pres">
      <dgm:prSet presAssocID="{C178470E-C273-406C-B775-C44640F6EA1D}" presName="sibTrans" presStyleLbl="sibTrans2D1" presStyleIdx="1" presStyleCnt="4"/>
      <dgm:spPr/>
      <dgm:t>
        <a:bodyPr/>
        <a:lstStyle/>
        <a:p>
          <a:endParaRPr lang="en-GB"/>
        </a:p>
      </dgm:t>
    </dgm:pt>
    <dgm:pt modelId="{913ED7AE-2370-4457-A67B-581ACA54C248}" type="pres">
      <dgm:prSet presAssocID="{C178470E-C273-406C-B775-C44640F6EA1D}" presName="connectorText" presStyleLbl="sibTrans2D1" presStyleIdx="1" presStyleCnt="4"/>
      <dgm:spPr/>
      <dgm:t>
        <a:bodyPr/>
        <a:lstStyle/>
        <a:p>
          <a:endParaRPr lang="en-GB"/>
        </a:p>
      </dgm:t>
    </dgm:pt>
    <dgm:pt modelId="{07850546-D1A9-4457-869D-48E50BAF3108}" type="pres">
      <dgm:prSet presAssocID="{650F8CF0-9D96-480B-9C8C-738F6AEF75E4}" presName="node" presStyleLbl="node1" presStyleIdx="2" presStyleCnt="5" custScaleX="124265">
        <dgm:presLayoutVars>
          <dgm:bulletEnabled val="1"/>
        </dgm:presLayoutVars>
      </dgm:prSet>
      <dgm:spPr/>
      <dgm:t>
        <a:bodyPr/>
        <a:lstStyle/>
        <a:p>
          <a:endParaRPr lang="en-GB"/>
        </a:p>
      </dgm:t>
    </dgm:pt>
    <dgm:pt modelId="{D6A51435-C5B0-4691-BD70-EB9B7D9CB00F}" type="pres">
      <dgm:prSet presAssocID="{050B2A02-2795-4411-83BC-5FDD340158FD}" presName="sibTrans" presStyleLbl="sibTrans2D1" presStyleIdx="2" presStyleCnt="4" custLinFactX="200000" custLinFactNeighborX="211102" custLinFactNeighborY="14643"/>
      <dgm:spPr/>
      <dgm:t>
        <a:bodyPr/>
        <a:lstStyle/>
        <a:p>
          <a:endParaRPr lang="en-GB"/>
        </a:p>
      </dgm:t>
    </dgm:pt>
    <dgm:pt modelId="{D3BD5166-7BBA-4FB2-858F-A8977E5D8DB8}" type="pres">
      <dgm:prSet presAssocID="{050B2A02-2795-4411-83BC-5FDD340158FD}" presName="connectorText" presStyleLbl="sibTrans2D1" presStyleIdx="2" presStyleCnt="4"/>
      <dgm:spPr/>
      <dgm:t>
        <a:bodyPr/>
        <a:lstStyle/>
        <a:p>
          <a:endParaRPr lang="en-GB"/>
        </a:p>
      </dgm:t>
    </dgm:pt>
    <dgm:pt modelId="{8C2BDFCC-2DE9-45C0-B932-DA6781447F8D}" type="pres">
      <dgm:prSet presAssocID="{031F2318-942D-433F-BBC0-B53DB4C8894E}" presName="node" presStyleLbl="node1" presStyleIdx="3" presStyleCnt="5" custScaleX="123445">
        <dgm:presLayoutVars>
          <dgm:bulletEnabled val="1"/>
        </dgm:presLayoutVars>
      </dgm:prSet>
      <dgm:spPr/>
      <dgm:t>
        <a:bodyPr/>
        <a:lstStyle/>
        <a:p>
          <a:endParaRPr lang="en-GB"/>
        </a:p>
      </dgm:t>
    </dgm:pt>
    <dgm:pt modelId="{F66390D3-FB95-400F-974D-5D0010F68E15}" type="pres">
      <dgm:prSet presAssocID="{E73BBA4D-D30E-4AD4-A220-92C62861DDFA}" presName="sibTrans" presStyleLbl="sibTrans2D1" presStyleIdx="3" presStyleCnt="4"/>
      <dgm:spPr/>
      <dgm:t>
        <a:bodyPr/>
        <a:lstStyle/>
        <a:p>
          <a:endParaRPr lang="en-GB"/>
        </a:p>
      </dgm:t>
    </dgm:pt>
    <dgm:pt modelId="{4FC1D9AE-74B6-4075-83DA-732F112805E1}" type="pres">
      <dgm:prSet presAssocID="{E73BBA4D-D30E-4AD4-A220-92C62861DDFA}" presName="connectorText" presStyleLbl="sibTrans2D1" presStyleIdx="3" presStyleCnt="4"/>
      <dgm:spPr/>
      <dgm:t>
        <a:bodyPr/>
        <a:lstStyle/>
        <a:p>
          <a:endParaRPr lang="en-GB"/>
        </a:p>
      </dgm:t>
    </dgm:pt>
    <dgm:pt modelId="{155EC722-0520-47FD-B002-BE1725E63879}" type="pres">
      <dgm:prSet presAssocID="{9C7816A1-9AE5-44EE-B641-CABE9CABA62E}" presName="node" presStyleLbl="node1" presStyleIdx="4" presStyleCnt="5" custScaleX="121853">
        <dgm:presLayoutVars>
          <dgm:bulletEnabled val="1"/>
        </dgm:presLayoutVars>
      </dgm:prSet>
      <dgm:spPr/>
      <dgm:t>
        <a:bodyPr/>
        <a:lstStyle/>
        <a:p>
          <a:endParaRPr lang="en-GB"/>
        </a:p>
      </dgm:t>
    </dgm:pt>
  </dgm:ptLst>
  <dgm:cxnLst>
    <dgm:cxn modelId="{60E957E4-3FD8-4D72-8F3F-3020505BF826}" type="presOf" srcId="{050B2A02-2795-4411-83BC-5FDD340158FD}" destId="{D3BD5166-7BBA-4FB2-858F-A8977E5D8DB8}" srcOrd="1" destOrd="0" presId="urn:microsoft.com/office/officeart/2005/8/layout/process1"/>
    <dgm:cxn modelId="{C75826F5-6796-4542-ACB0-5225BA8DB476}" srcId="{B614F9CE-9B92-4A30-9EA9-811D4E616842}" destId="{031F2318-942D-433F-BBC0-B53DB4C8894E}" srcOrd="3" destOrd="0" parTransId="{5D32B269-0982-4FA2-B3A7-711677707071}" sibTransId="{E73BBA4D-D30E-4AD4-A220-92C62861DDFA}"/>
    <dgm:cxn modelId="{49DE9E96-0E0D-481E-9036-C80B2E70D865}" type="presOf" srcId="{C178470E-C273-406C-B775-C44640F6EA1D}" destId="{A27E045A-CB10-4255-A117-C0FA785E724F}" srcOrd="0" destOrd="0" presId="urn:microsoft.com/office/officeart/2005/8/layout/process1"/>
    <dgm:cxn modelId="{261C722D-56E9-4A62-8BED-B482627343EB}" srcId="{B614F9CE-9B92-4A30-9EA9-811D4E616842}" destId="{650F8CF0-9D96-480B-9C8C-738F6AEF75E4}" srcOrd="2" destOrd="0" parTransId="{A8C5DCE1-1EF2-457E-80A6-C4CD0FF4B7CE}" sibTransId="{050B2A02-2795-4411-83BC-5FDD340158FD}"/>
    <dgm:cxn modelId="{F7ED5D18-49AB-4834-9875-A5C514C3A3B0}" type="presOf" srcId="{C0A7A16D-395D-4EC7-B3B3-80520F3DF3A9}" destId="{668A8E3F-1243-4613-A904-AB2287F85040}" srcOrd="0" destOrd="0" presId="urn:microsoft.com/office/officeart/2005/8/layout/process1"/>
    <dgm:cxn modelId="{3A309D2C-6E2C-4EA5-BC5E-A90A8630F72D}" srcId="{B614F9CE-9B92-4A30-9EA9-811D4E616842}" destId="{1FA72AD4-47BF-4FC7-84BB-3D85A8FAE158}" srcOrd="1" destOrd="0" parTransId="{9879DFBA-3558-4E10-AE49-DED5E061E6AC}" sibTransId="{C178470E-C273-406C-B775-C44640F6EA1D}"/>
    <dgm:cxn modelId="{248C9123-0F63-4EDF-8A66-8A8964E339A4}" type="presOf" srcId="{9C7816A1-9AE5-44EE-B641-CABE9CABA62E}" destId="{155EC722-0520-47FD-B002-BE1725E63879}" srcOrd="0" destOrd="0" presId="urn:microsoft.com/office/officeart/2005/8/layout/process1"/>
    <dgm:cxn modelId="{22BA90DE-D223-4D70-BB9F-D201379E9BB9}" srcId="{B614F9CE-9B92-4A30-9EA9-811D4E616842}" destId="{C0A7A16D-395D-4EC7-B3B3-80520F3DF3A9}" srcOrd="0" destOrd="0" parTransId="{32491513-DC8B-4EB9-91D4-609FB1277D89}" sibTransId="{D3333AFF-93CC-4CCE-AEF3-45DEFFAF567E}"/>
    <dgm:cxn modelId="{5D0D06D5-A8EC-405B-8628-62ACB3F9572E}" type="presOf" srcId="{B614F9CE-9B92-4A30-9EA9-811D4E616842}" destId="{DB3F21F3-773A-45C2-BCCB-067B4BDBFE42}" srcOrd="0" destOrd="0" presId="urn:microsoft.com/office/officeart/2005/8/layout/process1"/>
    <dgm:cxn modelId="{8E1614D6-AB6A-45C9-9AB0-05D0C9A23BF5}" type="presOf" srcId="{050B2A02-2795-4411-83BC-5FDD340158FD}" destId="{D6A51435-C5B0-4691-BD70-EB9B7D9CB00F}" srcOrd="0" destOrd="0" presId="urn:microsoft.com/office/officeart/2005/8/layout/process1"/>
    <dgm:cxn modelId="{5E98C3B4-5BD7-4B2A-8CF7-A4EEB87B295E}" type="presOf" srcId="{C178470E-C273-406C-B775-C44640F6EA1D}" destId="{913ED7AE-2370-4457-A67B-581ACA54C248}" srcOrd="1" destOrd="0" presId="urn:microsoft.com/office/officeart/2005/8/layout/process1"/>
    <dgm:cxn modelId="{8ECA0A7C-34CB-4D23-AD67-55A36CC90E7E}" type="presOf" srcId="{D3333AFF-93CC-4CCE-AEF3-45DEFFAF567E}" destId="{040E2891-A9A7-4112-A438-0E9EA06B7627}" srcOrd="1" destOrd="0" presId="urn:microsoft.com/office/officeart/2005/8/layout/process1"/>
    <dgm:cxn modelId="{F4F29194-71FA-49F3-BB79-84F1DFF37ED5}" type="presOf" srcId="{650F8CF0-9D96-480B-9C8C-738F6AEF75E4}" destId="{07850546-D1A9-4457-869D-48E50BAF3108}" srcOrd="0" destOrd="0" presId="urn:microsoft.com/office/officeart/2005/8/layout/process1"/>
    <dgm:cxn modelId="{4236E040-00D1-4C6B-B869-71692C7CE772}" type="presOf" srcId="{D3333AFF-93CC-4CCE-AEF3-45DEFFAF567E}" destId="{42ACBA72-2A79-4BAD-89C6-72AB2B9C8B3E}" srcOrd="0" destOrd="0" presId="urn:microsoft.com/office/officeart/2005/8/layout/process1"/>
    <dgm:cxn modelId="{2E4CA806-EF2F-49DB-AFC9-1E8C81D5DCF7}" type="presOf" srcId="{1FA72AD4-47BF-4FC7-84BB-3D85A8FAE158}" destId="{0F07BD79-BB3C-4F30-887A-E5BF1EC2D6EF}" srcOrd="0" destOrd="0" presId="urn:microsoft.com/office/officeart/2005/8/layout/process1"/>
    <dgm:cxn modelId="{12176EDF-BCF4-4867-B179-6F30C8CA0695}" type="presOf" srcId="{E73BBA4D-D30E-4AD4-A220-92C62861DDFA}" destId="{4FC1D9AE-74B6-4075-83DA-732F112805E1}" srcOrd="1" destOrd="0" presId="urn:microsoft.com/office/officeart/2005/8/layout/process1"/>
    <dgm:cxn modelId="{F6525123-659D-4D34-918E-A0DD2F188753}" type="presOf" srcId="{E73BBA4D-D30E-4AD4-A220-92C62861DDFA}" destId="{F66390D3-FB95-400F-974D-5D0010F68E15}" srcOrd="0" destOrd="0" presId="urn:microsoft.com/office/officeart/2005/8/layout/process1"/>
    <dgm:cxn modelId="{9EE2B3F3-2D04-4170-B3FE-CFB810A95B67}" srcId="{B614F9CE-9B92-4A30-9EA9-811D4E616842}" destId="{9C7816A1-9AE5-44EE-B641-CABE9CABA62E}" srcOrd="4" destOrd="0" parTransId="{CA6101A1-D54E-473F-BC4F-821FF302711C}" sibTransId="{93C6A5E2-00EB-49AF-970C-EF5DD85D9229}"/>
    <dgm:cxn modelId="{E7D3BC2D-FC46-42AD-BB8D-B8943636C4F4}" type="presOf" srcId="{031F2318-942D-433F-BBC0-B53DB4C8894E}" destId="{8C2BDFCC-2DE9-45C0-B932-DA6781447F8D}" srcOrd="0" destOrd="0" presId="urn:microsoft.com/office/officeart/2005/8/layout/process1"/>
    <dgm:cxn modelId="{C5D7C80E-7380-4F60-8F04-6DCDF31E8B41}" type="presParOf" srcId="{DB3F21F3-773A-45C2-BCCB-067B4BDBFE42}" destId="{668A8E3F-1243-4613-A904-AB2287F85040}" srcOrd="0" destOrd="0" presId="urn:microsoft.com/office/officeart/2005/8/layout/process1"/>
    <dgm:cxn modelId="{4AC4B2CE-0708-45DE-98C8-2053EEC18468}" type="presParOf" srcId="{DB3F21F3-773A-45C2-BCCB-067B4BDBFE42}" destId="{42ACBA72-2A79-4BAD-89C6-72AB2B9C8B3E}" srcOrd="1" destOrd="0" presId="urn:microsoft.com/office/officeart/2005/8/layout/process1"/>
    <dgm:cxn modelId="{F27DA1EB-4E1C-43AB-917B-BB4DD30A86C7}" type="presParOf" srcId="{42ACBA72-2A79-4BAD-89C6-72AB2B9C8B3E}" destId="{040E2891-A9A7-4112-A438-0E9EA06B7627}" srcOrd="0" destOrd="0" presId="urn:microsoft.com/office/officeart/2005/8/layout/process1"/>
    <dgm:cxn modelId="{654AAF9E-41E6-441E-944C-398897BA4E5F}" type="presParOf" srcId="{DB3F21F3-773A-45C2-BCCB-067B4BDBFE42}" destId="{0F07BD79-BB3C-4F30-887A-E5BF1EC2D6EF}" srcOrd="2" destOrd="0" presId="urn:microsoft.com/office/officeart/2005/8/layout/process1"/>
    <dgm:cxn modelId="{BB7373D1-79EC-4DC5-93C4-ACD9E5FE879A}" type="presParOf" srcId="{DB3F21F3-773A-45C2-BCCB-067B4BDBFE42}" destId="{A27E045A-CB10-4255-A117-C0FA785E724F}" srcOrd="3" destOrd="0" presId="urn:microsoft.com/office/officeart/2005/8/layout/process1"/>
    <dgm:cxn modelId="{1D9DA1D3-BB31-48D8-B171-F4F6FDD09DD4}" type="presParOf" srcId="{A27E045A-CB10-4255-A117-C0FA785E724F}" destId="{913ED7AE-2370-4457-A67B-581ACA54C248}" srcOrd="0" destOrd="0" presId="urn:microsoft.com/office/officeart/2005/8/layout/process1"/>
    <dgm:cxn modelId="{6001D933-FF84-454A-AEA0-F85BEAC36B13}" type="presParOf" srcId="{DB3F21F3-773A-45C2-BCCB-067B4BDBFE42}" destId="{07850546-D1A9-4457-869D-48E50BAF3108}" srcOrd="4" destOrd="0" presId="urn:microsoft.com/office/officeart/2005/8/layout/process1"/>
    <dgm:cxn modelId="{F81EF4B1-7704-4ADD-94E2-161ACB3C4B29}" type="presParOf" srcId="{DB3F21F3-773A-45C2-BCCB-067B4BDBFE42}" destId="{D6A51435-C5B0-4691-BD70-EB9B7D9CB00F}" srcOrd="5" destOrd="0" presId="urn:microsoft.com/office/officeart/2005/8/layout/process1"/>
    <dgm:cxn modelId="{9CCEEFA0-0610-4741-880D-038E2EACBA34}" type="presParOf" srcId="{D6A51435-C5B0-4691-BD70-EB9B7D9CB00F}" destId="{D3BD5166-7BBA-4FB2-858F-A8977E5D8DB8}" srcOrd="0" destOrd="0" presId="urn:microsoft.com/office/officeart/2005/8/layout/process1"/>
    <dgm:cxn modelId="{5851FD7A-2332-49AD-AA4A-41A6676B3B37}" type="presParOf" srcId="{DB3F21F3-773A-45C2-BCCB-067B4BDBFE42}" destId="{8C2BDFCC-2DE9-45C0-B932-DA6781447F8D}" srcOrd="6" destOrd="0" presId="urn:microsoft.com/office/officeart/2005/8/layout/process1"/>
    <dgm:cxn modelId="{6D411AB7-3FCA-461F-BEF0-1FCFF7CB73E5}" type="presParOf" srcId="{DB3F21F3-773A-45C2-BCCB-067B4BDBFE42}" destId="{F66390D3-FB95-400F-974D-5D0010F68E15}" srcOrd="7" destOrd="0" presId="urn:microsoft.com/office/officeart/2005/8/layout/process1"/>
    <dgm:cxn modelId="{B2F10CB0-6F4D-4407-A11E-A1255A4372D5}" type="presParOf" srcId="{F66390D3-FB95-400F-974D-5D0010F68E15}" destId="{4FC1D9AE-74B6-4075-83DA-732F112805E1}" srcOrd="0" destOrd="0" presId="urn:microsoft.com/office/officeart/2005/8/layout/process1"/>
    <dgm:cxn modelId="{46FD19E9-ED99-4CAC-98C6-7264407A7547}" type="presParOf" srcId="{DB3F21F3-773A-45C2-BCCB-067B4BDBFE42}" destId="{155EC722-0520-47FD-B002-BE1725E63879}"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614F9CE-9B92-4A30-9EA9-811D4E616842}" type="doc">
      <dgm:prSet loTypeId="urn:microsoft.com/office/officeart/2005/8/layout/process1" loCatId="process" qsTypeId="urn:microsoft.com/office/officeart/2005/8/quickstyle/simple1" qsCatId="simple" csTypeId="urn:microsoft.com/office/officeart/2005/8/colors/accent1_2" csCatId="accent1" phldr="1"/>
      <dgm:spPr/>
    </dgm:pt>
    <dgm:pt modelId="{C0A7A16D-395D-4EC7-B3B3-80520F3DF3A9}">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GB" sz="1300" dirty="0" smtClean="0">
              <a:latin typeface="Arial" pitchFamily="34" charset="0"/>
              <a:cs typeface="Arial" pitchFamily="34" charset="0"/>
            </a:rPr>
            <a:t>Co-location</a:t>
          </a:r>
          <a:endParaRPr lang="en-GB" sz="1300" dirty="0">
            <a:latin typeface="Arial" pitchFamily="34" charset="0"/>
            <a:cs typeface="Arial" pitchFamily="34" charset="0"/>
          </a:endParaRPr>
        </a:p>
      </dgm:t>
    </dgm:pt>
    <dgm:pt modelId="{32491513-DC8B-4EB9-91D4-609FB1277D89}" type="parTrans" cxnId="{22BA90DE-D223-4D70-BB9F-D201379E9BB9}">
      <dgm:prSet/>
      <dgm:spPr/>
      <dgm:t>
        <a:bodyPr/>
        <a:lstStyle/>
        <a:p>
          <a:endParaRPr lang="en-GB" sz="1300">
            <a:latin typeface="Arial" pitchFamily="34" charset="0"/>
            <a:cs typeface="Arial" pitchFamily="34" charset="0"/>
          </a:endParaRPr>
        </a:p>
      </dgm:t>
    </dgm:pt>
    <dgm:pt modelId="{D3333AFF-93CC-4CCE-AEF3-45DEFFAF567E}" type="sibTrans" cxnId="{22BA90DE-D223-4D70-BB9F-D201379E9BB9}">
      <dgm:prSet custT="1"/>
      <dgm:spPr>
        <a:noFill/>
      </dgm:spPr>
      <dgm:t>
        <a:bodyPr/>
        <a:lstStyle/>
        <a:p>
          <a:endParaRPr lang="en-GB" sz="1300" dirty="0">
            <a:latin typeface="Arial" pitchFamily="34" charset="0"/>
            <a:cs typeface="Arial" pitchFamily="34" charset="0"/>
          </a:endParaRPr>
        </a:p>
      </dgm:t>
    </dgm:pt>
    <dgm:pt modelId="{650F8CF0-9D96-480B-9C8C-738F6AEF75E4}">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GB" sz="1300" dirty="0" smtClean="0">
              <a:latin typeface="Arial" pitchFamily="34" charset="0"/>
              <a:cs typeface="Arial" pitchFamily="34" charset="0"/>
            </a:rPr>
            <a:t>Co-ordination</a:t>
          </a:r>
          <a:endParaRPr lang="en-GB" sz="1300" dirty="0">
            <a:latin typeface="Arial" pitchFamily="34" charset="0"/>
            <a:cs typeface="Arial" pitchFamily="34" charset="0"/>
          </a:endParaRPr>
        </a:p>
      </dgm:t>
    </dgm:pt>
    <dgm:pt modelId="{A8C5DCE1-1EF2-457E-80A6-C4CD0FF4B7CE}" type="parTrans" cxnId="{261C722D-56E9-4A62-8BED-B482627343EB}">
      <dgm:prSet/>
      <dgm:spPr/>
      <dgm:t>
        <a:bodyPr/>
        <a:lstStyle/>
        <a:p>
          <a:endParaRPr lang="en-GB" sz="1300">
            <a:latin typeface="Arial" pitchFamily="34" charset="0"/>
            <a:cs typeface="Arial" pitchFamily="34" charset="0"/>
          </a:endParaRPr>
        </a:p>
      </dgm:t>
    </dgm:pt>
    <dgm:pt modelId="{050B2A02-2795-4411-83BC-5FDD340158FD}" type="sibTrans" cxnId="{261C722D-56E9-4A62-8BED-B482627343EB}">
      <dgm:prSet custT="1"/>
      <dgm:spPr>
        <a:noFill/>
      </dgm:spPr>
      <dgm:t>
        <a:bodyPr/>
        <a:lstStyle/>
        <a:p>
          <a:endParaRPr lang="en-GB" sz="1300" dirty="0">
            <a:latin typeface="Arial" pitchFamily="34" charset="0"/>
            <a:cs typeface="Arial" pitchFamily="34" charset="0"/>
          </a:endParaRPr>
        </a:p>
      </dgm:t>
    </dgm:pt>
    <dgm:pt modelId="{031F2318-942D-433F-BBC0-B53DB4C8894E}">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GB" sz="1300" dirty="0" smtClean="0">
              <a:latin typeface="Arial" pitchFamily="34" charset="0"/>
              <a:cs typeface="Arial" pitchFamily="34" charset="0"/>
            </a:rPr>
            <a:t>Joint understanding of risk</a:t>
          </a:r>
          <a:endParaRPr lang="en-GB" sz="1300" dirty="0">
            <a:latin typeface="Arial" pitchFamily="34" charset="0"/>
            <a:cs typeface="Arial" pitchFamily="34" charset="0"/>
          </a:endParaRPr>
        </a:p>
      </dgm:t>
    </dgm:pt>
    <dgm:pt modelId="{5D32B269-0982-4FA2-B3A7-711677707071}" type="parTrans" cxnId="{C75826F5-6796-4542-ACB0-5225BA8DB476}">
      <dgm:prSet/>
      <dgm:spPr/>
      <dgm:t>
        <a:bodyPr/>
        <a:lstStyle/>
        <a:p>
          <a:endParaRPr lang="en-GB" sz="1300">
            <a:latin typeface="Arial" pitchFamily="34" charset="0"/>
            <a:cs typeface="Arial" pitchFamily="34" charset="0"/>
          </a:endParaRPr>
        </a:p>
      </dgm:t>
    </dgm:pt>
    <dgm:pt modelId="{E73BBA4D-D30E-4AD4-A220-92C62861DDFA}" type="sibTrans" cxnId="{C75826F5-6796-4542-ACB0-5225BA8DB476}">
      <dgm:prSet custT="1"/>
      <dgm:spPr>
        <a:noFill/>
      </dgm:spPr>
      <dgm:t>
        <a:bodyPr/>
        <a:lstStyle/>
        <a:p>
          <a:endParaRPr lang="en-GB" sz="1300" dirty="0">
            <a:latin typeface="Arial" pitchFamily="34" charset="0"/>
            <a:cs typeface="Arial" pitchFamily="34" charset="0"/>
          </a:endParaRPr>
        </a:p>
      </dgm:t>
    </dgm:pt>
    <dgm:pt modelId="{1FA72AD4-47BF-4FC7-84BB-3D85A8FAE158}">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GB" sz="1300" dirty="0" smtClean="0">
              <a:latin typeface="Arial" pitchFamily="34" charset="0"/>
              <a:cs typeface="Arial" pitchFamily="34" charset="0"/>
            </a:rPr>
            <a:t>Communication</a:t>
          </a:r>
          <a:endParaRPr lang="en-GB" sz="1300" dirty="0">
            <a:latin typeface="Arial" pitchFamily="34" charset="0"/>
            <a:cs typeface="Arial" pitchFamily="34" charset="0"/>
          </a:endParaRPr>
        </a:p>
      </dgm:t>
    </dgm:pt>
    <dgm:pt modelId="{9879DFBA-3558-4E10-AE49-DED5E061E6AC}" type="parTrans" cxnId="{3A309D2C-6E2C-4EA5-BC5E-A90A8630F72D}">
      <dgm:prSet/>
      <dgm:spPr/>
      <dgm:t>
        <a:bodyPr/>
        <a:lstStyle/>
        <a:p>
          <a:endParaRPr lang="en-GB" sz="1300">
            <a:latin typeface="Arial" pitchFamily="34" charset="0"/>
            <a:cs typeface="Arial" pitchFamily="34" charset="0"/>
          </a:endParaRPr>
        </a:p>
      </dgm:t>
    </dgm:pt>
    <dgm:pt modelId="{C178470E-C273-406C-B775-C44640F6EA1D}" type="sibTrans" cxnId="{3A309D2C-6E2C-4EA5-BC5E-A90A8630F72D}">
      <dgm:prSet custT="1"/>
      <dgm:spPr>
        <a:noFill/>
      </dgm:spPr>
      <dgm:t>
        <a:bodyPr/>
        <a:lstStyle/>
        <a:p>
          <a:endParaRPr lang="en-GB" sz="1300" dirty="0">
            <a:latin typeface="Arial" pitchFamily="34" charset="0"/>
            <a:cs typeface="Arial" pitchFamily="34" charset="0"/>
          </a:endParaRPr>
        </a:p>
      </dgm:t>
    </dgm:pt>
    <dgm:pt modelId="{9C7816A1-9AE5-44EE-B641-CABE9CABA62E}">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GB" sz="1300" dirty="0" smtClean="0">
              <a:latin typeface="Arial" pitchFamily="34" charset="0"/>
              <a:cs typeface="Arial" pitchFamily="34" charset="0"/>
            </a:rPr>
            <a:t>Shared situational awareness</a:t>
          </a:r>
          <a:endParaRPr lang="en-GB" sz="1300" dirty="0">
            <a:latin typeface="Arial" pitchFamily="34" charset="0"/>
            <a:cs typeface="Arial" pitchFamily="34" charset="0"/>
          </a:endParaRPr>
        </a:p>
      </dgm:t>
    </dgm:pt>
    <dgm:pt modelId="{CA6101A1-D54E-473F-BC4F-821FF302711C}" type="parTrans" cxnId="{9EE2B3F3-2D04-4170-B3FE-CFB810A95B67}">
      <dgm:prSet/>
      <dgm:spPr/>
      <dgm:t>
        <a:bodyPr/>
        <a:lstStyle/>
        <a:p>
          <a:endParaRPr lang="en-GB" sz="1300">
            <a:latin typeface="Arial" pitchFamily="34" charset="0"/>
            <a:cs typeface="Arial" pitchFamily="34" charset="0"/>
          </a:endParaRPr>
        </a:p>
      </dgm:t>
    </dgm:pt>
    <dgm:pt modelId="{93C6A5E2-00EB-49AF-970C-EF5DD85D9229}" type="sibTrans" cxnId="{9EE2B3F3-2D04-4170-B3FE-CFB810A95B67}">
      <dgm:prSet/>
      <dgm:spPr/>
      <dgm:t>
        <a:bodyPr/>
        <a:lstStyle/>
        <a:p>
          <a:endParaRPr lang="en-GB" sz="1300">
            <a:latin typeface="Arial" pitchFamily="34" charset="0"/>
            <a:cs typeface="Arial" pitchFamily="34" charset="0"/>
          </a:endParaRPr>
        </a:p>
      </dgm:t>
    </dgm:pt>
    <dgm:pt modelId="{DB3F21F3-773A-45C2-BCCB-067B4BDBFE42}" type="pres">
      <dgm:prSet presAssocID="{B614F9CE-9B92-4A30-9EA9-811D4E616842}" presName="Name0" presStyleCnt="0">
        <dgm:presLayoutVars>
          <dgm:dir/>
          <dgm:resizeHandles val="exact"/>
        </dgm:presLayoutVars>
      </dgm:prSet>
      <dgm:spPr/>
    </dgm:pt>
    <dgm:pt modelId="{668A8E3F-1243-4613-A904-AB2287F85040}" type="pres">
      <dgm:prSet presAssocID="{C0A7A16D-395D-4EC7-B3B3-80520F3DF3A9}" presName="node" presStyleLbl="node1" presStyleIdx="0" presStyleCnt="5" custScaleX="126560">
        <dgm:presLayoutVars>
          <dgm:bulletEnabled val="1"/>
        </dgm:presLayoutVars>
      </dgm:prSet>
      <dgm:spPr/>
      <dgm:t>
        <a:bodyPr/>
        <a:lstStyle/>
        <a:p>
          <a:endParaRPr lang="en-GB"/>
        </a:p>
      </dgm:t>
    </dgm:pt>
    <dgm:pt modelId="{42ACBA72-2A79-4BAD-89C6-72AB2B9C8B3E}" type="pres">
      <dgm:prSet presAssocID="{D3333AFF-93CC-4CCE-AEF3-45DEFFAF567E}" presName="sibTrans" presStyleLbl="sibTrans2D1" presStyleIdx="0" presStyleCnt="4"/>
      <dgm:spPr/>
      <dgm:t>
        <a:bodyPr/>
        <a:lstStyle/>
        <a:p>
          <a:endParaRPr lang="en-GB"/>
        </a:p>
      </dgm:t>
    </dgm:pt>
    <dgm:pt modelId="{040E2891-A9A7-4112-A438-0E9EA06B7627}" type="pres">
      <dgm:prSet presAssocID="{D3333AFF-93CC-4CCE-AEF3-45DEFFAF567E}" presName="connectorText" presStyleLbl="sibTrans2D1" presStyleIdx="0" presStyleCnt="4"/>
      <dgm:spPr/>
      <dgm:t>
        <a:bodyPr/>
        <a:lstStyle/>
        <a:p>
          <a:endParaRPr lang="en-GB"/>
        </a:p>
      </dgm:t>
    </dgm:pt>
    <dgm:pt modelId="{0F07BD79-BB3C-4F30-887A-E5BF1EC2D6EF}" type="pres">
      <dgm:prSet presAssocID="{1FA72AD4-47BF-4FC7-84BB-3D85A8FAE158}" presName="node" presStyleLbl="node1" presStyleIdx="1" presStyleCnt="5" custScaleX="123744">
        <dgm:presLayoutVars>
          <dgm:bulletEnabled val="1"/>
        </dgm:presLayoutVars>
      </dgm:prSet>
      <dgm:spPr/>
      <dgm:t>
        <a:bodyPr/>
        <a:lstStyle/>
        <a:p>
          <a:endParaRPr lang="en-GB"/>
        </a:p>
      </dgm:t>
    </dgm:pt>
    <dgm:pt modelId="{A27E045A-CB10-4255-A117-C0FA785E724F}" type="pres">
      <dgm:prSet presAssocID="{C178470E-C273-406C-B775-C44640F6EA1D}" presName="sibTrans" presStyleLbl="sibTrans2D1" presStyleIdx="1" presStyleCnt="4"/>
      <dgm:spPr/>
      <dgm:t>
        <a:bodyPr/>
        <a:lstStyle/>
        <a:p>
          <a:endParaRPr lang="en-GB"/>
        </a:p>
      </dgm:t>
    </dgm:pt>
    <dgm:pt modelId="{913ED7AE-2370-4457-A67B-581ACA54C248}" type="pres">
      <dgm:prSet presAssocID="{C178470E-C273-406C-B775-C44640F6EA1D}" presName="connectorText" presStyleLbl="sibTrans2D1" presStyleIdx="1" presStyleCnt="4"/>
      <dgm:spPr/>
      <dgm:t>
        <a:bodyPr/>
        <a:lstStyle/>
        <a:p>
          <a:endParaRPr lang="en-GB"/>
        </a:p>
      </dgm:t>
    </dgm:pt>
    <dgm:pt modelId="{07850546-D1A9-4457-869D-48E50BAF3108}" type="pres">
      <dgm:prSet presAssocID="{650F8CF0-9D96-480B-9C8C-738F6AEF75E4}" presName="node" presStyleLbl="node1" presStyleIdx="2" presStyleCnt="5" custScaleX="124265">
        <dgm:presLayoutVars>
          <dgm:bulletEnabled val="1"/>
        </dgm:presLayoutVars>
      </dgm:prSet>
      <dgm:spPr/>
      <dgm:t>
        <a:bodyPr/>
        <a:lstStyle/>
        <a:p>
          <a:endParaRPr lang="en-GB"/>
        </a:p>
      </dgm:t>
    </dgm:pt>
    <dgm:pt modelId="{D6A51435-C5B0-4691-BD70-EB9B7D9CB00F}" type="pres">
      <dgm:prSet presAssocID="{050B2A02-2795-4411-83BC-5FDD340158FD}" presName="sibTrans" presStyleLbl="sibTrans2D1" presStyleIdx="2" presStyleCnt="4" custLinFactX="200000" custLinFactNeighborX="211102" custLinFactNeighborY="14643"/>
      <dgm:spPr/>
      <dgm:t>
        <a:bodyPr/>
        <a:lstStyle/>
        <a:p>
          <a:endParaRPr lang="en-GB"/>
        </a:p>
      </dgm:t>
    </dgm:pt>
    <dgm:pt modelId="{D3BD5166-7BBA-4FB2-858F-A8977E5D8DB8}" type="pres">
      <dgm:prSet presAssocID="{050B2A02-2795-4411-83BC-5FDD340158FD}" presName="connectorText" presStyleLbl="sibTrans2D1" presStyleIdx="2" presStyleCnt="4"/>
      <dgm:spPr/>
      <dgm:t>
        <a:bodyPr/>
        <a:lstStyle/>
        <a:p>
          <a:endParaRPr lang="en-GB"/>
        </a:p>
      </dgm:t>
    </dgm:pt>
    <dgm:pt modelId="{8C2BDFCC-2DE9-45C0-B932-DA6781447F8D}" type="pres">
      <dgm:prSet presAssocID="{031F2318-942D-433F-BBC0-B53DB4C8894E}" presName="node" presStyleLbl="node1" presStyleIdx="3" presStyleCnt="5" custScaleX="123445">
        <dgm:presLayoutVars>
          <dgm:bulletEnabled val="1"/>
        </dgm:presLayoutVars>
      </dgm:prSet>
      <dgm:spPr/>
      <dgm:t>
        <a:bodyPr/>
        <a:lstStyle/>
        <a:p>
          <a:endParaRPr lang="en-GB"/>
        </a:p>
      </dgm:t>
    </dgm:pt>
    <dgm:pt modelId="{F66390D3-FB95-400F-974D-5D0010F68E15}" type="pres">
      <dgm:prSet presAssocID="{E73BBA4D-D30E-4AD4-A220-92C62861DDFA}" presName="sibTrans" presStyleLbl="sibTrans2D1" presStyleIdx="3" presStyleCnt="4"/>
      <dgm:spPr/>
      <dgm:t>
        <a:bodyPr/>
        <a:lstStyle/>
        <a:p>
          <a:endParaRPr lang="en-GB"/>
        </a:p>
      </dgm:t>
    </dgm:pt>
    <dgm:pt modelId="{4FC1D9AE-74B6-4075-83DA-732F112805E1}" type="pres">
      <dgm:prSet presAssocID="{E73BBA4D-D30E-4AD4-A220-92C62861DDFA}" presName="connectorText" presStyleLbl="sibTrans2D1" presStyleIdx="3" presStyleCnt="4"/>
      <dgm:spPr/>
      <dgm:t>
        <a:bodyPr/>
        <a:lstStyle/>
        <a:p>
          <a:endParaRPr lang="en-GB"/>
        </a:p>
      </dgm:t>
    </dgm:pt>
    <dgm:pt modelId="{155EC722-0520-47FD-B002-BE1725E63879}" type="pres">
      <dgm:prSet presAssocID="{9C7816A1-9AE5-44EE-B641-CABE9CABA62E}" presName="node" presStyleLbl="node1" presStyleIdx="4" presStyleCnt="5" custScaleX="121853">
        <dgm:presLayoutVars>
          <dgm:bulletEnabled val="1"/>
        </dgm:presLayoutVars>
      </dgm:prSet>
      <dgm:spPr/>
      <dgm:t>
        <a:bodyPr/>
        <a:lstStyle/>
        <a:p>
          <a:endParaRPr lang="en-GB"/>
        </a:p>
      </dgm:t>
    </dgm:pt>
  </dgm:ptLst>
  <dgm:cxnLst>
    <dgm:cxn modelId="{B9FD0155-9BE0-4E86-A30B-C9D4219B9288}" type="presOf" srcId="{B614F9CE-9B92-4A30-9EA9-811D4E616842}" destId="{DB3F21F3-773A-45C2-BCCB-067B4BDBFE42}" srcOrd="0" destOrd="0" presId="urn:microsoft.com/office/officeart/2005/8/layout/process1"/>
    <dgm:cxn modelId="{C75826F5-6796-4542-ACB0-5225BA8DB476}" srcId="{B614F9CE-9B92-4A30-9EA9-811D4E616842}" destId="{031F2318-942D-433F-BBC0-B53DB4C8894E}" srcOrd="3" destOrd="0" parTransId="{5D32B269-0982-4FA2-B3A7-711677707071}" sibTransId="{E73BBA4D-D30E-4AD4-A220-92C62861DDFA}"/>
    <dgm:cxn modelId="{E33F69E7-1D8C-4975-8F99-7A84689C610E}" type="presOf" srcId="{C178470E-C273-406C-B775-C44640F6EA1D}" destId="{A27E045A-CB10-4255-A117-C0FA785E724F}" srcOrd="0" destOrd="0" presId="urn:microsoft.com/office/officeart/2005/8/layout/process1"/>
    <dgm:cxn modelId="{78DD8532-8E33-45E7-886C-05E78C311C13}" type="presOf" srcId="{650F8CF0-9D96-480B-9C8C-738F6AEF75E4}" destId="{07850546-D1A9-4457-869D-48E50BAF3108}" srcOrd="0" destOrd="0" presId="urn:microsoft.com/office/officeart/2005/8/layout/process1"/>
    <dgm:cxn modelId="{E60BF592-37E5-4FEB-A382-C9960BA2CA43}" type="presOf" srcId="{050B2A02-2795-4411-83BC-5FDD340158FD}" destId="{D6A51435-C5B0-4691-BD70-EB9B7D9CB00F}" srcOrd="0" destOrd="0" presId="urn:microsoft.com/office/officeart/2005/8/layout/process1"/>
    <dgm:cxn modelId="{261C722D-56E9-4A62-8BED-B482627343EB}" srcId="{B614F9CE-9B92-4A30-9EA9-811D4E616842}" destId="{650F8CF0-9D96-480B-9C8C-738F6AEF75E4}" srcOrd="2" destOrd="0" parTransId="{A8C5DCE1-1EF2-457E-80A6-C4CD0FF4B7CE}" sibTransId="{050B2A02-2795-4411-83BC-5FDD340158FD}"/>
    <dgm:cxn modelId="{BF858CD6-4BFF-4D9E-84C9-E9A1A02F6F65}" type="presOf" srcId="{E73BBA4D-D30E-4AD4-A220-92C62861DDFA}" destId="{4FC1D9AE-74B6-4075-83DA-732F112805E1}" srcOrd="1" destOrd="0" presId="urn:microsoft.com/office/officeart/2005/8/layout/process1"/>
    <dgm:cxn modelId="{DFC96A58-E531-471F-8F46-A57F795F6198}" type="presOf" srcId="{E73BBA4D-D30E-4AD4-A220-92C62861DDFA}" destId="{F66390D3-FB95-400F-974D-5D0010F68E15}" srcOrd="0" destOrd="0" presId="urn:microsoft.com/office/officeart/2005/8/layout/process1"/>
    <dgm:cxn modelId="{3A309D2C-6E2C-4EA5-BC5E-A90A8630F72D}" srcId="{B614F9CE-9B92-4A30-9EA9-811D4E616842}" destId="{1FA72AD4-47BF-4FC7-84BB-3D85A8FAE158}" srcOrd="1" destOrd="0" parTransId="{9879DFBA-3558-4E10-AE49-DED5E061E6AC}" sibTransId="{C178470E-C273-406C-B775-C44640F6EA1D}"/>
    <dgm:cxn modelId="{C1A08D2A-76CD-4B3C-AB07-CAD550DF8877}" type="presOf" srcId="{D3333AFF-93CC-4CCE-AEF3-45DEFFAF567E}" destId="{42ACBA72-2A79-4BAD-89C6-72AB2B9C8B3E}" srcOrd="0" destOrd="0" presId="urn:microsoft.com/office/officeart/2005/8/layout/process1"/>
    <dgm:cxn modelId="{22BA90DE-D223-4D70-BB9F-D201379E9BB9}" srcId="{B614F9CE-9B92-4A30-9EA9-811D4E616842}" destId="{C0A7A16D-395D-4EC7-B3B3-80520F3DF3A9}" srcOrd="0" destOrd="0" parTransId="{32491513-DC8B-4EB9-91D4-609FB1277D89}" sibTransId="{D3333AFF-93CC-4CCE-AEF3-45DEFFAF567E}"/>
    <dgm:cxn modelId="{42F833B8-D982-4C64-ADD0-A2009B7C4192}" type="presOf" srcId="{D3333AFF-93CC-4CCE-AEF3-45DEFFAF567E}" destId="{040E2891-A9A7-4112-A438-0E9EA06B7627}" srcOrd="1" destOrd="0" presId="urn:microsoft.com/office/officeart/2005/8/layout/process1"/>
    <dgm:cxn modelId="{64AC82E6-04FF-4B00-88CA-C33BDA21F4CB}" type="presOf" srcId="{1FA72AD4-47BF-4FC7-84BB-3D85A8FAE158}" destId="{0F07BD79-BB3C-4F30-887A-E5BF1EC2D6EF}" srcOrd="0" destOrd="0" presId="urn:microsoft.com/office/officeart/2005/8/layout/process1"/>
    <dgm:cxn modelId="{BFC72B22-3D5B-4941-94D4-9ECA030D8AD6}" type="presOf" srcId="{9C7816A1-9AE5-44EE-B641-CABE9CABA62E}" destId="{155EC722-0520-47FD-B002-BE1725E63879}" srcOrd="0" destOrd="0" presId="urn:microsoft.com/office/officeart/2005/8/layout/process1"/>
    <dgm:cxn modelId="{CF200976-A5D4-416B-8DF0-9C843A85AEF0}" type="presOf" srcId="{C178470E-C273-406C-B775-C44640F6EA1D}" destId="{913ED7AE-2370-4457-A67B-581ACA54C248}" srcOrd="1" destOrd="0" presId="urn:microsoft.com/office/officeart/2005/8/layout/process1"/>
    <dgm:cxn modelId="{3A6A3B17-095E-408D-B0FE-0DD0C0F5BC8A}" type="presOf" srcId="{050B2A02-2795-4411-83BC-5FDD340158FD}" destId="{D3BD5166-7BBA-4FB2-858F-A8977E5D8DB8}" srcOrd="1" destOrd="0" presId="urn:microsoft.com/office/officeart/2005/8/layout/process1"/>
    <dgm:cxn modelId="{52AED321-A02E-4A44-842F-D2A387D5198D}" type="presOf" srcId="{031F2318-942D-433F-BBC0-B53DB4C8894E}" destId="{8C2BDFCC-2DE9-45C0-B932-DA6781447F8D}" srcOrd="0" destOrd="0" presId="urn:microsoft.com/office/officeart/2005/8/layout/process1"/>
    <dgm:cxn modelId="{9EE2B3F3-2D04-4170-B3FE-CFB810A95B67}" srcId="{B614F9CE-9B92-4A30-9EA9-811D4E616842}" destId="{9C7816A1-9AE5-44EE-B641-CABE9CABA62E}" srcOrd="4" destOrd="0" parTransId="{CA6101A1-D54E-473F-BC4F-821FF302711C}" sibTransId="{93C6A5E2-00EB-49AF-970C-EF5DD85D9229}"/>
    <dgm:cxn modelId="{18FD1754-4FA8-4CFD-AD14-535F08B0D7FE}" type="presOf" srcId="{C0A7A16D-395D-4EC7-B3B3-80520F3DF3A9}" destId="{668A8E3F-1243-4613-A904-AB2287F85040}" srcOrd="0" destOrd="0" presId="urn:microsoft.com/office/officeart/2005/8/layout/process1"/>
    <dgm:cxn modelId="{6BA8E33B-F96D-4007-8502-0D3B7DF03399}" type="presParOf" srcId="{DB3F21F3-773A-45C2-BCCB-067B4BDBFE42}" destId="{668A8E3F-1243-4613-A904-AB2287F85040}" srcOrd="0" destOrd="0" presId="urn:microsoft.com/office/officeart/2005/8/layout/process1"/>
    <dgm:cxn modelId="{19249328-28D7-4829-AC93-3833C9D89BE0}" type="presParOf" srcId="{DB3F21F3-773A-45C2-BCCB-067B4BDBFE42}" destId="{42ACBA72-2A79-4BAD-89C6-72AB2B9C8B3E}" srcOrd="1" destOrd="0" presId="urn:microsoft.com/office/officeart/2005/8/layout/process1"/>
    <dgm:cxn modelId="{F06F310D-B3EA-4F0D-BDB9-3EAA170EC993}" type="presParOf" srcId="{42ACBA72-2A79-4BAD-89C6-72AB2B9C8B3E}" destId="{040E2891-A9A7-4112-A438-0E9EA06B7627}" srcOrd="0" destOrd="0" presId="urn:microsoft.com/office/officeart/2005/8/layout/process1"/>
    <dgm:cxn modelId="{01EC2F80-72EA-4F02-804A-1B151B468A6B}" type="presParOf" srcId="{DB3F21F3-773A-45C2-BCCB-067B4BDBFE42}" destId="{0F07BD79-BB3C-4F30-887A-E5BF1EC2D6EF}" srcOrd="2" destOrd="0" presId="urn:microsoft.com/office/officeart/2005/8/layout/process1"/>
    <dgm:cxn modelId="{8FB4F572-1D3E-404A-BE25-F7066A945A86}" type="presParOf" srcId="{DB3F21F3-773A-45C2-BCCB-067B4BDBFE42}" destId="{A27E045A-CB10-4255-A117-C0FA785E724F}" srcOrd="3" destOrd="0" presId="urn:microsoft.com/office/officeart/2005/8/layout/process1"/>
    <dgm:cxn modelId="{36A660E8-4BE9-47D4-95E1-4443B14AA24C}" type="presParOf" srcId="{A27E045A-CB10-4255-A117-C0FA785E724F}" destId="{913ED7AE-2370-4457-A67B-581ACA54C248}" srcOrd="0" destOrd="0" presId="urn:microsoft.com/office/officeart/2005/8/layout/process1"/>
    <dgm:cxn modelId="{44B6E922-47A8-4122-BEF1-016304247FB2}" type="presParOf" srcId="{DB3F21F3-773A-45C2-BCCB-067B4BDBFE42}" destId="{07850546-D1A9-4457-869D-48E50BAF3108}" srcOrd="4" destOrd="0" presId="urn:microsoft.com/office/officeart/2005/8/layout/process1"/>
    <dgm:cxn modelId="{178E5623-31FD-4309-9F6E-BA57C677BD9E}" type="presParOf" srcId="{DB3F21F3-773A-45C2-BCCB-067B4BDBFE42}" destId="{D6A51435-C5B0-4691-BD70-EB9B7D9CB00F}" srcOrd="5" destOrd="0" presId="urn:microsoft.com/office/officeart/2005/8/layout/process1"/>
    <dgm:cxn modelId="{79B0E9B3-E4ED-4FB2-B0CE-7252755101AC}" type="presParOf" srcId="{D6A51435-C5B0-4691-BD70-EB9B7D9CB00F}" destId="{D3BD5166-7BBA-4FB2-858F-A8977E5D8DB8}" srcOrd="0" destOrd="0" presId="urn:microsoft.com/office/officeart/2005/8/layout/process1"/>
    <dgm:cxn modelId="{4E8260F3-75AA-49D7-8B76-246B3208F40F}" type="presParOf" srcId="{DB3F21F3-773A-45C2-BCCB-067B4BDBFE42}" destId="{8C2BDFCC-2DE9-45C0-B932-DA6781447F8D}" srcOrd="6" destOrd="0" presId="urn:microsoft.com/office/officeart/2005/8/layout/process1"/>
    <dgm:cxn modelId="{FB3FF923-DE2C-4A21-AA99-C1850FE3FA35}" type="presParOf" srcId="{DB3F21F3-773A-45C2-BCCB-067B4BDBFE42}" destId="{F66390D3-FB95-400F-974D-5D0010F68E15}" srcOrd="7" destOrd="0" presId="urn:microsoft.com/office/officeart/2005/8/layout/process1"/>
    <dgm:cxn modelId="{729CCEC9-C1BA-49E6-BD68-10B4A082145F}" type="presParOf" srcId="{F66390D3-FB95-400F-974D-5D0010F68E15}" destId="{4FC1D9AE-74B6-4075-83DA-732F112805E1}" srcOrd="0" destOrd="0" presId="urn:microsoft.com/office/officeart/2005/8/layout/process1"/>
    <dgm:cxn modelId="{F49175E6-2DE7-43B5-846C-0E5F3D5F50BC}" type="presParOf" srcId="{DB3F21F3-773A-45C2-BCCB-067B4BDBFE42}" destId="{155EC722-0520-47FD-B002-BE1725E63879}"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614F9CE-9B92-4A30-9EA9-811D4E616842}" type="doc">
      <dgm:prSet loTypeId="urn:microsoft.com/office/officeart/2005/8/layout/process1" loCatId="process" qsTypeId="urn:microsoft.com/office/officeart/2005/8/quickstyle/simple1" qsCatId="simple" csTypeId="urn:microsoft.com/office/officeart/2005/8/colors/accent1_2" csCatId="accent1" phldr="1"/>
      <dgm:spPr/>
    </dgm:pt>
    <dgm:pt modelId="{C0A7A16D-395D-4EC7-B3B3-80520F3DF3A9}">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GB" sz="1300" dirty="0" smtClean="0">
              <a:latin typeface="Arial" pitchFamily="34" charset="0"/>
              <a:cs typeface="Arial" pitchFamily="34" charset="0"/>
            </a:rPr>
            <a:t>Co-location</a:t>
          </a:r>
          <a:endParaRPr lang="en-GB" sz="1300" dirty="0">
            <a:latin typeface="Arial" pitchFamily="34" charset="0"/>
            <a:cs typeface="Arial" pitchFamily="34" charset="0"/>
          </a:endParaRPr>
        </a:p>
      </dgm:t>
    </dgm:pt>
    <dgm:pt modelId="{32491513-DC8B-4EB9-91D4-609FB1277D89}" type="parTrans" cxnId="{22BA90DE-D223-4D70-BB9F-D201379E9BB9}">
      <dgm:prSet/>
      <dgm:spPr/>
      <dgm:t>
        <a:bodyPr/>
        <a:lstStyle/>
        <a:p>
          <a:endParaRPr lang="en-GB" sz="1300">
            <a:latin typeface="Arial" pitchFamily="34" charset="0"/>
            <a:cs typeface="Arial" pitchFamily="34" charset="0"/>
          </a:endParaRPr>
        </a:p>
      </dgm:t>
    </dgm:pt>
    <dgm:pt modelId="{D3333AFF-93CC-4CCE-AEF3-45DEFFAF567E}" type="sibTrans" cxnId="{22BA90DE-D223-4D70-BB9F-D201379E9BB9}">
      <dgm:prSet custT="1"/>
      <dgm:spPr>
        <a:noFill/>
      </dgm:spPr>
      <dgm:t>
        <a:bodyPr/>
        <a:lstStyle/>
        <a:p>
          <a:endParaRPr lang="en-GB" sz="1300" dirty="0">
            <a:latin typeface="Arial" pitchFamily="34" charset="0"/>
            <a:cs typeface="Arial" pitchFamily="34" charset="0"/>
          </a:endParaRPr>
        </a:p>
      </dgm:t>
    </dgm:pt>
    <dgm:pt modelId="{650F8CF0-9D96-480B-9C8C-738F6AEF75E4}">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GB" sz="1300" dirty="0" smtClean="0">
              <a:latin typeface="Arial" pitchFamily="34" charset="0"/>
              <a:cs typeface="Arial" pitchFamily="34" charset="0"/>
            </a:rPr>
            <a:t>Co-ordination</a:t>
          </a:r>
          <a:endParaRPr lang="en-GB" sz="1300" dirty="0">
            <a:latin typeface="Arial" pitchFamily="34" charset="0"/>
            <a:cs typeface="Arial" pitchFamily="34" charset="0"/>
          </a:endParaRPr>
        </a:p>
      </dgm:t>
    </dgm:pt>
    <dgm:pt modelId="{A8C5DCE1-1EF2-457E-80A6-C4CD0FF4B7CE}" type="parTrans" cxnId="{261C722D-56E9-4A62-8BED-B482627343EB}">
      <dgm:prSet/>
      <dgm:spPr/>
      <dgm:t>
        <a:bodyPr/>
        <a:lstStyle/>
        <a:p>
          <a:endParaRPr lang="en-GB" sz="1300">
            <a:latin typeface="Arial" pitchFamily="34" charset="0"/>
            <a:cs typeface="Arial" pitchFamily="34" charset="0"/>
          </a:endParaRPr>
        </a:p>
      </dgm:t>
    </dgm:pt>
    <dgm:pt modelId="{050B2A02-2795-4411-83BC-5FDD340158FD}" type="sibTrans" cxnId="{261C722D-56E9-4A62-8BED-B482627343EB}">
      <dgm:prSet custT="1"/>
      <dgm:spPr>
        <a:noFill/>
      </dgm:spPr>
      <dgm:t>
        <a:bodyPr/>
        <a:lstStyle/>
        <a:p>
          <a:endParaRPr lang="en-GB" sz="1300" dirty="0">
            <a:latin typeface="Arial" pitchFamily="34" charset="0"/>
            <a:cs typeface="Arial" pitchFamily="34" charset="0"/>
          </a:endParaRPr>
        </a:p>
      </dgm:t>
    </dgm:pt>
    <dgm:pt modelId="{031F2318-942D-433F-BBC0-B53DB4C8894E}">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GB" sz="1300" dirty="0" smtClean="0">
              <a:latin typeface="Arial" pitchFamily="34" charset="0"/>
              <a:cs typeface="Arial" pitchFamily="34" charset="0"/>
            </a:rPr>
            <a:t>Joint understanding of risk</a:t>
          </a:r>
          <a:endParaRPr lang="en-GB" sz="1300" dirty="0">
            <a:latin typeface="Arial" pitchFamily="34" charset="0"/>
            <a:cs typeface="Arial" pitchFamily="34" charset="0"/>
          </a:endParaRPr>
        </a:p>
      </dgm:t>
    </dgm:pt>
    <dgm:pt modelId="{5D32B269-0982-4FA2-B3A7-711677707071}" type="parTrans" cxnId="{C75826F5-6796-4542-ACB0-5225BA8DB476}">
      <dgm:prSet/>
      <dgm:spPr/>
      <dgm:t>
        <a:bodyPr/>
        <a:lstStyle/>
        <a:p>
          <a:endParaRPr lang="en-GB" sz="1300">
            <a:latin typeface="Arial" pitchFamily="34" charset="0"/>
            <a:cs typeface="Arial" pitchFamily="34" charset="0"/>
          </a:endParaRPr>
        </a:p>
      </dgm:t>
    </dgm:pt>
    <dgm:pt modelId="{E73BBA4D-D30E-4AD4-A220-92C62861DDFA}" type="sibTrans" cxnId="{C75826F5-6796-4542-ACB0-5225BA8DB476}">
      <dgm:prSet custT="1"/>
      <dgm:spPr>
        <a:noFill/>
      </dgm:spPr>
      <dgm:t>
        <a:bodyPr/>
        <a:lstStyle/>
        <a:p>
          <a:endParaRPr lang="en-GB" sz="1300" dirty="0">
            <a:latin typeface="Arial" pitchFamily="34" charset="0"/>
            <a:cs typeface="Arial" pitchFamily="34" charset="0"/>
          </a:endParaRPr>
        </a:p>
      </dgm:t>
    </dgm:pt>
    <dgm:pt modelId="{1FA72AD4-47BF-4FC7-84BB-3D85A8FAE158}">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GB" sz="1300" dirty="0" smtClean="0">
              <a:latin typeface="Arial" pitchFamily="34" charset="0"/>
              <a:cs typeface="Arial" pitchFamily="34" charset="0"/>
            </a:rPr>
            <a:t>Communication</a:t>
          </a:r>
          <a:endParaRPr lang="en-GB" sz="1300" dirty="0">
            <a:latin typeface="Arial" pitchFamily="34" charset="0"/>
            <a:cs typeface="Arial" pitchFamily="34" charset="0"/>
          </a:endParaRPr>
        </a:p>
      </dgm:t>
    </dgm:pt>
    <dgm:pt modelId="{9879DFBA-3558-4E10-AE49-DED5E061E6AC}" type="parTrans" cxnId="{3A309D2C-6E2C-4EA5-BC5E-A90A8630F72D}">
      <dgm:prSet/>
      <dgm:spPr/>
      <dgm:t>
        <a:bodyPr/>
        <a:lstStyle/>
        <a:p>
          <a:endParaRPr lang="en-GB" sz="1300">
            <a:latin typeface="Arial" pitchFamily="34" charset="0"/>
            <a:cs typeface="Arial" pitchFamily="34" charset="0"/>
          </a:endParaRPr>
        </a:p>
      </dgm:t>
    </dgm:pt>
    <dgm:pt modelId="{C178470E-C273-406C-B775-C44640F6EA1D}" type="sibTrans" cxnId="{3A309D2C-6E2C-4EA5-BC5E-A90A8630F72D}">
      <dgm:prSet custT="1"/>
      <dgm:spPr>
        <a:noFill/>
      </dgm:spPr>
      <dgm:t>
        <a:bodyPr/>
        <a:lstStyle/>
        <a:p>
          <a:endParaRPr lang="en-GB" sz="1300" dirty="0">
            <a:latin typeface="Arial" pitchFamily="34" charset="0"/>
            <a:cs typeface="Arial" pitchFamily="34" charset="0"/>
          </a:endParaRPr>
        </a:p>
      </dgm:t>
    </dgm:pt>
    <dgm:pt modelId="{9C7816A1-9AE5-44EE-B641-CABE9CABA62E}">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GB" sz="1300" dirty="0" smtClean="0">
              <a:latin typeface="Arial" pitchFamily="34" charset="0"/>
              <a:cs typeface="Arial" pitchFamily="34" charset="0"/>
            </a:rPr>
            <a:t>Shared situational awareness</a:t>
          </a:r>
          <a:endParaRPr lang="en-GB" sz="1300" dirty="0">
            <a:latin typeface="Arial" pitchFamily="34" charset="0"/>
            <a:cs typeface="Arial" pitchFamily="34" charset="0"/>
          </a:endParaRPr>
        </a:p>
      </dgm:t>
    </dgm:pt>
    <dgm:pt modelId="{CA6101A1-D54E-473F-BC4F-821FF302711C}" type="parTrans" cxnId="{9EE2B3F3-2D04-4170-B3FE-CFB810A95B67}">
      <dgm:prSet/>
      <dgm:spPr/>
      <dgm:t>
        <a:bodyPr/>
        <a:lstStyle/>
        <a:p>
          <a:endParaRPr lang="en-GB" sz="1300">
            <a:latin typeface="Arial" pitchFamily="34" charset="0"/>
            <a:cs typeface="Arial" pitchFamily="34" charset="0"/>
          </a:endParaRPr>
        </a:p>
      </dgm:t>
    </dgm:pt>
    <dgm:pt modelId="{93C6A5E2-00EB-49AF-970C-EF5DD85D9229}" type="sibTrans" cxnId="{9EE2B3F3-2D04-4170-B3FE-CFB810A95B67}">
      <dgm:prSet/>
      <dgm:spPr/>
      <dgm:t>
        <a:bodyPr/>
        <a:lstStyle/>
        <a:p>
          <a:endParaRPr lang="en-GB" sz="1300">
            <a:latin typeface="Arial" pitchFamily="34" charset="0"/>
            <a:cs typeface="Arial" pitchFamily="34" charset="0"/>
          </a:endParaRPr>
        </a:p>
      </dgm:t>
    </dgm:pt>
    <dgm:pt modelId="{DB3F21F3-773A-45C2-BCCB-067B4BDBFE42}" type="pres">
      <dgm:prSet presAssocID="{B614F9CE-9B92-4A30-9EA9-811D4E616842}" presName="Name0" presStyleCnt="0">
        <dgm:presLayoutVars>
          <dgm:dir/>
          <dgm:resizeHandles val="exact"/>
        </dgm:presLayoutVars>
      </dgm:prSet>
      <dgm:spPr/>
    </dgm:pt>
    <dgm:pt modelId="{668A8E3F-1243-4613-A904-AB2287F85040}" type="pres">
      <dgm:prSet presAssocID="{C0A7A16D-395D-4EC7-B3B3-80520F3DF3A9}" presName="node" presStyleLbl="node1" presStyleIdx="0" presStyleCnt="5" custScaleX="126560">
        <dgm:presLayoutVars>
          <dgm:bulletEnabled val="1"/>
        </dgm:presLayoutVars>
      </dgm:prSet>
      <dgm:spPr/>
      <dgm:t>
        <a:bodyPr/>
        <a:lstStyle/>
        <a:p>
          <a:endParaRPr lang="en-GB"/>
        </a:p>
      </dgm:t>
    </dgm:pt>
    <dgm:pt modelId="{42ACBA72-2A79-4BAD-89C6-72AB2B9C8B3E}" type="pres">
      <dgm:prSet presAssocID="{D3333AFF-93CC-4CCE-AEF3-45DEFFAF567E}" presName="sibTrans" presStyleLbl="sibTrans2D1" presStyleIdx="0" presStyleCnt="4"/>
      <dgm:spPr/>
      <dgm:t>
        <a:bodyPr/>
        <a:lstStyle/>
        <a:p>
          <a:endParaRPr lang="en-GB"/>
        </a:p>
      </dgm:t>
    </dgm:pt>
    <dgm:pt modelId="{040E2891-A9A7-4112-A438-0E9EA06B7627}" type="pres">
      <dgm:prSet presAssocID="{D3333AFF-93CC-4CCE-AEF3-45DEFFAF567E}" presName="connectorText" presStyleLbl="sibTrans2D1" presStyleIdx="0" presStyleCnt="4"/>
      <dgm:spPr/>
      <dgm:t>
        <a:bodyPr/>
        <a:lstStyle/>
        <a:p>
          <a:endParaRPr lang="en-GB"/>
        </a:p>
      </dgm:t>
    </dgm:pt>
    <dgm:pt modelId="{0F07BD79-BB3C-4F30-887A-E5BF1EC2D6EF}" type="pres">
      <dgm:prSet presAssocID="{1FA72AD4-47BF-4FC7-84BB-3D85A8FAE158}" presName="node" presStyleLbl="node1" presStyleIdx="1" presStyleCnt="5" custScaleX="123744">
        <dgm:presLayoutVars>
          <dgm:bulletEnabled val="1"/>
        </dgm:presLayoutVars>
      </dgm:prSet>
      <dgm:spPr/>
      <dgm:t>
        <a:bodyPr/>
        <a:lstStyle/>
        <a:p>
          <a:endParaRPr lang="en-GB"/>
        </a:p>
      </dgm:t>
    </dgm:pt>
    <dgm:pt modelId="{A27E045A-CB10-4255-A117-C0FA785E724F}" type="pres">
      <dgm:prSet presAssocID="{C178470E-C273-406C-B775-C44640F6EA1D}" presName="sibTrans" presStyleLbl="sibTrans2D1" presStyleIdx="1" presStyleCnt="4"/>
      <dgm:spPr/>
      <dgm:t>
        <a:bodyPr/>
        <a:lstStyle/>
        <a:p>
          <a:endParaRPr lang="en-GB"/>
        </a:p>
      </dgm:t>
    </dgm:pt>
    <dgm:pt modelId="{913ED7AE-2370-4457-A67B-581ACA54C248}" type="pres">
      <dgm:prSet presAssocID="{C178470E-C273-406C-B775-C44640F6EA1D}" presName="connectorText" presStyleLbl="sibTrans2D1" presStyleIdx="1" presStyleCnt="4"/>
      <dgm:spPr/>
      <dgm:t>
        <a:bodyPr/>
        <a:lstStyle/>
        <a:p>
          <a:endParaRPr lang="en-GB"/>
        </a:p>
      </dgm:t>
    </dgm:pt>
    <dgm:pt modelId="{07850546-D1A9-4457-869D-48E50BAF3108}" type="pres">
      <dgm:prSet presAssocID="{650F8CF0-9D96-480B-9C8C-738F6AEF75E4}" presName="node" presStyleLbl="node1" presStyleIdx="2" presStyleCnt="5" custScaleX="124265">
        <dgm:presLayoutVars>
          <dgm:bulletEnabled val="1"/>
        </dgm:presLayoutVars>
      </dgm:prSet>
      <dgm:spPr/>
      <dgm:t>
        <a:bodyPr/>
        <a:lstStyle/>
        <a:p>
          <a:endParaRPr lang="en-GB"/>
        </a:p>
      </dgm:t>
    </dgm:pt>
    <dgm:pt modelId="{D6A51435-C5B0-4691-BD70-EB9B7D9CB00F}" type="pres">
      <dgm:prSet presAssocID="{050B2A02-2795-4411-83BC-5FDD340158FD}" presName="sibTrans" presStyleLbl="sibTrans2D1" presStyleIdx="2" presStyleCnt="4" custLinFactX="200000" custLinFactNeighborX="211102" custLinFactNeighborY="14643"/>
      <dgm:spPr/>
      <dgm:t>
        <a:bodyPr/>
        <a:lstStyle/>
        <a:p>
          <a:endParaRPr lang="en-GB"/>
        </a:p>
      </dgm:t>
    </dgm:pt>
    <dgm:pt modelId="{D3BD5166-7BBA-4FB2-858F-A8977E5D8DB8}" type="pres">
      <dgm:prSet presAssocID="{050B2A02-2795-4411-83BC-5FDD340158FD}" presName="connectorText" presStyleLbl="sibTrans2D1" presStyleIdx="2" presStyleCnt="4"/>
      <dgm:spPr/>
      <dgm:t>
        <a:bodyPr/>
        <a:lstStyle/>
        <a:p>
          <a:endParaRPr lang="en-GB"/>
        </a:p>
      </dgm:t>
    </dgm:pt>
    <dgm:pt modelId="{8C2BDFCC-2DE9-45C0-B932-DA6781447F8D}" type="pres">
      <dgm:prSet presAssocID="{031F2318-942D-433F-BBC0-B53DB4C8894E}" presName="node" presStyleLbl="node1" presStyleIdx="3" presStyleCnt="5" custScaleX="123445">
        <dgm:presLayoutVars>
          <dgm:bulletEnabled val="1"/>
        </dgm:presLayoutVars>
      </dgm:prSet>
      <dgm:spPr/>
      <dgm:t>
        <a:bodyPr/>
        <a:lstStyle/>
        <a:p>
          <a:endParaRPr lang="en-GB"/>
        </a:p>
      </dgm:t>
    </dgm:pt>
    <dgm:pt modelId="{F66390D3-FB95-400F-974D-5D0010F68E15}" type="pres">
      <dgm:prSet presAssocID="{E73BBA4D-D30E-4AD4-A220-92C62861DDFA}" presName="sibTrans" presStyleLbl="sibTrans2D1" presStyleIdx="3" presStyleCnt="4"/>
      <dgm:spPr/>
      <dgm:t>
        <a:bodyPr/>
        <a:lstStyle/>
        <a:p>
          <a:endParaRPr lang="en-GB"/>
        </a:p>
      </dgm:t>
    </dgm:pt>
    <dgm:pt modelId="{4FC1D9AE-74B6-4075-83DA-732F112805E1}" type="pres">
      <dgm:prSet presAssocID="{E73BBA4D-D30E-4AD4-A220-92C62861DDFA}" presName="connectorText" presStyleLbl="sibTrans2D1" presStyleIdx="3" presStyleCnt="4"/>
      <dgm:spPr/>
      <dgm:t>
        <a:bodyPr/>
        <a:lstStyle/>
        <a:p>
          <a:endParaRPr lang="en-GB"/>
        </a:p>
      </dgm:t>
    </dgm:pt>
    <dgm:pt modelId="{155EC722-0520-47FD-B002-BE1725E63879}" type="pres">
      <dgm:prSet presAssocID="{9C7816A1-9AE5-44EE-B641-CABE9CABA62E}" presName="node" presStyleLbl="node1" presStyleIdx="4" presStyleCnt="5" custScaleX="121853">
        <dgm:presLayoutVars>
          <dgm:bulletEnabled val="1"/>
        </dgm:presLayoutVars>
      </dgm:prSet>
      <dgm:spPr/>
      <dgm:t>
        <a:bodyPr/>
        <a:lstStyle/>
        <a:p>
          <a:endParaRPr lang="en-GB"/>
        </a:p>
      </dgm:t>
    </dgm:pt>
  </dgm:ptLst>
  <dgm:cxnLst>
    <dgm:cxn modelId="{7A33C304-0594-41D7-BE3B-CAEB66D4CFD7}" type="presOf" srcId="{D3333AFF-93CC-4CCE-AEF3-45DEFFAF567E}" destId="{42ACBA72-2A79-4BAD-89C6-72AB2B9C8B3E}" srcOrd="0" destOrd="0" presId="urn:microsoft.com/office/officeart/2005/8/layout/process1"/>
    <dgm:cxn modelId="{C75826F5-6796-4542-ACB0-5225BA8DB476}" srcId="{B614F9CE-9B92-4A30-9EA9-811D4E616842}" destId="{031F2318-942D-433F-BBC0-B53DB4C8894E}" srcOrd="3" destOrd="0" parTransId="{5D32B269-0982-4FA2-B3A7-711677707071}" sibTransId="{E73BBA4D-D30E-4AD4-A220-92C62861DDFA}"/>
    <dgm:cxn modelId="{9185BDEE-EEBE-4EBF-893C-4B43E1AA0FBF}" type="presOf" srcId="{C0A7A16D-395D-4EC7-B3B3-80520F3DF3A9}" destId="{668A8E3F-1243-4613-A904-AB2287F85040}" srcOrd="0" destOrd="0" presId="urn:microsoft.com/office/officeart/2005/8/layout/process1"/>
    <dgm:cxn modelId="{261C722D-56E9-4A62-8BED-B482627343EB}" srcId="{B614F9CE-9B92-4A30-9EA9-811D4E616842}" destId="{650F8CF0-9D96-480B-9C8C-738F6AEF75E4}" srcOrd="2" destOrd="0" parTransId="{A8C5DCE1-1EF2-457E-80A6-C4CD0FF4B7CE}" sibTransId="{050B2A02-2795-4411-83BC-5FDD340158FD}"/>
    <dgm:cxn modelId="{7C3CA5BF-50F3-4554-ACF3-606C0901958C}" type="presOf" srcId="{B614F9CE-9B92-4A30-9EA9-811D4E616842}" destId="{DB3F21F3-773A-45C2-BCCB-067B4BDBFE42}" srcOrd="0" destOrd="0" presId="urn:microsoft.com/office/officeart/2005/8/layout/process1"/>
    <dgm:cxn modelId="{6AD63CFE-2A61-4E37-96B8-FE156CC1E9C0}" type="presOf" srcId="{C178470E-C273-406C-B775-C44640F6EA1D}" destId="{A27E045A-CB10-4255-A117-C0FA785E724F}" srcOrd="0" destOrd="0" presId="urn:microsoft.com/office/officeart/2005/8/layout/process1"/>
    <dgm:cxn modelId="{2824C9FA-AE0A-4F5D-90C7-DAC124F61008}" type="presOf" srcId="{050B2A02-2795-4411-83BC-5FDD340158FD}" destId="{D6A51435-C5B0-4691-BD70-EB9B7D9CB00F}" srcOrd="0" destOrd="0" presId="urn:microsoft.com/office/officeart/2005/8/layout/process1"/>
    <dgm:cxn modelId="{7F58E468-C17F-45FF-82B0-20275E5D0B97}" type="presOf" srcId="{650F8CF0-9D96-480B-9C8C-738F6AEF75E4}" destId="{07850546-D1A9-4457-869D-48E50BAF3108}" srcOrd="0" destOrd="0" presId="urn:microsoft.com/office/officeart/2005/8/layout/process1"/>
    <dgm:cxn modelId="{3A309D2C-6E2C-4EA5-BC5E-A90A8630F72D}" srcId="{B614F9CE-9B92-4A30-9EA9-811D4E616842}" destId="{1FA72AD4-47BF-4FC7-84BB-3D85A8FAE158}" srcOrd="1" destOrd="0" parTransId="{9879DFBA-3558-4E10-AE49-DED5E061E6AC}" sibTransId="{C178470E-C273-406C-B775-C44640F6EA1D}"/>
    <dgm:cxn modelId="{22BA90DE-D223-4D70-BB9F-D201379E9BB9}" srcId="{B614F9CE-9B92-4A30-9EA9-811D4E616842}" destId="{C0A7A16D-395D-4EC7-B3B3-80520F3DF3A9}" srcOrd="0" destOrd="0" parTransId="{32491513-DC8B-4EB9-91D4-609FB1277D89}" sibTransId="{D3333AFF-93CC-4CCE-AEF3-45DEFFAF567E}"/>
    <dgm:cxn modelId="{9A619C8F-EF2B-4A50-AF86-FF97AA27E781}" type="presOf" srcId="{E73BBA4D-D30E-4AD4-A220-92C62861DDFA}" destId="{F66390D3-FB95-400F-974D-5D0010F68E15}" srcOrd="0" destOrd="0" presId="urn:microsoft.com/office/officeart/2005/8/layout/process1"/>
    <dgm:cxn modelId="{1C58D6EB-7896-4CFF-9418-5A5A92AEAD04}" type="presOf" srcId="{D3333AFF-93CC-4CCE-AEF3-45DEFFAF567E}" destId="{040E2891-A9A7-4112-A438-0E9EA06B7627}" srcOrd="1" destOrd="0" presId="urn:microsoft.com/office/officeart/2005/8/layout/process1"/>
    <dgm:cxn modelId="{568E28E1-C824-453A-8F1E-A00043A9697D}" type="presOf" srcId="{9C7816A1-9AE5-44EE-B641-CABE9CABA62E}" destId="{155EC722-0520-47FD-B002-BE1725E63879}" srcOrd="0" destOrd="0" presId="urn:microsoft.com/office/officeart/2005/8/layout/process1"/>
    <dgm:cxn modelId="{7D1C39A8-DEA4-488E-BF6F-1035FF835DF4}" type="presOf" srcId="{050B2A02-2795-4411-83BC-5FDD340158FD}" destId="{D3BD5166-7BBA-4FB2-858F-A8977E5D8DB8}" srcOrd="1" destOrd="0" presId="urn:microsoft.com/office/officeart/2005/8/layout/process1"/>
    <dgm:cxn modelId="{4290556A-9003-48E1-9CFA-4566D7893A64}" type="presOf" srcId="{C178470E-C273-406C-B775-C44640F6EA1D}" destId="{913ED7AE-2370-4457-A67B-581ACA54C248}" srcOrd="1" destOrd="0" presId="urn:microsoft.com/office/officeart/2005/8/layout/process1"/>
    <dgm:cxn modelId="{7728542A-A85D-4308-AD31-F7DD0AF95B85}" type="presOf" srcId="{E73BBA4D-D30E-4AD4-A220-92C62861DDFA}" destId="{4FC1D9AE-74B6-4075-83DA-732F112805E1}" srcOrd="1" destOrd="0" presId="urn:microsoft.com/office/officeart/2005/8/layout/process1"/>
    <dgm:cxn modelId="{02B90481-BA1A-4D53-9E0A-F246E60E8C7F}" type="presOf" srcId="{031F2318-942D-433F-BBC0-B53DB4C8894E}" destId="{8C2BDFCC-2DE9-45C0-B932-DA6781447F8D}" srcOrd="0" destOrd="0" presId="urn:microsoft.com/office/officeart/2005/8/layout/process1"/>
    <dgm:cxn modelId="{9594E66B-1F10-4558-A73A-B5231EE00AA7}" type="presOf" srcId="{1FA72AD4-47BF-4FC7-84BB-3D85A8FAE158}" destId="{0F07BD79-BB3C-4F30-887A-E5BF1EC2D6EF}" srcOrd="0" destOrd="0" presId="urn:microsoft.com/office/officeart/2005/8/layout/process1"/>
    <dgm:cxn modelId="{9EE2B3F3-2D04-4170-B3FE-CFB810A95B67}" srcId="{B614F9CE-9B92-4A30-9EA9-811D4E616842}" destId="{9C7816A1-9AE5-44EE-B641-CABE9CABA62E}" srcOrd="4" destOrd="0" parTransId="{CA6101A1-D54E-473F-BC4F-821FF302711C}" sibTransId="{93C6A5E2-00EB-49AF-970C-EF5DD85D9229}"/>
    <dgm:cxn modelId="{5EBE625E-7DAB-4CDC-8ED3-FEB308206BBC}" type="presParOf" srcId="{DB3F21F3-773A-45C2-BCCB-067B4BDBFE42}" destId="{668A8E3F-1243-4613-A904-AB2287F85040}" srcOrd="0" destOrd="0" presId="urn:microsoft.com/office/officeart/2005/8/layout/process1"/>
    <dgm:cxn modelId="{FBCF2357-5AF6-449A-BED0-15E7DE3F4E94}" type="presParOf" srcId="{DB3F21F3-773A-45C2-BCCB-067B4BDBFE42}" destId="{42ACBA72-2A79-4BAD-89C6-72AB2B9C8B3E}" srcOrd="1" destOrd="0" presId="urn:microsoft.com/office/officeart/2005/8/layout/process1"/>
    <dgm:cxn modelId="{BA490FC5-887B-4402-B470-9A4927345914}" type="presParOf" srcId="{42ACBA72-2A79-4BAD-89C6-72AB2B9C8B3E}" destId="{040E2891-A9A7-4112-A438-0E9EA06B7627}" srcOrd="0" destOrd="0" presId="urn:microsoft.com/office/officeart/2005/8/layout/process1"/>
    <dgm:cxn modelId="{F50E8CE7-E3F8-4897-81E9-A07EABCBFD71}" type="presParOf" srcId="{DB3F21F3-773A-45C2-BCCB-067B4BDBFE42}" destId="{0F07BD79-BB3C-4F30-887A-E5BF1EC2D6EF}" srcOrd="2" destOrd="0" presId="urn:microsoft.com/office/officeart/2005/8/layout/process1"/>
    <dgm:cxn modelId="{5BF3E69B-6651-4861-8A1E-B5350E17EFED}" type="presParOf" srcId="{DB3F21F3-773A-45C2-BCCB-067B4BDBFE42}" destId="{A27E045A-CB10-4255-A117-C0FA785E724F}" srcOrd="3" destOrd="0" presId="urn:microsoft.com/office/officeart/2005/8/layout/process1"/>
    <dgm:cxn modelId="{D32A865D-4981-4DA4-B3DE-B2AA51753BFF}" type="presParOf" srcId="{A27E045A-CB10-4255-A117-C0FA785E724F}" destId="{913ED7AE-2370-4457-A67B-581ACA54C248}" srcOrd="0" destOrd="0" presId="urn:microsoft.com/office/officeart/2005/8/layout/process1"/>
    <dgm:cxn modelId="{BB1D5817-3756-4143-A852-A005B715348C}" type="presParOf" srcId="{DB3F21F3-773A-45C2-BCCB-067B4BDBFE42}" destId="{07850546-D1A9-4457-869D-48E50BAF3108}" srcOrd="4" destOrd="0" presId="urn:microsoft.com/office/officeart/2005/8/layout/process1"/>
    <dgm:cxn modelId="{73840779-C075-45EC-9345-207E1A3CB992}" type="presParOf" srcId="{DB3F21F3-773A-45C2-BCCB-067B4BDBFE42}" destId="{D6A51435-C5B0-4691-BD70-EB9B7D9CB00F}" srcOrd="5" destOrd="0" presId="urn:microsoft.com/office/officeart/2005/8/layout/process1"/>
    <dgm:cxn modelId="{62175C82-1175-4AFD-AD09-8CE87859E300}" type="presParOf" srcId="{D6A51435-C5B0-4691-BD70-EB9B7D9CB00F}" destId="{D3BD5166-7BBA-4FB2-858F-A8977E5D8DB8}" srcOrd="0" destOrd="0" presId="urn:microsoft.com/office/officeart/2005/8/layout/process1"/>
    <dgm:cxn modelId="{643CD4E1-3D13-43D2-AFFA-AB97973F00D5}" type="presParOf" srcId="{DB3F21F3-773A-45C2-BCCB-067B4BDBFE42}" destId="{8C2BDFCC-2DE9-45C0-B932-DA6781447F8D}" srcOrd="6" destOrd="0" presId="urn:microsoft.com/office/officeart/2005/8/layout/process1"/>
    <dgm:cxn modelId="{957B3385-EAAF-40E3-9BFB-FAC1AE6AE343}" type="presParOf" srcId="{DB3F21F3-773A-45C2-BCCB-067B4BDBFE42}" destId="{F66390D3-FB95-400F-974D-5D0010F68E15}" srcOrd="7" destOrd="0" presId="urn:microsoft.com/office/officeart/2005/8/layout/process1"/>
    <dgm:cxn modelId="{B7224569-3436-4A94-BC5B-79C1495CEDF3}" type="presParOf" srcId="{F66390D3-FB95-400F-974D-5D0010F68E15}" destId="{4FC1D9AE-74B6-4075-83DA-732F112805E1}" srcOrd="0" destOrd="0" presId="urn:microsoft.com/office/officeart/2005/8/layout/process1"/>
    <dgm:cxn modelId="{3CB6BECB-DD48-44EE-9BEB-43D50BF6D19B}" type="presParOf" srcId="{DB3F21F3-773A-45C2-BCCB-067B4BDBFE42}" destId="{155EC722-0520-47FD-B002-BE1725E63879}"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614F9CE-9B92-4A30-9EA9-811D4E616842}" type="doc">
      <dgm:prSet loTypeId="urn:microsoft.com/office/officeart/2005/8/layout/process1" loCatId="process" qsTypeId="urn:microsoft.com/office/officeart/2005/8/quickstyle/simple1" qsCatId="simple" csTypeId="urn:microsoft.com/office/officeart/2005/8/colors/accent1_2" csCatId="accent1" phldr="1"/>
      <dgm:spPr/>
    </dgm:pt>
    <dgm:pt modelId="{C0A7A16D-395D-4EC7-B3B3-80520F3DF3A9}">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GB" sz="1300" dirty="0" smtClean="0">
              <a:latin typeface="Arial" pitchFamily="34" charset="0"/>
              <a:cs typeface="Arial" pitchFamily="34" charset="0"/>
            </a:rPr>
            <a:t>Co-location</a:t>
          </a:r>
          <a:endParaRPr lang="en-GB" sz="1300" dirty="0">
            <a:latin typeface="Arial" pitchFamily="34" charset="0"/>
            <a:cs typeface="Arial" pitchFamily="34" charset="0"/>
          </a:endParaRPr>
        </a:p>
      </dgm:t>
    </dgm:pt>
    <dgm:pt modelId="{32491513-DC8B-4EB9-91D4-609FB1277D89}" type="parTrans" cxnId="{22BA90DE-D223-4D70-BB9F-D201379E9BB9}">
      <dgm:prSet/>
      <dgm:spPr/>
      <dgm:t>
        <a:bodyPr/>
        <a:lstStyle/>
        <a:p>
          <a:endParaRPr lang="en-GB" sz="1300">
            <a:latin typeface="Arial" pitchFamily="34" charset="0"/>
            <a:cs typeface="Arial" pitchFamily="34" charset="0"/>
          </a:endParaRPr>
        </a:p>
      </dgm:t>
    </dgm:pt>
    <dgm:pt modelId="{D3333AFF-93CC-4CCE-AEF3-45DEFFAF567E}" type="sibTrans" cxnId="{22BA90DE-D223-4D70-BB9F-D201379E9BB9}">
      <dgm:prSet custT="1"/>
      <dgm:spPr>
        <a:noFill/>
      </dgm:spPr>
      <dgm:t>
        <a:bodyPr/>
        <a:lstStyle/>
        <a:p>
          <a:endParaRPr lang="en-GB" sz="1300" dirty="0">
            <a:latin typeface="Arial" pitchFamily="34" charset="0"/>
            <a:cs typeface="Arial" pitchFamily="34" charset="0"/>
          </a:endParaRPr>
        </a:p>
      </dgm:t>
    </dgm:pt>
    <dgm:pt modelId="{650F8CF0-9D96-480B-9C8C-738F6AEF75E4}">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GB" sz="1300" dirty="0" smtClean="0">
              <a:latin typeface="Arial" pitchFamily="34" charset="0"/>
              <a:cs typeface="Arial" pitchFamily="34" charset="0"/>
            </a:rPr>
            <a:t>Co-ordination</a:t>
          </a:r>
          <a:endParaRPr lang="en-GB" sz="1300" dirty="0">
            <a:latin typeface="Arial" pitchFamily="34" charset="0"/>
            <a:cs typeface="Arial" pitchFamily="34" charset="0"/>
          </a:endParaRPr>
        </a:p>
      </dgm:t>
    </dgm:pt>
    <dgm:pt modelId="{A8C5DCE1-1EF2-457E-80A6-C4CD0FF4B7CE}" type="parTrans" cxnId="{261C722D-56E9-4A62-8BED-B482627343EB}">
      <dgm:prSet/>
      <dgm:spPr/>
      <dgm:t>
        <a:bodyPr/>
        <a:lstStyle/>
        <a:p>
          <a:endParaRPr lang="en-GB" sz="1300">
            <a:latin typeface="Arial" pitchFamily="34" charset="0"/>
            <a:cs typeface="Arial" pitchFamily="34" charset="0"/>
          </a:endParaRPr>
        </a:p>
      </dgm:t>
    </dgm:pt>
    <dgm:pt modelId="{050B2A02-2795-4411-83BC-5FDD340158FD}" type="sibTrans" cxnId="{261C722D-56E9-4A62-8BED-B482627343EB}">
      <dgm:prSet custT="1"/>
      <dgm:spPr>
        <a:noFill/>
      </dgm:spPr>
      <dgm:t>
        <a:bodyPr/>
        <a:lstStyle/>
        <a:p>
          <a:endParaRPr lang="en-GB" sz="1300" dirty="0">
            <a:latin typeface="Arial" pitchFamily="34" charset="0"/>
            <a:cs typeface="Arial" pitchFamily="34" charset="0"/>
          </a:endParaRPr>
        </a:p>
      </dgm:t>
    </dgm:pt>
    <dgm:pt modelId="{031F2318-942D-433F-BBC0-B53DB4C8894E}">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GB" sz="1300" dirty="0" smtClean="0">
              <a:latin typeface="Arial" pitchFamily="34" charset="0"/>
              <a:cs typeface="Arial" pitchFamily="34" charset="0"/>
            </a:rPr>
            <a:t>Joint understanding of risk</a:t>
          </a:r>
          <a:endParaRPr lang="en-GB" sz="1300" dirty="0">
            <a:latin typeface="Arial" pitchFamily="34" charset="0"/>
            <a:cs typeface="Arial" pitchFamily="34" charset="0"/>
          </a:endParaRPr>
        </a:p>
      </dgm:t>
    </dgm:pt>
    <dgm:pt modelId="{5D32B269-0982-4FA2-B3A7-711677707071}" type="parTrans" cxnId="{C75826F5-6796-4542-ACB0-5225BA8DB476}">
      <dgm:prSet/>
      <dgm:spPr/>
      <dgm:t>
        <a:bodyPr/>
        <a:lstStyle/>
        <a:p>
          <a:endParaRPr lang="en-GB" sz="1300">
            <a:latin typeface="Arial" pitchFamily="34" charset="0"/>
            <a:cs typeface="Arial" pitchFamily="34" charset="0"/>
          </a:endParaRPr>
        </a:p>
      </dgm:t>
    </dgm:pt>
    <dgm:pt modelId="{E73BBA4D-D30E-4AD4-A220-92C62861DDFA}" type="sibTrans" cxnId="{C75826F5-6796-4542-ACB0-5225BA8DB476}">
      <dgm:prSet custT="1"/>
      <dgm:spPr>
        <a:noFill/>
      </dgm:spPr>
      <dgm:t>
        <a:bodyPr/>
        <a:lstStyle/>
        <a:p>
          <a:endParaRPr lang="en-GB" sz="1300" dirty="0">
            <a:latin typeface="Arial" pitchFamily="34" charset="0"/>
            <a:cs typeface="Arial" pitchFamily="34" charset="0"/>
          </a:endParaRPr>
        </a:p>
      </dgm:t>
    </dgm:pt>
    <dgm:pt modelId="{1FA72AD4-47BF-4FC7-84BB-3D85A8FAE158}">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GB" sz="1300" dirty="0" smtClean="0">
              <a:latin typeface="Arial" pitchFamily="34" charset="0"/>
              <a:cs typeface="Arial" pitchFamily="34" charset="0"/>
            </a:rPr>
            <a:t>Communication</a:t>
          </a:r>
          <a:endParaRPr lang="en-GB" sz="1300" dirty="0">
            <a:latin typeface="Arial" pitchFamily="34" charset="0"/>
            <a:cs typeface="Arial" pitchFamily="34" charset="0"/>
          </a:endParaRPr>
        </a:p>
      </dgm:t>
    </dgm:pt>
    <dgm:pt modelId="{9879DFBA-3558-4E10-AE49-DED5E061E6AC}" type="parTrans" cxnId="{3A309D2C-6E2C-4EA5-BC5E-A90A8630F72D}">
      <dgm:prSet/>
      <dgm:spPr/>
      <dgm:t>
        <a:bodyPr/>
        <a:lstStyle/>
        <a:p>
          <a:endParaRPr lang="en-GB" sz="1300">
            <a:latin typeface="Arial" pitchFamily="34" charset="0"/>
            <a:cs typeface="Arial" pitchFamily="34" charset="0"/>
          </a:endParaRPr>
        </a:p>
      </dgm:t>
    </dgm:pt>
    <dgm:pt modelId="{C178470E-C273-406C-B775-C44640F6EA1D}" type="sibTrans" cxnId="{3A309D2C-6E2C-4EA5-BC5E-A90A8630F72D}">
      <dgm:prSet custT="1"/>
      <dgm:spPr>
        <a:noFill/>
      </dgm:spPr>
      <dgm:t>
        <a:bodyPr/>
        <a:lstStyle/>
        <a:p>
          <a:endParaRPr lang="en-GB" sz="1300" dirty="0">
            <a:latin typeface="Arial" pitchFamily="34" charset="0"/>
            <a:cs typeface="Arial" pitchFamily="34" charset="0"/>
          </a:endParaRPr>
        </a:p>
      </dgm:t>
    </dgm:pt>
    <dgm:pt modelId="{9C7816A1-9AE5-44EE-B641-CABE9CABA62E}">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GB" sz="1300" dirty="0" smtClean="0">
              <a:latin typeface="Arial" pitchFamily="34" charset="0"/>
              <a:cs typeface="Arial" pitchFamily="34" charset="0"/>
            </a:rPr>
            <a:t>Shared situational awareness</a:t>
          </a:r>
          <a:endParaRPr lang="en-GB" sz="1300" dirty="0">
            <a:latin typeface="Arial" pitchFamily="34" charset="0"/>
            <a:cs typeface="Arial" pitchFamily="34" charset="0"/>
          </a:endParaRPr>
        </a:p>
      </dgm:t>
    </dgm:pt>
    <dgm:pt modelId="{CA6101A1-D54E-473F-BC4F-821FF302711C}" type="parTrans" cxnId="{9EE2B3F3-2D04-4170-B3FE-CFB810A95B67}">
      <dgm:prSet/>
      <dgm:spPr/>
      <dgm:t>
        <a:bodyPr/>
        <a:lstStyle/>
        <a:p>
          <a:endParaRPr lang="en-GB" sz="1300">
            <a:latin typeface="Arial" pitchFamily="34" charset="0"/>
            <a:cs typeface="Arial" pitchFamily="34" charset="0"/>
          </a:endParaRPr>
        </a:p>
      </dgm:t>
    </dgm:pt>
    <dgm:pt modelId="{93C6A5E2-00EB-49AF-970C-EF5DD85D9229}" type="sibTrans" cxnId="{9EE2B3F3-2D04-4170-B3FE-CFB810A95B67}">
      <dgm:prSet/>
      <dgm:spPr/>
      <dgm:t>
        <a:bodyPr/>
        <a:lstStyle/>
        <a:p>
          <a:endParaRPr lang="en-GB" sz="1300">
            <a:latin typeface="Arial" pitchFamily="34" charset="0"/>
            <a:cs typeface="Arial" pitchFamily="34" charset="0"/>
          </a:endParaRPr>
        </a:p>
      </dgm:t>
    </dgm:pt>
    <dgm:pt modelId="{DB3F21F3-773A-45C2-BCCB-067B4BDBFE42}" type="pres">
      <dgm:prSet presAssocID="{B614F9CE-9B92-4A30-9EA9-811D4E616842}" presName="Name0" presStyleCnt="0">
        <dgm:presLayoutVars>
          <dgm:dir/>
          <dgm:resizeHandles val="exact"/>
        </dgm:presLayoutVars>
      </dgm:prSet>
      <dgm:spPr/>
    </dgm:pt>
    <dgm:pt modelId="{668A8E3F-1243-4613-A904-AB2287F85040}" type="pres">
      <dgm:prSet presAssocID="{C0A7A16D-395D-4EC7-B3B3-80520F3DF3A9}" presName="node" presStyleLbl="node1" presStyleIdx="0" presStyleCnt="5" custScaleX="126560">
        <dgm:presLayoutVars>
          <dgm:bulletEnabled val="1"/>
        </dgm:presLayoutVars>
      </dgm:prSet>
      <dgm:spPr/>
      <dgm:t>
        <a:bodyPr/>
        <a:lstStyle/>
        <a:p>
          <a:endParaRPr lang="en-GB"/>
        </a:p>
      </dgm:t>
    </dgm:pt>
    <dgm:pt modelId="{42ACBA72-2A79-4BAD-89C6-72AB2B9C8B3E}" type="pres">
      <dgm:prSet presAssocID="{D3333AFF-93CC-4CCE-AEF3-45DEFFAF567E}" presName="sibTrans" presStyleLbl="sibTrans2D1" presStyleIdx="0" presStyleCnt="4"/>
      <dgm:spPr/>
      <dgm:t>
        <a:bodyPr/>
        <a:lstStyle/>
        <a:p>
          <a:endParaRPr lang="en-GB"/>
        </a:p>
      </dgm:t>
    </dgm:pt>
    <dgm:pt modelId="{040E2891-A9A7-4112-A438-0E9EA06B7627}" type="pres">
      <dgm:prSet presAssocID="{D3333AFF-93CC-4CCE-AEF3-45DEFFAF567E}" presName="connectorText" presStyleLbl="sibTrans2D1" presStyleIdx="0" presStyleCnt="4"/>
      <dgm:spPr/>
      <dgm:t>
        <a:bodyPr/>
        <a:lstStyle/>
        <a:p>
          <a:endParaRPr lang="en-GB"/>
        </a:p>
      </dgm:t>
    </dgm:pt>
    <dgm:pt modelId="{0F07BD79-BB3C-4F30-887A-E5BF1EC2D6EF}" type="pres">
      <dgm:prSet presAssocID="{1FA72AD4-47BF-4FC7-84BB-3D85A8FAE158}" presName="node" presStyleLbl="node1" presStyleIdx="1" presStyleCnt="5" custScaleX="123744">
        <dgm:presLayoutVars>
          <dgm:bulletEnabled val="1"/>
        </dgm:presLayoutVars>
      </dgm:prSet>
      <dgm:spPr/>
      <dgm:t>
        <a:bodyPr/>
        <a:lstStyle/>
        <a:p>
          <a:endParaRPr lang="en-GB"/>
        </a:p>
      </dgm:t>
    </dgm:pt>
    <dgm:pt modelId="{A27E045A-CB10-4255-A117-C0FA785E724F}" type="pres">
      <dgm:prSet presAssocID="{C178470E-C273-406C-B775-C44640F6EA1D}" presName="sibTrans" presStyleLbl="sibTrans2D1" presStyleIdx="1" presStyleCnt="4"/>
      <dgm:spPr/>
      <dgm:t>
        <a:bodyPr/>
        <a:lstStyle/>
        <a:p>
          <a:endParaRPr lang="en-GB"/>
        </a:p>
      </dgm:t>
    </dgm:pt>
    <dgm:pt modelId="{913ED7AE-2370-4457-A67B-581ACA54C248}" type="pres">
      <dgm:prSet presAssocID="{C178470E-C273-406C-B775-C44640F6EA1D}" presName="connectorText" presStyleLbl="sibTrans2D1" presStyleIdx="1" presStyleCnt="4"/>
      <dgm:spPr/>
      <dgm:t>
        <a:bodyPr/>
        <a:lstStyle/>
        <a:p>
          <a:endParaRPr lang="en-GB"/>
        </a:p>
      </dgm:t>
    </dgm:pt>
    <dgm:pt modelId="{07850546-D1A9-4457-869D-48E50BAF3108}" type="pres">
      <dgm:prSet presAssocID="{650F8CF0-9D96-480B-9C8C-738F6AEF75E4}" presName="node" presStyleLbl="node1" presStyleIdx="2" presStyleCnt="5" custScaleX="124265">
        <dgm:presLayoutVars>
          <dgm:bulletEnabled val="1"/>
        </dgm:presLayoutVars>
      </dgm:prSet>
      <dgm:spPr/>
      <dgm:t>
        <a:bodyPr/>
        <a:lstStyle/>
        <a:p>
          <a:endParaRPr lang="en-GB"/>
        </a:p>
      </dgm:t>
    </dgm:pt>
    <dgm:pt modelId="{D6A51435-C5B0-4691-BD70-EB9B7D9CB00F}" type="pres">
      <dgm:prSet presAssocID="{050B2A02-2795-4411-83BC-5FDD340158FD}" presName="sibTrans" presStyleLbl="sibTrans2D1" presStyleIdx="2" presStyleCnt="4" custLinFactX="200000" custLinFactNeighborX="211102" custLinFactNeighborY="14643"/>
      <dgm:spPr/>
      <dgm:t>
        <a:bodyPr/>
        <a:lstStyle/>
        <a:p>
          <a:endParaRPr lang="en-GB"/>
        </a:p>
      </dgm:t>
    </dgm:pt>
    <dgm:pt modelId="{D3BD5166-7BBA-4FB2-858F-A8977E5D8DB8}" type="pres">
      <dgm:prSet presAssocID="{050B2A02-2795-4411-83BC-5FDD340158FD}" presName="connectorText" presStyleLbl="sibTrans2D1" presStyleIdx="2" presStyleCnt="4"/>
      <dgm:spPr/>
      <dgm:t>
        <a:bodyPr/>
        <a:lstStyle/>
        <a:p>
          <a:endParaRPr lang="en-GB"/>
        </a:p>
      </dgm:t>
    </dgm:pt>
    <dgm:pt modelId="{8C2BDFCC-2DE9-45C0-B932-DA6781447F8D}" type="pres">
      <dgm:prSet presAssocID="{031F2318-942D-433F-BBC0-B53DB4C8894E}" presName="node" presStyleLbl="node1" presStyleIdx="3" presStyleCnt="5" custScaleX="123445">
        <dgm:presLayoutVars>
          <dgm:bulletEnabled val="1"/>
        </dgm:presLayoutVars>
      </dgm:prSet>
      <dgm:spPr/>
      <dgm:t>
        <a:bodyPr/>
        <a:lstStyle/>
        <a:p>
          <a:endParaRPr lang="en-GB"/>
        </a:p>
      </dgm:t>
    </dgm:pt>
    <dgm:pt modelId="{F66390D3-FB95-400F-974D-5D0010F68E15}" type="pres">
      <dgm:prSet presAssocID="{E73BBA4D-D30E-4AD4-A220-92C62861DDFA}" presName="sibTrans" presStyleLbl="sibTrans2D1" presStyleIdx="3" presStyleCnt="4"/>
      <dgm:spPr/>
      <dgm:t>
        <a:bodyPr/>
        <a:lstStyle/>
        <a:p>
          <a:endParaRPr lang="en-GB"/>
        </a:p>
      </dgm:t>
    </dgm:pt>
    <dgm:pt modelId="{4FC1D9AE-74B6-4075-83DA-732F112805E1}" type="pres">
      <dgm:prSet presAssocID="{E73BBA4D-D30E-4AD4-A220-92C62861DDFA}" presName="connectorText" presStyleLbl="sibTrans2D1" presStyleIdx="3" presStyleCnt="4"/>
      <dgm:spPr/>
      <dgm:t>
        <a:bodyPr/>
        <a:lstStyle/>
        <a:p>
          <a:endParaRPr lang="en-GB"/>
        </a:p>
      </dgm:t>
    </dgm:pt>
    <dgm:pt modelId="{155EC722-0520-47FD-B002-BE1725E63879}" type="pres">
      <dgm:prSet presAssocID="{9C7816A1-9AE5-44EE-B641-CABE9CABA62E}" presName="node" presStyleLbl="node1" presStyleIdx="4" presStyleCnt="5" custScaleX="121853">
        <dgm:presLayoutVars>
          <dgm:bulletEnabled val="1"/>
        </dgm:presLayoutVars>
      </dgm:prSet>
      <dgm:spPr/>
      <dgm:t>
        <a:bodyPr/>
        <a:lstStyle/>
        <a:p>
          <a:endParaRPr lang="en-GB"/>
        </a:p>
      </dgm:t>
    </dgm:pt>
  </dgm:ptLst>
  <dgm:cxnLst>
    <dgm:cxn modelId="{5AB37C52-5E9F-428D-8BB6-05F371685C1B}" type="presOf" srcId="{1FA72AD4-47BF-4FC7-84BB-3D85A8FAE158}" destId="{0F07BD79-BB3C-4F30-887A-E5BF1EC2D6EF}" srcOrd="0" destOrd="0" presId="urn:microsoft.com/office/officeart/2005/8/layout/process1"/>
    <dgm:cxn modelId="{C75826F5-6796-4542-ACB0-5225BA8DB476}" srcId="{B614F9CE-9B92-4A30-9EA9-811D4E616842}" destId="{031F2318-942D-433F-BBC0-B53DB4C8894E}" srcOrd="3" destOrd="0" parTransId="{5D32B269-0982-4FA2-B3A7-711677707071}" sibTransId="{E73BBA4D-D30E-4AD4-A220-92C62861DDFA}"/>
    <dgm:cxn modelId="{261C722D-56E9-4A62-8BED-B482627343EB}" srcId="{B614F9CE-9B92-4A30-9EA9-811D4E616842}" destId="{650F8CF0-9D96-480B-9C8C-738F6AEF75E4}" srcOrd="2" destOrd="0" parTransId="{A8C5DCE1-1EF2-457E-80A6-C4CD0FF4B7CE}" sibTransId="{050B2A02-2795-4411-83BC-5FDD340158FD}"/>
    <dgm:cxn modelId="{09A56105-2BA6-4404-A002-F43AE2FBD460}" type="presOf" srcId="{C0A7A16D-395D-4EC7-B3B3-80520F3DF3A9}" destId="{668A8E3F-1243-4613-A904-AB2287F85040}" srcOrd="0" destOrd="0" presId="urn:microsoft.com/office/officeart/2005/8/layout/process1"/>
    <dgm:cxn modelId="{144B62C6-049F-473C-9A88-2C0597397327}" type="presOf" srcId="{650F8CF0-9D96-480B-9C8C-738F6AEF75E4}" destId="{07850546-D1A9-4457-869D-48E50BAF3108}" srcOrd="0" destOrd="0" presId="urn:microsoft.com/office/officeart/2005/8/layout/process1"/>
    <dgm:cxn modelId="{1E037BE7-AF44-415A-B970-D97373591F2B}" type="presOf" srcId="{E73BBA4D-D30E-4AD4-A220-92C62861DDFA}" destId="{4FC1D9AE-74B6-4075-83DA-732F112805E1}" srcOrd="1" destOrd="0" presId="urn:microsoft.com/office/officeart/2005/8/layout/process1"/>
    <dgm:cxn modelId="{202ED3D1-A117-4F2E-AD5E-BADEA3A89F15}" type="presOf" srcId="{B614F9CE-9B92-4A30-9EA9-811D4E616842}" destId="{DB3F21F3-773A-45C2-BCCB-067B4BDBFE42}" srcOrd="0" destOrd="0" presId="urn:microsoft.com/office/officeart/2005/8/layout/process1"/>
    <dgm:cxn modelId="{3A309D2C-6E2C-4EA5-BC5E-A90A8630F72D}" srcId="{B614F9CE-9B92-4A30-9EA9-811D4E616842}" destId="{1FA72AD4-47BF-4FC7-84BB-3D85A8FAE158}" srcOrd="1" destOrd="0" parTransId="{9879DFBA-3558-4E10-AE49-DED5E061E6AC}" sibTransId="{C178470E-C273-406C-B775-C44640F6EA1D}"/>
    <dgm:cxn modelId="{F90184CE-FFB2-45BB-9A9A-2879A9DEF1F5}" type="presOf" srcId="{050B2A02-2795-4411-83BC-5FDD340158FD}" destId="{D3BD5166-7BBA-4FB2-858F-A8977E5D8DB8}" srcOrd="1" destOrd="0" presId="urn:microsoft.com/office/officeart/2005/8/layout/process1"/>
    <dgm:cxn modelId="{22BA90DE-D223-4D70-BB9F-D201379E9BB9}" srcId="{B614F9CE-9B92-4A30-9EA9-811D4E616842}" destId="{C0A7A16D-395D-4EC7-B3B3-80520F3DF3A9}" srcOrd="0" destOrd="0" parTransId="{32491513-DC8B-4EB9-91D4-609FB1277D89}" sibTransId="{D3333AFF-93CC-4CCE-AEF3-45DEFFAF567E}"/>
    <dgm:cxn modelId="{5DA1B70C-D8EF-49C0-BE2A-F4C520DF171F}" type="presOf" srcId="{050B2A02-2795-4411-83BC-5FDD340158FD}" destId="{D6A51435-C5B0-4691-BD70-EB9B7D9CB00F}" srcOrd="0" destOrd="0" presId="urn:microsoft.com/office/officeart/2005/8/layout/process1"/>
    <dgm:cxn modelId="{CECA2BD8-55CE-42C0-B007-F64BF26B85BF}" type="presOf" srcId="{9C7816A1-9AE5-44EE-B641-CABE9CABA62E}" destId="{155EC722-0520-47FD-B002-BE1725E63879}" srcOrd="0" destOrd="0" presId="urn:microsoft.com/office/officeart/2005/8/layout/process1"/>
    <dgm:cxn modelId="{820AEFA8-B69B-4DDD-BF79-80184E61FFB7}" type="presOf" srcId="{D3333AFF-93CC-4CCE-AEF3-45DEFFAF567E}" destId="{040E2891-A9A7-4112-A438-0E9EA06B7627}" srcOrd="1" destOrd="0" presId="urn:microsoft.com/office/officeart/2005/8/layout/process1"/>
    <dgm:cxn modelId="{1F74C49F-6879-44BD-B7D1-57FF34706E0B}" type="presOf" srcId="{D3333AFF-93CC-4CCE-AEF3-45DEFFAF567E}" destId="{42ACBA72-2A79-4BAD-89C6-72AB2B9C8B3E}" srcOrd="0" destOrd="0" presId="urn:microsoft.com/office/officeart/2005/8/layout/process1"/>
    <dgm:cxn modelId="{F96AB646-ACBA-4F57-850D-B2678873EA19}" type="presOf" srcId="{C178470E-C273-406C-B775-C44640F6EA1D}" destId="{913ED7AE-2370-4457-A67B-581ACA54C248}" srcOrd="1" destOrd="0" presId="urn:microsoft.com/office/officeart/2005/8/layout/process1"/>
    <dgm:cxn modelId="{C1593728-97A7-4C1F-99E8-A4BFFEBB526B}" type="presOf" srcId="{031F2318-942D-433F-BBC0-B53DB4C8894E}" destId="{8C2BDFCC-2DE9-45C0-B932-DA6781447F8D}" srcOrd="0" destOrd="0" presId="urn:microsoft.com/office/officeart/2005/8/layout/process1"/>
    <dgm:cxn modelId="{12506E24-4D53-481C-B488-BEB8B6142BAA}" type="presOf" srcId="{C178470E-C273-406C-B775-C44640F6EA1D}" destId="{A27E045A-CB10-4255-A117-C0FA785E724F}" srcOrd="0" destOrd="0" presId="urn:microsoft.com/office/officeart/2005/8/layout/process1"/>
    <dgm:cxn modelId="{9749A276-E393-4979-9E88-BD9E332CC3AC}" type="presOf" srcId="{E73BBA4D-D30E-4AD4-A220-92C62861DDFA}" destId="{F66390D3-FB95-400F-974D-5D0010F68E15}" srcOrd="0" destOrd="0" presId="urn:microsoft.com/office/officeart/2005/8/layout/process1"/>
    <dgm:cxn modelId="{9EE2B3F3-2D04-4170-B3FE-CFB810A95B67}" srcId="{B614F9CE-9B92-4A30-9EA9-811D4E616842}" destId="{9C7816A1-9AE5-44EE-B641-CABE9CABA62E}" srcOrd="4" destOrd="0" parTransId="{CA6101A1-D54E-473F-BC4F-821FF302711C}" sibTransId="{93C6A5E2-00EB-49AF-970C-EF5DD85D9229}"/>
    <dgm:cxn modelId="{C9F00DC8-EEC8-4A90-80EF-3D9FE58FA6F9}" type="presParOf" srcId="{DB3F21F3-773A-45C2-BCCB-067B4BDBFE42}" destId="{668A8E3F-1243-4613-A904-AB2287F85040}" srcOrd="0" destOrd="0" presId="urn:microsoft.com/office/officeart/2005/8/layout/process1"/>
    <dgm:cxn modelId="{FF8F1CB8-78FB-45E0-9B10-16D8B42CD8CC}" type="presParOf" srcId="{DB3F21F3-773A-45C2-BCCB-067B4BDBFE42}" destId="{42ACBA72-2A79-4BAD-89C6-72AB2B9C8B3E}" srcOrd="1" destOrd="0" presId="urn:microsoft.com/office/officeart/2005/8/layout/process1"/>
    <dgm:cxn modelId="{0B72F392-4074-48AD-822D-8632D64B8384}" type="presParOf" srcId="{42ACBA72-2A79-4BAD-89C6-72AB2B9C8B3E}" destId="{040E2891-A9A7-4112-A438-0E9EA06B7627}" srcOrd="0" destOrd="0" presId="urn:microsoft.com/office/officeart/2005/8/layout/process1"/>
    <dgm:cxn modelId="{EF4FD9EE-8B4F-4DAF-BFE4-020117DD6CC2}" type="presParOf" srcId="{DB3F21F3-773A-45C2-BCCB-067B4BDBFE42}" destId="{0F07BD79-BB3C-4F30-887A-E5BF1EC2D6EF}" srcOrd="2" destOrd="0" presId="urn:microsoft.com/office/officeart/2005/8/layout/process1"/>
    <dgm:cxn modelId="{6F9E1060-6DCE-4CCF-9A97-919600DAE3B7}" type="presParOf" srcId="{DB3F21F3-773A-45C2-BCCB-067B4BDBFE42}" destId="{A27E045A-CB10-4255-A117-C0FA785E724F}" srcOrd="3" destOrd="0" presId="urn:microsoft.com/office/officeart/2005/8/layout/process1"/>
    <dgm:cxn modelId="{738208D7-19C7-4992-87C0-BE5883FDF9C1}" type="presParOf" srcId="{A27E045A-CB10-4255-A117-C0FA785E724F}" destId="{913ED7AE-2370-4457-A67B-581ACA54C248}" srcOrd="0" destOrd="0" presId="urn:microsoft.com/office/officeart/2005/8/layout/process1"/>
    <dgm:cxn modelId="{CEAF8019-45BE-41BA-B2F0-FD0B502FC8B2}" type="presParOf" srcId="{DB3F21F3-773A-45C2-BCCB-067B4BDBFE42}" destId="{07850546-D1A9-4457-869D-48E50BAF3108}" srcOrd="4" destOrd="0" presId="urn:microsoft.com/office/officeart/2005/8/layout/process1"/>
    <dgm:cxn modelId="{E9F665C7-C929-4992-B2A9-DFCBF3DE8048}" type="presParOf" srcId="{DB3F21F3-773A-45C2-BCCB-067B4BDBFE42}" destId="{D6A51435-C5B0-4691-BD70-EB9B7D9CB00F}" srcOrd="5" destOrd="0" presId="urn:microsoft.com/office/officeart/2005/8/layout/process1"/>
    <dgm:cxn modelId="{0121BA75-8EA4-4DE6-9934-7D4168658593}" type="presParOf" srcId="{D6A51435-C5B0-4691-BD70-EB9B7D9CB00F}" destId="{D3BD5166-7BBA-4FB2-858F-A8977E5D8DB8}" srcOrd="0" destOrd="0" presId="urn:microsoft.com/office/officeart/2005/8/layout/process1"/>
    <dgm:cxn modelId="{9E8E1033-29FE-4C6D-A4B7-11EAA37B7590}" type="presParOf" srcId="{DB3F21F3-773A-45C2-BCCB-067B4BDBFE42}" destId="{8C2BDFCC-2DE9-45C0-B932-DA6781447F8D}" srcOrd="6" destOrd="0" presId="urn:microsoft.com/office/officeart/2005/8/layout/process1"/>
    <dgm:cxn modelId="{5552C23B-3BA5-46BC-AEE4-BB8C3015E76F}" type="presParOf" srcId="{DB3F21F3-773A-45C2-BCCB-067B4BDBFE42}" destId="{F66390D3-FB95-400F-974D-5D0010F68E15}" srcOrd="7" destOrd="0" presId="urn:microsoft.com/office/officeart/2005/8/layout/process1"/>
    <dgm:cxn modelId="{AFCC4E98-F160-48C8-BB73-2F5149BFD084}" type="presParOf" srcId="{F66390D3-FB95-400F-974D-5D0010F68E15}" destId="{4FC1D9AE-74B6-4075-83DA-732F112805E1}" srcOrd="0" destOrd="0" presId="urn:microsoft.com/office/officeart/2005/8/layout/process1"/>
    <dgm:cxn modelId="{2CEAB97F-13C3-427F-A911-FA05BBFFC4B3}" type="presParOf" srcId="{DB3F21F3-773A-45C2-BCCB-067B4BDBFE42}" destId="{155EC722-0520-47FD-B002-BE1725E63879}"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614F9CE-9B92-4A30-9EA9-811D4E616842}" type="doc">
      <dgm:prSet loTypeId="urn:microsoft.com/office/officeart/2005/8/layout/process1" loCatId="process" qsTypeId="urn:microsoft.com/office/officeart/2005/8/quickstyle/simple1" qsCatId="simple" csTypeId="urn:microsoft.com/office/officeart/2005/8/colors/accent1_2" csCatId="accent1" phldr="1"/>
      <dgm:spPr/>
    </dgm:pt>
    <dgm:pt modelId="{C0A7A16D-395D-4EC7-B3B3-80520F3DF3A9}">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GB" sz="1300" dirty="0" smtClean="0">
              <a:latin typeface="Arial" pitchFamily="34" charset="0"/>
              <a:cs typeface="Arial" pitchFamily="34" charset="0"/>
            </a:rPr>
            <a:t>Co-location</a:t>
          </a:r>
          <a:endParaRPr lang="en-GB" sz="1300" dirty="0">
            <a:latin typeface="Arial" pitchFamily="34" charset="0"/>
            <a:cs typeface="Arial" pitchFamily="34" charset="0"/>
          </a:endParaRPr>
        </a:p>
      </dgm:t>
    </dgm:pt>
    <dgm:pt modelId="{32491513-DC8B-4EB9-91D4-609FB1277D89}" type="parTrans" cxnId="{22BA90DE-D223-4D70-BB9F-D201379E9BB9}">
      <dgm:prSet/>
      <dgm:spPr/>
      <dgm:t>
        <a:bodyPr/>
        <a:lstStyle/>
        <a:p>
          <a:endParaRPr lang="en-GB" sz="1300">
            <a:latin typeface="Arial" pitchFamily="34" charset="0"/>
            <a:cs typeface="Arial" pitchFamily="34" charset="0"/>
          </a:endParaRPr>
        </a:p>
      </dgm:t>
    </dgm:pt>
    <dgm:pt modelId="{D3333AFF-93CC-4CCE-AEF3-45DEFFAF567E}" type="sibTrans" cxnId="{22BA90DE-D223-4D70-BB9F-D201379E9BB9}">
      <dgm:prSet custT="1"/>
      <dgm:spPr>
        <a:noFill/>
      </dgm:spPr>
      <dgm:t>
        <a:bodyPr/>
        <a:lstStyle/>
        <a:p>
          <a:endParaRPr lang="en-GB" sz="1300" dirty="0">
            <a:latin typeface="Arial" pitchFamily="34" charset="0"/>
            <a:cs typeface="Arial" pitchFamily="34" charset="0"/>
          </a:endParaRPr>
        </a:p>
      </dgm:t>
    </dgm:pt>
    <dgm:pt modelId="{650F8CF0-9D96-480B-9C8C-738F6AEF75E4}">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GB" sz="1300" dirty="0" smtClean="0">
              <a:latin typeface="Arial" pitchFamily="34" charset="0"/>
              <a:cs typeface="Arial" pitchFamily="34" charset="0"/>
            </a:rPr>
            <a:t>Co-ordination</a:t>
          </a:r>
          <a:endParaRPr lang="en-GB" sz="1300" dirty="0">
            <a:latin typeface="Arial" pitchFamily="34" charset="0"/>
            <a:cs typeface="Arial" pitchFamily="34" charset="0"/>
          </a:endParaRPr>
        </a:p>
      </dgm:t>
    </dgm:pt>
    <dgm:pt modelId="{A8C5DCE1-1EF2-457E-80A6-C4CD0FF4B7CE}" type="parTrans" cxnId="{261C722D-56E9-4A62-8BED-B482627343EB}">
      <dgm:prSet/>
      <dgm:spPr/>
      <dgm:t>
        <a:bodyPr/>
        <a:lstStyle/>
        <a:p>
          <a:endParaRPr lang="en-GB" sz="1300">
            <a:latin typeface="Arial" pitchFamily="34" charset="0"/>
            <a:cs typeface="Arial" pitchFamily="34" charset="0"/>
          </a:endParaRPr>
        </a:p>
      </dgm:t>
    </dgm:pt>
    <dgm:pt modelId="{050B2A02-2795-4411-83BC-5FDD340158FD}" type="sibTrans" cxnId="{261C722D-56E9-4A62-8BED-B482627343EB}">
      <dgm:prSet custT="1"/>
      <dgm:spPr>
        <a:noFill/>
      </dgm:spPr>
      <dgm:t>
        <a:bodyPr/>
        <a:lstStyle/>
        <a:p>
          <a:endParaRPr lang="en-GB" sz="1300" dirty="0">
            <a:latin typeface="Arial" pitchFamily="34" charset="0"/>
            <a:cs typeface="Arial" pitchFamily="34" charset="0"/>
          </a:endParaRPr>
        </a:p>
      </dgm:t>
    </dgm:pt>
    <dgm:pt modelId="{031F2318-942D-433F-BBC0-B53DB4C8894E}">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GB" sz="1300" dirty="0" smtClean="0">
              <a:latin typeface="Arial" pitchFamily="34" charset="0"/>
              <a:cs typeface="Arial" pitchFamily="34" charset="0"/>
            </a:rPr>
            <a:t>Joint understanding of risk</a:t>
          </a:r>
          <a:endParaRPr lang="en-GB" sz="1300" dirty="0">
            <a:latin typeface="Arial" pitchFamily="34" charset="0"/>
            <a:cs typeface="Arial" pitchFamily="34" charset="0"/>
          </a:endParaRPr>
        </a:p>
      </dgm:t>
    </dgm:pt>
    <dgm:pt modelId="{5D32B269-0982-4FA2-B3A7-711677707071}" type="parTrans" cxnId="{C75826F5-6796-4542-ACB0-5225BA8DB476}">
      <dgm:prSet/>
      <dgm:spPr/>
      <dgm:t>
        <a:bodyPr/>
        <a:lstStyle/>
        <a:p>
          <a:endParaRPr lang="en-GB" sz="1300">
            <a:latin typeface="Arial" pitchFamily="34" charset="0"/>
            <a:cs typeface="Arial" pitchFamily="34" charset="0"/>
          </a:endParaRPr>
        </a:p>
      </dgm:t>
    </dgm:pt>
    <dgm:pt modelId="{E73BBA4D-D30E-4AD4-A220-92C62861DDFA}" type="sibTrans" cxnId="{C75826F5-6796-4542-ACB0-5225BA8DB476}">
      <dgm:prSet custT="1"/>
      <dgm:spPr>
        <a:noFill/>
      </dgm:spPr>
      <dgm:t>
        <a:bodyPr/>
        <a:lstStyle/>
        <a:p>
          <a:endParaRPr lang="en-GB" sz="1300" dirty="0">
            <a:latin typeface="Arial" pitchFamily="34" charset="0"/>
            <a:cs typeface="Arial" pitchFamily="34" charset="0"/>
          </a:endParaRPr>
        </a:p>
      </dgm:t>
    </dgm:pt>
    <dgm:pt modelId="{1FA72AD4-47BF-4FC7-84BB-3D85A8FAE158}">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GB" sz="1300" dirty="0" smtClean="0">
              <a:latin typeface="Arial" pitchFamily="34" charset="0"/>
              <a:cs typeface="Arial" pitchFamily="34" charset="0"/>
            </a:rPr>
            <a:t>Communication</a:t>
          </a:r>
          <a:endParaRPr lang="en-GB" sz="1300" dirty="0">
            <a:latin typeface="Arial" pitchFamily="34" charset="0"/>
            <a:cs typeface="Arial" pitchFamily="34" charset="0"/>
          </a:endParaRPr>
        </a:p>
      </dgm:t>
    </dgm:pt>
    <dgm:pt modelId="{9879DFBA-3558-4E10-AE49-DED5E061E6AC}" type="parTrans" cxnId="{3A309D2C-6E2C-4EA5-BC5E-A90A8630F72D}">
      <dgm:prSet/>
      <dgm:spPr/>
      <dgm:t>
        <a:bodyPr/>
        <a:lstStyle/>
        <a:p>
          <a:endParaRPr lang="en-GB" sz="1300">
            <a:latin typeface="Arial" pitchFamily="34" charset="0"/>
            <a:cs typeface="Arial" pitchFamily="34" charset="0"/>
          </a:endParaRPr>
        </a:p>
      </dgm:t>
    </dgm:pt>
    <dgm:pt modelId="{C178470E-C273-406C-B775-C44640F6EA1D}" type="sibTrans" cxnId="{3A309D2C-6E2C-4EA5-BC5E-A90A8630F72D}">
      <dgm:prSet custT="1"/>
      <dgm:spPr>
        <a:noFill/>
      </dgm:spPr>
      <dgm:t>
        <a:bodyPr/>
        <a:lstStyle/>
        <a:p>
          <a:endParaRPr lang="en-GB" sz="1300" dirty="0">
            <a:latin typeface="Arial" pitchFamily="34" charset="0"/>
            <a:cs typeface="Arial" pitchFamily="34" charset="0"/>
          </a:endParaRPr>
        </a:p>
      </dgm:t>
    </dgm:pt>
    <dgm:pt modelId="{9C7816A1-9AE5-44EE-B641-CABE9CABA62E}">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GB" sz="1300" dirty="0" smtClean="0">
              <a:latin typeface="Arial" pitchFamily="34" charset="0"/>
              <a:cs typeface="Arial" pitchFamily="34" charset="0"/>
            </a:rPr>
            <a:t>Shared situational awareness</a:t>
          </a:r>
          <a:endParaRPr lang="en-GB" sz="1300" dirty="0">
            <a:latin typeface="Arial" pitchFamily="34" charset="0"/>
            <a:cs typeface="Arial" pitchFamily="34" charset="0"/>
          </a:endParaRPr>
        </a:p>
      </dgm:t>
    </dgm:pt>
    <dgm:pt modelId="{CA6101A1-D54E-473F-BC4F-821FF302711C}" type="parTrans" cxnId="{9EE2B3F3-2D04-4170-B3FE-CFB810A95B67}">
      <dgm:prSet/>
      <dgm:spPr/>
      <dgm:t>
        <a:bodyPr/>
        <a:lstStyle/>
        <a:p>
          <a:endParaRPr lang="en-GB" sz="1300">
            <a:latin typeface="Arial" pitchFamily="34" charset="0"/>
            <a:cs typeface="Arial" pitchFamily="34" charset="0"/>
          </a:endParaRPr>
        </a:p>
      </dgm:t>
    </dgm:pt>
    <dgm:pt modelId="{93C6A5E2-00EB-49AF-970C-EF5DD85D9229}" type="sibTrans" cxnId="{9EE2B3F3-2D04-4170-B3FE-CFB810A95B67}">
      <dgm:prSet/>
      <dgm:spPr/>
      <dgm:t>
        <a:bodyPr/>
        <a:lstStyle/>
        <a:p>
          <a:endParaRPr lang="en-GB" sz="1300">
            <a:latin typeface="Arial" pitchFamily="34" charset="0"/>
            <a:cs typeface="Arial" pitchFamily="34" charset="0"/>
          </a:endParaRPr>
        </a:p>
      </dgm:t>
    </dgm:pt>
    <dgm:pt modelId="{DB3F21F3-773A-45C2-BCCB-067B4BDBFE42}" type="pres">
      <dgm:prSet presAssocID="{B614F9CE-9B92-4A30-9EA9-811D4E616842}" presName="Name0" presStyleCnt="0">
        <dgm:presLayoutVars>
          <dgm:dir/>
          <dgm:resizeHandles val="exact"/>
        </dgm:presLayoutVars>
      </dgm:prSet>
      <dgm:spPr/>
    </dgm:pt>
    <dgm:pt modelId="{668A8E3F-1243-4613-A904-AB2287F85040}" type="pres">
      <dgm:prSet presAssocID="{C0A7A16D-395D-4EC7-B3B3-80520F3DF3A9}" presName="node" presStyleLbl="node1" presStyleIdx="0" presStyleCnt="5" custLinFactNeighborX="11809">
        <dgm:presLayoutVars>
          <dgm:bulletEnabled val="1"/>
        </dgm:presLayoutVars>
      </dgm:prSet>
      <dgm:spPr/>
      <dgm:t>
        <a:bodyPr/>
        <a:lstStyle/>
        <a:p>
          <a:endParaRPr lang="en-GB"/>
        </a:p>
      </dgm:t>
    </dgm:pt>
    <dgm:pt modelId="{42ACBA72-2A79-4BAD-89C6-72AB2B9C8B3E}" type="pres">
      <dgm:prSet presAssocID="{D3333AFF-93CC-4CCE-AEF3-45DEFFAF567E}" presName="sibTrans" presStyleLbl="sibTrans2D1" presStyleIdx="0" presStyleCnt="4"/>
      <dgm:spPr/>
      <dgm:t>
        <a:bodyPr/>
        <a:lstStyle/>
        <a:p>
          <a:endParaRPr lang="en-GB"/>
        </a:p>
      </dgm:t>
    </dgm:pt>
    <dgm:pt modelId="{040E2891-A9A7-4112-A438-0E9EA06B7627}" type="pres">
      <dgm:prSet presAssocID="{D3333AFF-93CC-4CCE-AEF3-45DEFFAF567E}" presName="connectorText" presStyleLbl="sibTrans2D1" presStyleIdx="0" presStyleCnt="4"/>
      <dgm:spPr/>
      <dgm:t>
        <a:bodyPr/>
        <a:lstStyle/>
        <a:p>
          <a:endParaRPr lang="en-GB"/>
        </a:p>
      </dgm:t>
    </dgm:pt>
    <dgm:pt modelId="{0F07BD79-BB3C-4F30-887A-E5BF1EC2D6EF}" type="pres">
      <dgm:prSet presAssocID="{1FA72AD4-47BF-4FC7-84BB-3D85A8FAE158}" presName="node" presStyleLbl="node1" presStyleIdx="1" presStyleCnt="5" custScaleX="126675">
        <dgm:presLayoutVars>
          <dgm:bulletEnabled val="1"/>
        </dgm:presLayoutVars>
      </dgm:prSet>
      <dgm:spPr/>
      <dgm:t>
        <a:bodyPr/>
        <a:lstStyle/>
        <a:p>
          <a:endParaRPr lang="en-GB"/>
        </a:p>
      </dgm:t>
    </dgm:pt>
    <dgm:pt modelId="{A27E045A-CB10-4255-A117-C0FA785E724F}" type="pres">
      <dgm:prSet presAssocID="{C178470E-C273-406C-B775-C44640F6EA1D}" presName="sibTrans" presStyleLbl="sibTrans2D1" presStyleIdx="1" presStyleCnt="4"/>
      <dgm:spPr/>
      <dgm:t>
        <a:bodyPr/>
        <a:lstStyle/>
        <a:p>
          <a:endParaRPr lang="en-GB"/>
        </a:p>
      </dgm:t>
    </dgm:pt>
    <dgm:pt modelId="{913ED7AE-2370-4457-A67B-581ACA54C248}" type="pres">
      <dgm:prSet presAssocID="{C178470E-C273-406C-B775-C44640F6EA1D}" presName="connectorText" presStyleLbl="sibTrans2D1" presStyleIdx="1" presStyleCnt="4"/>
      <dgm:spPr/>
      <dgm:t>
        <a:bodyPr/>
        <a:lstStyle/>
        <a:p>
          <a:endParaRPr lang="en-GB"/>
        </a:p>
      </dgm:t>
    </dgm:pt>
    <dgm:pt modelId="{07850546-D1A9-4457-869D-48E50BAF3108}" type="pres">
      <dgm:prSet presAssocID="{650F8CF0-9D96-480B-9C8C-738F6AEF75E4}" presName="node" presStyleLbl="node1" presStyleIdx="2" presStyleCnt="5">
        <dgm:presLayoutVars>
          <dgm:bulletEnabled val="1"/>
        </dgm:presLayoutVars>
      </dgm:prSet>
      <dgm:spPr/>
      <dgm:t>
        <a:bodyPr/>
        <a:lstStyle/>
        <a:p>
          <a:endParaRPr lang="en-GB"/>
        </a:p>
      </dgm:t>
    </dgm:pt>
    <dgm:pt modelId="{D6A51435-C5B0-4691-BD70-EB9B7D9CB00F}" type="pres">
      <dgm:prSet presAssocID="{050B2A02-2795-4411-83BC-5FDD340158FD}" presName="sibTrans" presStyleLbl="sibTrans2D1" presStyleIdx="2" presStyleCnt="4"/>
      <dgm:spPr/>
      <dgm:t>
        <a:bodyPr/>
        <a:lstStyle/>
        <a:p>
          <a:endParaRPr lang="en-GB"/>
        </a:p>
      </dgm:t>
    </dgm:pt>
    <dgm:pt modelId="{D3BD5166-7BBA-4FB2-858F-A8977E5D8DB8}" type="pres">
      <dgm:prSet presAssocID="{050B2A02-2795-4411-83BC-5FDD340158FD}" presName="connectorText" presStyleLbl="sibTrans2D1" presStyleIdx="2" presStyleCnt="4"/>
      <dgm:spPr/>
      <dgm:t>
        <a:bodyPr/>
        <a:lstStyle/>
        <a:p>
          <a:endParaRPr lang="en-GB"/>
        </a:p>
      </dgm:t>
    </dgm:pt>
    <dgm:pt modelId="{8C2BDFCC-2DE9-45C0-B932-DA6781447F8D}" type="pres">
      <dgm:prSet presAssocID="{031F2318-942D-433F-BBC0-B53DB4C8894E}" presName="node" presStyleLbl="node1" presStyleIdx="3" presStyleCnt="5">
        <dgm:presLayoutVars>
          <dgm:bulletEnabled val="1"/>
        </dgm:presLayoutVars>
      </dgm:prSet>
      <dgm:spPr/>
      <dgm:t>
        <a:bodyPr/>
        <a:lstStyle/>
        <a:p>
          <a:endParaRPr lang="en-GB"/>
        </a:p>
      </dgm:t>
    </dgm:pt>
    <dgm:pt modelId="{F66390D3-FB95-400F-974D-5D0010F68E15}" type="pres">
      <dgm:prSet presAssocID="{E73BBA4D-D30E-4AD4-A220-92C62861DDFA}" presName="sibTrans" presStyleLbl="sibTrans2D1" presStyleIdx="3" presStyleCnt="4"/>
      <dgm:spPr/>
      <dgm:t>
        <a:bodyPr/>
        <a:lstStyle/>
        <a:p>
          <a:endParaRPr lang="en-GB"/>
        </a:p>
      </dgm:t>
    </dgm:pt>
    <dgm:pt modelId="{4FC1D9AE-74B6-4075-83DA-732F112805E1}" type="pres">
      <dgm:prSet presAssocID="{E73BBA4D-D30E-4AD4-A220-92C62861DDFA}" presName="connectorText" presStyleLbl="sibTrans2D1" presStyleIdx="3" presStyleCnt="4"/>
      <dgm:spPr/>
      <dgm:t>
        <a:bodyPr/>
        <a:lstStyle/>
        <a:p>
          <a:endParaRPr lang="en-GB"/>
        </a:p>
      </dgm:t>
    </dgm:pt>
    <dgm:pt modelId="{155EC722-0520-47FD-B002-BE1725E63879}" type="pres">
      <dgm:prSet presAssocID="{9C7816A1-9AE5-44EE-B641-CABE9CABA62E}" presName="node" presStyleLbl="node1" presStyleIdx="4" presStyleCnt="5">
        <dgm:presLayoutVars>
          <dgm:bulletEnabled val="1"/>
        </dgm:presLayoutVars>
      </dgm:prSet>
      <dgm:spPr/>
      <dgm:t>
        <a:bodyPr/>
        <a:lstStyle/>
        <a:p>
          <a:endParaRPr lang="en-GB"/>
        </a:p>
      </dgm:t>
    </dgm:pt>
  </dgm:ptLst>
  <dgm:cxnLst>
    <dgm:cxn modelId="{ACBEED65-C7A5-4E13-B370-A5251FE25E99}" type="presOf" srcId="{B614F9CE-9B92-4A30-9EA9-811D4E616842}" destId="{DB3F21F3-773A-45C2-BCCB-067B4BDBFE42}" srcOrd="0" destOrd="0" presId="urn:microsoft.com/office/officeart/2005/8/layout/process1"/>
    <dgm:cxn modelId="{0D0299E8-32DE-4BA5-BC44-D6183C9F471B}" type="presOf" srcId="{D3333AFF-93CC-4CCE-AEF3-45DEFFAF567E}" destId="{42ACBA72-2A79-4BAD-89C6-72AB2B9C8B3E}" srcOrd="0" destOrd="0" presId="urn:microsoft.com/office/officeart/2005/8/layout/process1"/>
    <dgm:cxn modelId="{0781BD07-6D93-4A0B-AF96-BC14FF631A6C}" type="presOf" srcId="{D3333AFF-93CC-4CCE-AEF3-45DEFFAF567E}" destId="{040E2891-A9A7-4112-A438-0E9EA06B7627}" srcOrd="1" destOrd="0" presId="urn:microsoft.com/office/officeart/2005/8/layout/process1"/>
    <dgm:cxn modelId="{C75826F5-6796-4542-ACB0-5225BA8DB476}" srcId="{B614F9CE-9B92-4A30-9EA9-811D4E616842}" destId="{031F2318-942D-433F-BBC0-B53DB4C8894E}" srcOrd="3" destOrd="0" parTransId="{5D32B269-0982-4FA2-B3A7-711677707071}" sibTransId="{E73BBA4D-D30E-4AD4-A220-92C62861DDFA}"/>
    <dgm:cxn modelId="{F42DFFB4-03FF-4C45-AA3A-1717118CBFFD}" type="presOf" srcId="{9C7816A1-9AE5-44EE-B641-CABE9CABA62E}" destId="{155EC722-0520-47FD-B002-BE1725E63879}" srcOrd="0" destOrd="0" presId="urn:microsoft.com/office/officeart/2005/8/layout/process1"/>
    <dgm:cxn modelId="{5A21B96C-D395-42B9-825C-43215BBB8265}" type="presOf" srcId="{650F8CF0-9D96-480B-9C8C-738F6AEF75E4}" destId="{07850546-D1A9-4457-869D-48E50BAF3108}" srcOrd="0" destOrd="0" presId="urn:microsoft.com/office/officeart/2005/8/layout/process1"/>
    <dgm:cxn modelId="{261C722D-56E9-4A62-8BED-B482627343EB}" srcId="{B614F9CE-9B92-4A30-9EA9-811D4E616842}" destId="{650F8CF0-9D96-480B-9C8C-738F6AEF75E4}" srcOrd="2" destOrd="0" parTransId="{A8C5DCE1-1EF2-457E-80A6-C4CD0FF4B7CE}" sibTransId="{050B2A02-2795-4411-83BC-5FDD340158FD}"/>
    <dgm:cxn modelId="{3A309D2C-6E2C-4EA5-BC5E-A90A8630F72D}" srcId="{B614F9CE-9B92-4A30-9EA9-811D4E616842}" destId="{1FA72AD4-47BF-4FC7-84BB-3D85A8FAE158}" srcOrd="1" destOrd="0" parTransId="{9879DFBA-3558-4E10-AE49-DED5E061E6AC}" sibTransId="{C178470E-C273-406C-B775-C44640F6EA1D}"/>
    <dgm:cxn modelId="{89633257-6A80-41C6-A966-13CE088E6086}" type="presOf" srcId="{C178470E-C273-406C-B775-C44640F6EA1D}" destId="{A27E045A-CB10-4255-A117-C0FA785E724F}" srcOrd="0" destOrd="0" presId="urn:microsoft.com/office/officeart/2005/8/layout/process1"/>
    <dgm:cxn modelId="{22BA90DE-D223-4D70-BB9F-D201379E9BB9}" srcId="{B614F9CE-9B92-4A30-9EA9-811D4E616842}" destId="{C0A7A16D-395D-4EC7-B3B3-80520F3DF3A9}" srcOrd="0" destOrd="0" parTransId="{32491513-DC8B-4EB9-91D4-609FB1277D89}" sibTransId="{D3333AFF-93CC-4CCE-AEF3-45DEFFAF567E}"/>
    <dgm:cxn modelId="{DD92AA51-9314-49D0-A30B-E10DE89D161B}" type="presOf" srcId="{031F2318-942D-433F-BBC0-B53DB4C8894E}" destId="{8C2BDFCC-2DE9-45C0-B932-DA6781447F8D}" srcOrd="0" destOrd="0" presId="urn:microsoft.com/office/officeart/2005/8/layout/process1"/>
    <dgm:cxn modelId="{2EBC8449-E137-4106-9C4D-6BE6402DBC16}" type="presOf" srcId="{050B2A02-2795-4411-83BC-5FDD340158FD}" destId="{D3BD5166-7BBA-4FB2-858F-A8977E5D8DB8}" srcOrd="1" destOrd="0" presId="urn:microsoft.com/office/officeart/2005/8/layout/process1"/>
    <dgm:cxn modelId="{941A5647-29B1-4130-88DE-3EF5C10D2160}" type="presOf" srcId="{E73BBA4D-D30E-4AD4-A220-92C62861DDFA}" destId="{F66390D3-FB95-400F-974D-5D0010F68E15}" srcOrd="0" destOrd="0" presId="urn:microsoft.com/office/officeart/2005/8/layout/process1"/>
    <dgm:cxn modelId="{2BDC7E7E-78F2-44DA-A98F-BA31A1141676}" type="presOf" srcId="{050B2A02-2795-4411-83BC-5FDD340158FD}" destId="{D6A51435-C5B0-4691-BD70-EB9B7D9CB00F}" srcOrd="0" destOrd="0" presId="urn:microsoft.com/office/officeart/2005/8/layout/process1"/>
    <dgm:cxn modelId="{7E4CC8BA-56F2-4DB2-A938-1A3F698D0289}" type="presOf" srcId="{C0A7A16D-395D-4EC7-B3B3-80520F3DF3A9}" destId="{668A8E3F-1243-4613-A904-AB2287F85040}" srcOrd="0" destOrd="0" presId="urn:microsoft.com/office/officeart/2005/8/layout/process1"/>
    <dgm:cxn modelId="{0FCFD405-9314-4E2E-AAFF-2D85E8330FD2}" type="presOf" srcId="{E73BBA4D-D30E-4AD4-A220-92C62861DDFA}" destId="{4FC1D9AE-74B6-4075-83DA-732F112805E1}" srcOrd="1" destOrd="0" presId="urn:microsoft.com/office/officeart/2005/8/layout/process1"/>
    <dgm:cxn modelId="{DAAD44C4-D23C-443A-B0E6-F46B59280CB7}" type="presOf" srcId="{1FA72AD4-47BF-4FC7-84BB-3D85A8FAE158}" destId="{0F07BD79-BB3C-4F30-887A-E5BF1EC2D6EF}" srcOrd="0" destOrd="0" presId="urn:microsoft.com/office/officeart/2005/8/layout/process1"/>
    <dgm:cxn modelId="{C352C54B-7C46-44FC-B9FB-40EE93506CFD}" type="presOf" srcId="{C178470E-C273-406C-B775-C44640F6EA1D}" destId="{913ED7AE-2370-4457-A67B-581ACA54C248}" srcOrd="1" destOrd="0" presId="urn:microsoft.com/office/officeart/2005/8/layout/process1"/>
    <dgm:cxn modelId="{9EE2B3F3-2D04-4170-B3FE-CFB810A95B67}" srcId="{B614F9CE-9B92-4A30-9EA9-811D4E616842}" destId="{9C7816A1-9AE5-44EE-B641-CABE9CABA62E}" srcOrd="4" destOrd="0" parTransId="{CA6101A1-D54E-473F-BC4F-821FF302711C}" sibTransId="{93C6A5E2-00EB-49AF-970C-EF5DD85D9229}"/>
    <dgm:cxn modelId="{3567D496-80BB-487D-8EE6-FE635BF46808}" type="presParOf" srcId="{DB3F21F3-773A-45C2-BCCB-067B4BDBFE42}" destId="{668A8E3F-1243-4613-A904-AB2287F85040}" srcOrd="0" destOrd="0" presId="urn:microsoft.com/office/officeart/2005/8/layout/process1"/>
    <dgm:cxn modelId="{1FEC2C5D-077F-41D6-9C90-A872F6D72879}" type="presParOf" srcId="{DB3F21F3-773A-45C2-BCCB-067B4BDBFE42}" destId="{42ACBA72-2A79-4BAD-89C6-72AB2B9C8B3E}" srcOrd="1" destOrd="0" presId="urn:microsoft.com/office/officeart/2005/8/layout/process1"/>
    <dgm:cxn modelId="{C5B41356-00C7-41EC-BCC0-7380F3533ECA}" type="presParOf" srcId="{42ACBA72-2A79-4BAD-89C6-72AB2B9C8B3E}" destId="{040E2891-A9A7-4112-A438-0E9EA06B7627}" srcOrd="0" destOrd="0" presId="urn:microsoft.com/office/officeart/2005/8/layout/process1"/>
    <dgm:cxn modelId="{29C9E3E8-571B-4E06-B554-33C8E42D94C8}" type="presParOf" srcId="{DB3F21F3-773A-45C2-BCCB-067B4BDBFE42}" destId="{0F07BD79-BB3C-4F30-887A-E5BF1EC2D6EF}" srcOrd="2" destOrd="0" presId="urn:microsoft.com/office/officeart/2005/8/layout/process1"/>
    <dgm:cxn modelId="{E2F914EB-A9D8-4882-9D99-9E9A04BE87B5}" type="presParOf" srcId="{DB3F21F3-773A-45C2-BCCB-067B4BDBFE42}" destId="{A27E045A-CB10-4255-A117-C0FA785E724F}" srcOrd="3" destOrd="0" presId="urn:microsoft.com/office/officeart/2005/8/layout/process1"/>
    <dgm:cxn modelId="{83E8E4EB-4242-40E8-99F2-A7D5A3E9FCD1}" type="presParOf" srcId="{A27E045A-CB10-4255-A117-C0FA785E724F}" destId="{913ED7AE-2370-4457-A67B-581ACA54C248}" srcOrd="0" destOrd="0" presId="urn:microsoft.com/office/officeart/2005/8/layout/process1"/>
    <dgm:cxn modelId="{60A2A7E3-8307-4ED4-A9A1-D048FE617E94}" type="presParOf" srcId="{DB3F21F3-773A-45C2-BCCB-067B4BDBFE42}" destId="{07850546-D1A9-4457-869D-48E50BAF3108}" srcOrd="4" destOrd="0" presId="urn:microsoft.com/office/officeart/2005/8/layout/process1"/>
    <dgm:cxn modelId="{FBAD591C-4195-48DA-9041-37E86A7583B6}" type="presParOf" srcId="{DB3F21F3-773A-45C2-BCCB-067B4BDBFE42}" destId="{D6A51435-C5B0-4691-BD70-EB9B7D9CB00F}" srcOrd="5" destOrd="0" presId="urn:microsoft.com/office/officeart/2005/8/layout/process1"/>
    <dgm:cxn modelId="{6F360772-01E3-49CA-B539-9287D02C14D8}" type="presParOf" srcId="{D6A51435-C5B0-4691-BD70-EB9B7D9CB00F}" destId="{D3BD5166-7BBA-4FB2-858F-A8977E5D8DB8}" srcOrd="0" destOrd="0" presId="urn:microsoft.com/office/officeart/2005/8/layout/process1"/>
    <dgm:cxn modelId="{C40842A7-6AE4-4CB5-8B8C-44D14328F4C6}" type="presParOf" srcId="{DB3F21F3-773A-45C2-BCCB-067B4BDBFE42}" destId="{8C2BDFCC-2DE9-45C0-B932-DA6781447F8D}" srcOrd="6" destOrd="0" presId="urn:microsoft.com/office/officeart/2005/8/layout/process1"/>
    <dgm:cxn modelId="{B61FF1AD-E29F-43C2-B4D9-34930E75AE2F}" type="presParOf" srcId="{DB3F21F3-773A-45C2-BCCB-067B4BDBFE42}" destId="{F66390D3-FB95-400F-974D-5D0010F68E15}" srcOrd="7" destOrd="0" presId="urn:microsoft.com/office/officeart/2005/8/layout/process1"/>
    <dgm:cxn modelId="{F404AC80-EB7B-41EE-AC01-067FB4105891}" type="presParOf" srcId="{F66390D3-FB95-400F-974D-5D0010F68E15}" destId="{4FC1D9AE-74B6-4075-83DA-732F112805E1}" srcOrd="0" destOrd="0" presId="urn:microsoft.com/office/officeart/2005/8/layout/process1"/>
    <dgm:cxn modelId="{22EC4D9F-BD6B-40E3-B3C7-723610F01C75}" type="presParOf" srcId="{DB3F21F3-773A-45C2-BCCB-067B4BDBFE42}" destId="{155EC722-0520-47FD-B002-BE1725E63879}"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03645AA-4529-450D-9C53-06362B36B2E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4BD11DC6-A87C-4F7B-9A22-0C934F58CCE3}">
      <dgm:prSet phldrT="[Text]" custT="1"/>
      <dgm:spPr>
        <a:gradFill rotWithShape="0">
          <a:gsLst>
            <a:gs pos="0">
              <a:schemeClr val="accent1"/>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dgm:spPr>
      <dgm:t>
        <a:bodyPr/>
        <a:lstStyle/>
        <a:p>
          <a:r>
            <a:rPr lang="en-GB" sz="1800" b="1" dirty="0" smtClean="0">
              <a:latin typeface="+mn-lt"/>
              <a:cs typeface="Arial" pitchFamily="34" charset="0"/>
            </a:rPr>
            <a:t>Doctrine</a:t>
          </a:r>
          <a:endParaRPr lang="en-GB" sz="1800" b="1" dirty="0">
            <a:latin typeface="+mn-lt"/>
            <a:cs typeface="Arial" pitchFamily="34" charset="0"/>
          </a:endParaRPr>
        </a:p>
      </dgm:t>
    </dgm:pt>
    <dgm:pt modelId="{08F64473-1E2E-4CD9-A834-0FBAF8565153}" type="parTrans" cxnId="{29176655-9B60-4ADB-8263-10C8B3F7B9D4}">
      <dgm:prSet/>
      <dgm:spPr/>
      <dgm:t>
        <a:bodyPr/>
        <a:lstStyle/>
        <a:p>
          <a:endParaRPr lang="en-GB" sz="1800">
            <a:latin typeface="+mn-lt"/>
          </a:endParaRPr>
        </a:p>
      </dgm:t>
    </dgm:pt>
    <dgm:pt modelId="{48F7FEEE-D599-4362-9D3A-A0F599F0D6F1}" type="sibTrans" cxnId="{29176655-9B60-4ADB-8263-10C8B3F7B9D4}">
      <dgm:prSet/>
      <dgm:spPr/>
      <dgm:t>
        <a:bodyPr/>
        <a:lstStyle/>
        <a:p>
          <a:endParaRPr lang="en-GB" sz="1800">
            <a:latin typeface="+mn-lt"/>
          </a:endParaRPr>
        </a:p>
      </dgm:t>
    </dgm:pt>
    <dgm:pt modelId="{EE559D43-6C29-4375-B7EE-EE48405B1356}">
      <dgm:prSet phldrT="[Text]" custT="1"/>
      <dgm:spPr>
        <a:gradFill rotWithShape="0">
          <a:gsLst>
            <a:gs pos="0">
              <a:schemeClr val="accent1"/>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dgm:spPr>
      <dgm:t>
        <a:bodyPr/>
        <a:lstStyle/>
        <a:p>
          <a:r>
            <a:rPr lang="en-GB" sz="1800" b="1" dirty="0" smtClean="0">
              <a:latin typeface="+mn-lt"/>
              <a:cs typeface="Arial" pitchFamily="34" charset="0"/>
            </a:rPr>
            <a:t>Training</a:t>
          </a:r>
          <a:endParaRPr lang="en-GB" sz="1800" b="1" dirty="0">
            <a:latin typeface="+mn-lt"/>
            <a:cs typeface="Arial" pitchFamily="34" charset="0"/>
          </a:endParaRPr>
        </a:p>
      </dgm:t>
    </dgm:pt>
    <dgm:pt modelId="{BC4AC76E-F876-4C13-8534-822A693C4B45}" type="parTrans" cxnId="{F7DF14B8-8D27-424D-B45A-793679F62C34}">
      <dgm:prSet/>
      <dgm:spPr/>
      <dgm:t>
        <a:bodyPr/>
        <a:lstStyle/>
        <a:p>
          <a:endParaRPr lang="en-GB" sz="1800">
            <a:latin typeface="+mn-lt"/>
          </a:endParaRPr>
        </a:p>
      </dgm:t>
    </dgm:pt>
    <dgm:pt modelId="{2552C110-2A12-473D-A069-751AB81272EE}" type="sibTrans" cxnId="{F7DF14B8-8D27-424D-B45A-793679F62C34}">
      <dgm:prSet/>
      <dgm:spPr/>
      <dgm:t>
        <a:bodyPr/>
        <a:lstStyle/>
        <a:p>
          <a:endParaRPr lang="en-GB" sz="1800">
            <a:latin typeface="+mn-lt"/>
          </a:endParaRPr>
        </a:p>
      </dgm:t>
    </dgm:pt>
    <dgm:pt modelId="{C8A1F14E-E2FD-412B-94FD-A27626F4C1DA}">
      <dgm:prSet phldrT="[Text]" custT="1"/>
      <dgm:spPr>
        <a:gradFill rotWithShape="0">
          <a:gsLst>
            <a:gs pos="0">
              <a:schemeClr val="accent1"/>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dgm:spPr>
      <dgm:t>
        <a:bodyPr/>
        <a:lstStyle/>
        <a:p>
          <a:r>
            <a:rPr lang="en-GB" sz="1800" b="1" dirty="0" smtClean="0">
              <a:latin typeface="+mn-lt"/>
              <a:cs typeface="Arial" pitchFamily="34" charset="0"/>
            </a:rPr>
            <a:t>Testing &amp; Exercising</a:t>
          </a:r>
          <a:endParaRPr lang="en-GB" sz="1800" b="1" dirty="0">
            <a:latin typeface="+mn-lt"/>
            <a:cs typeface="Arial" pitchFamily="34" charset="0"/>
          </a:endParaRPr>
        </a:p>
      </dgm:t>
    </dgm:pt>
    <dgm:pt modelId="{F9E196A1-C651-4856-808C-6B0381404EB4}" type="parTrans" cxnId="{C53B43AC-200B-4E25-AED9-377D7817B631}">
      <dgm:prSet/>
      <dgm:spPr/>
      <dgm:t>
        <a:bodyPr/>
        <a:lstStyle/>
        <a:p>
          <a:endParaRPr lang="en-GB" sz="1800">
            <a:latin typeface="+mn-lt"/>
          </a:endParaRPr>
        </a:p>
      </dgm:t>
    </dgm:pt>
    <dgm:pt modelId="{E0294CB1-B2F1-491C-BE12-C5DD8DD81552}" type="sibTrans" cxnId="{C53B43AC-200B-4E25-AED9-377D7817B631}">
      <dgm:prSet/>
      <dgm:spPr/>
      <dgm:t>
        <a:bodyPr/>
        <a:lstStyle/>
        <a:p>
          <a:endParaRPr lang="en-GB" sz="1800">
            <a:latin typeface="+mn-lt"/>
          </a:endParaRPr>
        </a:p>
      </dgm:t>
    </dgm:pt>
    <dgm:pt modelId="{75ADDB7E-0A6B-47B4-95D4-6D6D9AD0F673}">
      <dgm:prSet phldrT="[Text]" custT="1"/>
      <dgm:spPr>
        <a:gradFill rotWithShape="0">
          <a:gsLst>
            <a:gs pos="0">
              <a:schemeClr val="accent1"/>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dgm:spPr>
      <dgm:t>
        <a:bodyPr/>
        <a:lstStyle/>
        <a:p>
          <a:r>
            <a:rPr lang="en-GB" sz="1800" b="1" dirty="0" smtClean="0">
              <a:latin typeface="+mn-lt"/>
              <a:cs typeface="Arial" pitchFamily="34" charset="0"/>
            </a:rPr>
            <a:t>Joint Organisational Learning</a:t>
          </a:r>
          <a:endParaRPr lang="en-GB" sz="1800" b="1" dirty="0">
            <a:latin typeface="+mn-lt"/>
            <a:cs typeface="Arial" pitchFamily="34" charset="0"/>
          </a:endParaRPr>
        </a:p>
      </dgm:t>
    </dgm:pt>
    <dgm:pt modelId="{17D50312-C21D-4A17-8ACA-AE9C9F1985F5}" type="parTrans" cxnId="{61CC3274-3573-4717-B764-53F12A67E58D}">
      <dgm:prSet/>
      <dgm:spPr/>
      <dgm:t>
        <a:bodyPr/>
        <a:lstStyle/>
        <a:p>
          <a:endParaRPr lang="en-GB" sz="1800">
            <a:latin typeface="+mn-lt"/>
          </a:endParaRPr>
        </a:p>
      </dgm:t>
    </dgm:pt>
    <dgm:pt modelId="{B8334A56-A989-48B2-A23F-8317917654D9}" type="sibTrans" cxnId="{61CC3274-3573-4717-B764-53F12A67E58D}">
      <dgm:prSet/>
      <dgm:spPr/>
      <dgm:t>
        <a:bodyPr/>
        <a:lstStyle/>
        <a:p>
          <a:endParaRPr lang="en-GB" sz="1800">
            <a:latin typeface="+mn-lt"/>
          </a:endParaRPr>
        </a:p>
      </dgm:t>
    </dgm:pt>
    <dgm:pt modelId="{AD069A3E-C207-4B74-8072-545E8D99408F}">
      <dgm:prSet custT="1"/>
      <dgm:spPr/>
      <dgm:t>
        <a:bodyPr/>
        <a:lstStyle/>
        <a:p>
          <a:r>
            <a:rPr lang="en-GB" sz="1800" dirty="0" smtClean="0">
              <a:latin typeface="+mn-lt"/>
              <a:cs typeface="Arial" panose="020B0604020202020204" pitchFamily="34" charset="0"/>
            </a:rPr>
            <a:t>Continuing to embed the Joint Doctrine</a:t>
          </a:r>
          <a:endParaRPr lang="en-GB" sz="1800" dirty="0">
            <a:latin typeface="+mn-lt"/>
            <a:cs typeface="Arial" panose="020B0604020202020204" pitchFamily="34" charset="0"/>
          </a:endParaRPr>
        </a:p>
      </dgm:t>
    </dgm:pt>
    <dgm:pt modelId="{B8F8A490-0A79-4BBC-8878-B04A3F7F15CB}" type="parTrans" cxnId="{E7884403-AB47-4972-A732-75341E48977E}">
      <dgm:prSet/>
      <dgm:spPr/>
      <dgm:t>
        <a:bodyPr/>
        <a:lstStyle/>
        <a:p>
          <a:endParaRPr lang="en-GB" sz="1800">
            <a:latin typeface="+mn-lt"/>
          </a:endParaRPr>
        </a:p>
      </dgm:t>
    </dgm:pt>
    <dgm:pt modelId="{C03327D3-C8FB-4B6B-90A4-7F7009027DDF}" type="sibTrans" cxnId="{E7884403-AB47-4972-A732-75341E48977E}">
      <dgm:prSet/>
      <dgm:spPr/>
      <dgm:t>
        <a:bodyPr/>
        <a:lstStyle/>
        <a:p>
          <a:endParaRPr lang="en-GB" sz="1800">
            <a:latin typeface="+mn-lt"/>
          </a:endParaRPr>
        </a:p>
      </dgm:t>
    </dgm:pt>
    <dgm:pt modelId="{BBA1BC63-B3A0-4790-BA7D-73538DC2DCFB}">
      <dgm:prSet custT="1"/>
      <dgm:spPr/>
      <dgm:t>
        <a:bodyPr lIns="540000" rIns="324000"/>
        <a:lstStyle/>
        <a:p>
          <a:r>
            <a:rPr lang="en-GB" sz="1800" dirty="0" smtClean="0">
              <a:latin typeface="+mn-lt"/>
              <a:cs typeface="Arial" panose="020B0604020202020204" pitchFamily="34" charset="0"/>
            </a:rPr>
            <a:t>Continuing to build strong foundations through training and CPD</a:t>
          </a:r>
          <a:endParaRPr lang="en-GB" sz="1800" dirty="0">
            <a:latin typeface="+mn-lt"/>
            <a:cs typeface="Arial" panose="020B0604020202020204" pitchFamily="34" charset="0"/>
          </a:endParaRPr>
        </a:p>
      </dgm:t>
    </dgm:pt>
    <dgm:pt modelId="{57CE02B3-C4C3-41E2-91D1-F6674EEC1992}" type="parTrans" cxnId="{0655D00D-454A-406A-B2CB-0ECC59FC8C1C}">
      <dgm:prSet/>
      <dgm:spPr/>
      <dgm:t>
        <a:bodyPr/>
        <a:lstStyle/>
        <a:p>
          <a:endParaRPr lang="en-GB" sz="1800">
            <a:latin typeface="+mn-lt"/>
          </a:endParaRPr>
        </a:p>
      </dgm:t>
    </dgm:pt>
    <dgm:pt modelId="{C710BE8E-F9EA-48A7-8FE5-47F2297FFDB5}" type="sibTrans" cxnId="{0655D00D-454A-406A-B2CB-0ECC59FC8C1C}">
      <dgm:prSet/>
      <dgm:spPr/>
      <dgm:t>
        <a:bodyPr/>
        <a:lstStyle/>
        <a:p>
          <a:endParaRPr lang="en-GB" sz="1800">
            <a:latin typeface="+mn-lt"/>
          </a:endParaRPr>
        </a:p>
      </dgm:t>
    </dgm:pt>
    <dgm:pt modelId="{98806A52-22B9-4C2C-ADD8-0E815117E1BC}">
      <dgm:prSet custT="1"/>
      <dgm:spPr/>
      <dgm:t>
        <a:bodyPr lIns="540000" rIns="324000"/>
        <a:lstStyle/>
        <a:p>
          <a:r>
            <a:rPr lang="en-GB" sz="1800" dirty="0" smtClean="0">
              <a:latin typeface="+mn-lt"/>
              <a:cs typeface="Arial" panose="020B0604020202020204" pitchFamily="34" charset="0"/>
            </a:rPr>
            <a:t>Learning lessons from major incidents and exercises, and driving change</a:t>
          </a:r>
          <a:endParaRPr lang="en-GB" sz="1800" dirty="0">
            <a:latin typeface="+mn-lt"/>
            <a:cs typeface="Arial" panose="020B0604020202020204" pitchFamily="34" charset="0"/>
          </a:endParaRPr>
        </a:p>
      </dgm:t>
    </dgm:pt>
    <dgm:pt modelId="{01E1C663-B259-4415-956C-B5DC56944DE7}" type="parTrans" cxnId="{40ECCECC-C71D-4B93-8B4B-78EEA5681095}">
      <dgm:prSet/>
      <dgm:spPr/>
      <dgm:t>
        <a:bodyPr/>
        <a:lstStyle/>
        <a:p>
          <a:endParaRPr lang="en-GB" sz="1800">
            <a:latin typeface="+mn-lt"/>
          </a:endParaRPr>
        </a:p>
      </dgm:t>
    </dgm:pt>
    <dgm:pt modelId="{7CF9FFCB-7698-4F77-B642-1A0756CCD83A}" type="sibTrans" cxnId="{40ECCECC-C71D-4B93-8B4B-78EEA5681095}">
      <dgm:prSet/>
      <dgm:spPr/>
      <dgm:t>
        <a:bodyPr/>
        <a:lstStyle/>
        <a:p>
          <a:endParaRPr lang="en-GB" sz="1800">
            <a:latin typeface="+mn-lt"/>
          </a:endParaRPr>
        </a:p>
      </dgm:t>
    </dgm:pt>
    <dgm:pt modelId="{F76DDAB5-70AD-4A2C-902A-CFE85AE5519D}">
      <dgm:prSet custT="1"/>
      <dgm:spPr/>
      <dgm:t>
        <a:bodyPr lIns="540000" rIns="324000"/>
        <a:lstStyle/>
        <a:p>
          <a:r>
            <a:rPr lang="en-GB" sz="1800" dirty="0" smtClean="0">
              <a:latin typeface="+mn-lt"/>
              <a:cs typeface="Arial" panose="020B0604020202020204" pitchFamily="34" charset="0"/>
            </a:rPr>
            <a:t>Systematically testing interoperability through local and national exercises</a:t>
          </a:r>
          <a:endParaRPr lang="en-GB" sz="1800" dirty="0">
            <a:latin typeface="+mn-lt"/>
            <a:cs typeface="Arial" panose="020B0604020202020204" pitchFamily="34" charset="0"/>
          </a:endParaRPr>
        </a:p>
      </dgm:t>
    </dgm:pt>
    <dgm:pt modelId="{83B669DA-A734-4110-BE4C-13709CC1655A}" type="parTrans" cxnId="{94C7FB29-31B0-446B-974B-9245AB8CE282}">
      <dgm:prSet/>
      <dgm:spPr/>
      <dgm:t>
        <a:bodyPr/>
        <a:lstStyle/>
        <a:p>
          <a:endParaRPr lang="en-GB" sz="1800">
            <a:latin typeface="+mn-lt"/>
          </a:endParaRPr>
        </a:p>
      </dgm:t>
    </dgm:pt>
    <dgm:pt modelId="{51371923-F44D-4898-956B-4FF9179B035E}" type="sibTrans" cxnId="{94C7FB29-31B0-446B-974B-9245AB8CE282}">
      <dgm:prSet/>
      <dgm:spPr/>
      <dgm:t>
        <a:bodyPr/>
        <a:lstStyle/>
        <a:p>
          <a:endParaRPr lang="en-GB" sz="1800">
            <a:latin typeface="+mn-lt"/>
          </a:endParaRPr>
        </a:p>
      </dgm:t>
    </dgm:pt>
    <dgm:pt modelId="{2FE7DDEB-28CD-4355-A787-DF202A7689B8}" type="pres">
      <dgm:prSet presAssocID="{003645AA-4529-450D-9C53-06362B36B2E5}" presName="linear" presStyleCnt="0">
        <dgm:presLayoutVars>
          <dgm:dir/>
          <dgm:animLvl val="lvl"/>
          <dgm:resizeHandles val="exact"/>
        </dgm:presLayoutVars>
      </dgm:prSet>
      <dgm:spPr/>
      <dgm:t>
        <a:bodyPr/>
        <a:lstStyle/>
        <a:p>
          <a:endParaRPr lang="en-GB"/>
        </a:p>
      </dgm:t>
    </dgm:pt>
    <dgm:pt modelId="{EE4AF2A5-70EE-4DE5-A9EE-92CC89235CD3}" type="pres">
      <dgm:prSet presAssocID="{4BD11DC6-A87C-4F7B-9A22-0C934F58CCE3}" presName="parentLin" presStyleCnt="0"/>
      <dgm:spPr/>
    </dgm:pt>
    <dgm:pt modelId="{9C5B631C-2223-443B-9B98-B807C2EEA747}" type="pres">
      <dgm:prSet presAssocID="{4BD11DC6-A87C-4F7B-9A22-0C934F58CCE3}" presName="parentLeftMargin" presStyleLbl="node1" presStyleIdx="0" presStyleCnt="4"/>
      <dgm:spPr/>
      <dgm:t>
        <a:bodyPr/>
        <a:lstStyle/>
        <a:p>
          <a:endParaRPr lang="en-GB"/>
        </a:p>
      </dgm:t>
    </dgm:pt>
    <dgm:pt modelId="{83973511-E88C-426F-BD6F-52E4D9E22BF8}" type="pres">
      <dgm:prSet presAssocID="{4BD11DC6-A87C-4F7B-9A22-0C934F58CCE3}" presName="parentText" presStyleLbl="node1" presStyleIdx="0" presStyleCnt="4" custScaleY="50807">
        <dgm:presLayoutVars>
          <dgm:chMax val="0"/>
          <dgm:bulletEnabled val="1"/>
        </dgm:presLayoutVars>
      </dgm:prSet>
      <dgm:spPr/>
      <dgm:t>
        <a:bodyPr/>
        <a:lstStyle/>
        <a:p>
          <a:endParaRPr lang="en-GB"/>
        </a:p>
      </dgm:t>
    </dgm:pt>
    <dgm:pt modelId="{E1E47FDA-81C8-4CF5-8265-455E63AA686C}" type="pres">
      <dgm:prSet presAssocID="{4BD11DC6-A87C-4F7B-9A22-0C934F58CCE3}" presName="negativeSpace" presStyleCnt="0"/>
      <dgm:spPr/>
    </dgm:pt>
    <dgm:pt modelId="{1DFC3024-E34A-4457-8910-7DE86CC8669F}" type="pres">
      <dgm:prSet presAssocID="{4BD11DC6-A87C-4F7B-9A22-0C934F58CCE3}" presName="childText" presStyleLbl="conFgAcc1" presStyleIdx="0" presStyleCnt="4" custLinFactNeighborY="-9156">
        <dgm:presLayoutVars>
          <dgm:bulletEnabled val="1"/>
        </dgm:presLayoutVars>
      </dgm:prSet>
      <dgm:spPr/>
      <dgm:t>
        <a:bodyPr/>
        <a:lstStyle/>
        <a:p>
          <a:endParaRPr lang="en-GB"/>
        </a:p>
      </dgm:t>
    </dgm:pt>
    <dgm:pt modelId="{D0619035-FB40-4B27-BEFA-F50E609FCD67}" type="pres">
      <dgm:prSet presAssocID="{48F7FEEE-D599-4362-9D3A-A0F599F0D6F1}" presName="spaceBetweenRectangles" presStyleCnt="0"/>
      <dgm:spPr/>
    </dgm:pt>
    <dgm:pt modelId="{31D4C235-2D33-44FA-8BA7-C1CCFDF7C278}" type="pres">
      <dgm:prSet presAssocID="{EE559D43-6C29-4375-B7EE-EE48405B1356}" presName="parentLin" presStyleCnt="0"/>
      <dgm:spPr/>
    </dgm:pt>
    <dgm:pt modelId="{8925F225-0A8A-479A-B5F9-DF103253B7F7}" type="pres">
      <dgm:prSet presAssocID="{EE559D43-6C29-4375-B7EE-EE48405B1356}" presName="parentLeftMargin" presStyleLbl="node1" presStyleIdx="0" presStyleCnt="4"/>
      <dgm:spPr/>
      <dgm:t>
        <a:bodyPr/>
        <a:lstStyle/>
        <a:p>
          <a:endParaRPr lang="en-GB"/>
        </a:p>
      </dgm:t>
    </dgm:pt>
    <dgm:pt modelId="{4FB3BB10-7585-4B62-8F4C-8997B31D9254}" type="pres">
      <dgm:prSet presAssocID="{EE559D43-6C29-4375-B7EE-EE48405B1356}" presName="parentText" presStyleLbl="node1" presStyleIdx="1" presStyleCnt="4" custScaleY="51039">
        <dgm:presLayoutVars>
          <dgm:chMax val="0"/>
          <dgm:bulletEnabled val="1"/>
        </dgm:presLayoutVars>
      </dgm:prSet>
      <dgm:spPr/>
      <dgm:t>
        <a:bodyPr/>
        <a:lstStyle/>
        <a:p>
          <a:endParaRPr lang="en-GB"/>
        </a:p>
      </dgm:t>
    </dgm:pt>
    <dgm:pt modelId="{4316A292-10ED-4B57-91D4-E83B3C1F358A}" type="pres">
      <dgm:prSet presAssocID="{EE559D43-6C29-4375-B7EE-EE48405B1356}" presName="negativeSpace" presStyleCnt="0"/>
      <dgm:spPr/>
    </dgm:pt>
    <dgm:pt modelId="{18B41F75-5807-4266-A59F-E960E997BC61}" type="pres">
      <dgm:prSet presAssocID="{EE559D43-6C29-4375-B7EE-EE48405B1356}" presName="childText" presStyleLbl="conFgAcc1" presStyleIdx="1" presStyleCnt="4">
        <dgm:presLayoutVars>
          <dgm:bulletEnabled val="1"/>
        </dgm:presLayoutVars>
      </dgm:prSet>
      <dgm:spPr/>
      <dgm:t>
        <a:bodyPr/>
        <a:lstStyle/>
        <a:p>
          <a:endParaRPr lang="en-GB"/>
        </a:p>
      </dgm:t>
    </dgm:pt>
    <dgm:pt modelId="{2DDCD8CA-9040-49D3-A1C8-2A3FAEDA1E27}" type="pres">
      <dgm:prSet presAssocID="{2552C110-2A12-473D-A069-751AB81272EE}" presName="spaceBetweenRectangles" presStyleCnt="0"/>
      <dgm:spPr/>
    </dgm:pt>
    <dgm:pt modelId="{B81B9302-8251-44F7-9346-39BE27FC319D}" type="pres">
      <dgm:prSet presAssocID="{C8A1F14E-E2FD-412B-94FD-A27626F4C1DA}" presName="parentLin" presStyleCnt="0"/>
      <dgm:spPr/>
    </dgm:pt>
    <dgm:pt modelId="{A4598A63-10FE-43AA-9B72-B43D4F375FA8}" type="pres">
      <dgm:prSet presAssocID="{C8A1F14E-E2FD-412B-94FD-A27626F4C1DA}" presName="parentLeftMargin" presStyleLbl="node1" presStyleIdx="1" presStyleCnt="4"/>
      <dgm:spPr/>
      <dgm:t>
        <a:bodyPr/>
        <a:lstStyle/>
        <a:p>
          <a:endParaRPr lang="en-GB"/>
        </a:p>
      </dgm:t>
    </dgm:pt>
    <dgm:pt modelId="{857CB766-7D05-4CB7-BC0C-F449F4BA5415}" type="pres">
      <dgm:prSet presAssocID="{C8A1F14E-E2FD-412B-94FD-A27626F4C1DA}" presName="parentText" presStyleLbl="node1" presStyleIdx="2" presStyleCnt="4" custScaleY="51039">
        <dgm:presLayoutVars>
          <dgm:chMax val="0"/>
          <dgm:bulletEnabled val="1"/>
        </dgm:presLayoutVars>
      </dgm:prSet>
      <dgm:spPr/>
      <dgm:t>
        <a:bodyPr/>
        <a:lstStyle/>
        <a:p>
          <a:endParaRPr lang="en-GB"/>
        </a:p>
      </dgm:t>
    </dgm:pt>
    <dgm:pt modelId="{EBA9A6AE-F6EC-4DCC-B268-D9A8FC4D1538}" type="pres">
      <dgm:prSet presAssocID="{C8A1F14E-E2FD-412B-94FD-A27626F4C1DA}" presName="negativeSpace" presStyleCnt="0"/>
      <dgm:spPr/>
    </dgm:pt>
    <dgm:pt modelId="{3C79E8C1-46F5-482A-AE4A-55F929FE36D6}" type="pres">
      <dgm:prSet presAssocID="{C8A1F14E-E2FD-412B-94FD-A27626F4C1DA}" presName="childText" presStyleLbl="conFgAcc1" presStyleIdx="2" presStyleCnt="4">
        <dgm:presLayoutVars>
          <dgm:bulletEnabled val="1"/>
        </dgm:presLayoutVars>
      </dgm:prSet>
      <dgm:spPr/>
      <dgm:t>
        <a:bodyPr/>
        <a:lstStyle/>
        <a:p>
          <a:endParaRPr lang="en-GB"/>
        </a:p>
      </dgm:t>
    </dgm:pt>
    <dgm:pt modelId="{F77CA0EA-0ECB-42FF-9BF3-83C4C7DC0B5D}" type="pres">
      <dgm:prSet presAssocID="{E0294CB1-B2F1-491C-BE12-C5DD8DD81552}" presName="spaceBetweenRectangles" presStyleCnt="0"/>
      <dgm:spPr/>
    </dgm:pt>
    <dgm:pt modelId="{53D144FD-EB81-44D9-93DB-F5406365D313}" type="pres">
      <dgm:prSet presAssocID="{75ADDB7E-0A6B-47B4-95D4-6D6D9AD0F673}" presName="parentLin" presStyleCnt="0"/>
      <dgm:spPr/>
    </dgm:pt>
    <dgm:pt modelId="{70DE91DD-A517-4E05-BC85-FC1630264D10}" type="pres">
      <dgm:prSet presAssocID="{75ADDB7E-0A6B-47B4-95D4-6D6D9AD0F673}" presName="parentLeftMargin" presStyleLbl="node1" presStyleIdx="2" presStyleCnt="4"/>
      <dgm:spPr/>
      <dgm:t>
        <a:bodyPr/>
        <a:lstStyle/>
        <a:p>
          <a:endParaRPr lang="en-GB"/>
        </a:p>
      </dgm:t>
    </dgm:pt>
    <dgm:pt modelId="{3F7ECA7D-EAAD-4E8C-952E-479E32D94A14}" type="pres">
      <dgm:prSet presAssocID="{75ADDB7E-0A6B-47B4-95D4-6D6D9AD0F673}" presName="parentText" presStyleLbl="node1" presStyleIdx="3" presStyleCnt="4" custScaleY="45935">
        <dgm:presLayoutVars>
          <dgm:chMax val="0"/>
          <dgm:bulletEnabled val="1"/>
        </dgm:presLayoutVars>
      </dgm:prSet>
      <dgm:spPr/>
      <dgm:t>
        <a:bodyPr/>
        <a:lstStyle/>
        <a:p>
          <a:endParaRPr lang="en-GB"/>
        </a:p>
      </dgm:t>
    </dgm:pt>
    <dgm:pt modelId="{B2282907-5436-4747-AE96-B7660C0747BF}" type="pres">
      <dgm:prSet presAssocID="{75ADDB7E-0A6B-47B4-95D4-6D6D9AD0F673}" presName="negativeSpace" presStyleCnt="0"/>
      <dgm:spPr/>
    </dgm:pt>
    <dgm:pt modelId="{CFBF6B11-9DC4-4531-9520-55B790407A0D}" type="pres">
      <dgm:prSet presAssocID="{75ADDB7E-0A6B-47B4-95D4-6D6D9AD0F673}" presName="childText" presStyleLbl="conFgAcc1" presStyleIdx="3" presStyleCnt="4">
        <dgm:presLayoutVars>
          <dgm:bulletEnabled val="1"/>
        </dgm:presLayoutVars>
      </dgm:prSet>
      <dgm:spPr/>
      <dgm:t>
        <a:bodyPr/>
        <a:lstStyle/>
        <a:p>
          <a:endParaRPr lang="en-GB"/>
        </a:p>
      </dgm:t>
    </dgm:pt>
  </dgm:ptLst>
  <dgm:cxnLst>
    <dgm:cxn modelId="{6BC8486E-5D2B-40D8-9C2F-7539771A6F19}" type="presOf" srcId="{AD069A3E-C207-4B74-8072-545E8D99408F}" destId="{1DFC3024-E34A-4457-8910-7DE86CC8669F}" srcOrd="0" destOrd="0" presId="urn:microsoft.com/office/officeart/2005/8/layout/list1"/>
    <dgm:cxn modelId="{F10E153E-3671-48D1-BD84-99F6E0978A4F}" type="presOf" srcId="{75ADDB7E-0A6B-47B4-95D4-6D6D9AD0F673}" destId="{70DE91DD-A517-4E05-BC85-FC1630264D10}" srcOrd="0" destOrd="0" presId="urn:microsoft.com/office/officeart/2005/8/layout/list1"/>
    <dgm:cxn modelId="{4B32CE00-132F-4AE0-AE24-97BA31847B62}" type="presOf" srcId="{003645AA-4529-450D-9C53-06362B36B2E5}" destId="{2FE7DDEB-28CD-4355-A787-DF202A7689B8}" srcOrd="0" destOrd="0" presId="urn:microsoft.com/office/officeart/2005/8/layout/list1"/>
    <dgm:cxn modelId="{C8D41551-C0B2-4D26-B6E9-9E9A6C010271}" type="presOf" srcId="{BBA1BC63-B3A0-4790-BA7D-73538DC2DCFB}" destId="{18B41F75-5807-4266-A59F-E960E997BC61}" srcOrd="0" destOrd="0" presId="urn:microsoft.com/office/officeart/2005/8/layout/list1"/>
    <dgm:cxn modelId="{8376EE9E-0BDE-4AFB-8DE7-1D88707D5655}" type="presOf" srcId="{C8A1F14E-E2FD-412B-94FD-A27626F4C1DA}" destId="{857CB766-7D05-4CB7-BC0C-F449F4BA5415}" srcOrd="1" destOrd="0" presId="urn:microsoft.com/office/officeart/2005/8/layout/list1"/>
    <dgm:cxn modelId="{C53B43AC-200B-4E25-AED9-377D7817B631}" srcId="{003645AA-4529-450D-9C53-06362B36B2E5}" destId="{C8A1F14E-E2FD-412B-94FD-A27626F4C1DA}" srcOrd="2" destOrd="0" parTransId="{F9E196A1-C651-4856-808C-6B0381404EB4}" sibTransId="{E0294CB1-B2F1-491C-BE12-C5DD8DD81552}"/>
    <dgm:cxn modelId="{29176655-9B60-4ADB-8263-10C8B3F7B9D4}" srcId="{003645AA-4529-450D-9C53-06362B36B2E5}" destId="{4BD11DC6-A87C-4F7B-9A22-0C934F58CCE3}" srcOrd="0" destOrd="0" parTransId="{08F64473-1E2E-4CD9-A834-0FBAF8565153}" sibTransId="{48F7FEEE-D599-4362-9D3A-A0F599F0D6F1}"/>
    <dgm:cxn modelId="{05324BCA-32A0-4C33-98A6-090155D7EDB4}" type="presOf" srcId="{4BD11DC6-A87C-4F7B-9A22-0C934F58CCE3}" destId="{83973511-E88C-426F-BD6F-52E4D9E22BF8}" srcOrd="1" destOrd="0" presId="urn:microsoft.com/office/officeart/2005/8/layout/list1"/>
    <dgm:cxn modelId="{1FBEDEC5-667B-43F4-9B51-033EE63E5B96}" type="presOf" srcId="{F76DDAB5-70AD-4A2C-902A-CFE85AE5519D}" destId="{3C79E8C1-46F5-482A-AE4A-55F929FE36D6}" srcOrd="0" destOrd="0" presId="urn:microsoft.com/office/officeart/2005/8/layout/list1"/>
    <dgm:cxn modelId="{86BEFBDD-9CC0-46E0-A6F7-9806E8F26C03}" type="presOf" srcId="{EE559D43-6C29-4375-B7EE-EE48405B1356}" destId="{8925F225-0A8A-479A-B5F9-DF103253B7F7}" srcOrd="0" destOrd="0" presId="urn:microsoft.com/office/officeart/2005/8/layout/list1"/>
    <dgm:cxn modelId="{0655D00D-454A-406A-B2CB-0ECC59FC8C1C}" srcId="{EE559D43-6C29-4375-B7EE-EE48405B1356}" destId="{BBA1BC63-B3A0-4790-BA7D-73538DC2DCFB}" srcOrd="0" destOrd="0" parTransId="{57CE02B3-C4C3-41E2-91D1-F6674EEC1992}" sibTransId="{C710BE8E-F9EA-48A7-8FE5-47F2297FFDB5}"/>
    <dgm:cxn modelId="{E7884403-AB47-4972-A732-75341E48977E}" srcId="{4BD11DC6-A87C-4F7B-9A22-0C934F58CCE3}" destId="{AD069A3E-C207-4B74-8072-545E8D99408F}" srcOrd="0" destOrd="0" parTransId="{B8F8A490-0A79-4BBC-8878-B04A3F7F15CB}" sibTransId="{C03327D3-C8FB-4B6B-90A4-7F7009027DDF}"/>
    <dgm:cxn modelId="{CBA13D96-A3F7-4855-90CF-6DAC14889F5F}" type="presOf" srcId="{C8A1F14E-E2FD-412B-94FD-A27626F4C1DA}" destId="{A4598A63-10FE-43AA-9B72-B43D4F375FA8}" srcOrd="0" destOrd="0" presId="urn:microsoft.com/office/officeart/2005/8/layout/list1"/>
    <dgm:cxn modelId="{61CC3274-3573-4717-B764-53F12A67E58D}" srcId="{003645AA-4529-450D-9C53-06362B36B2E5}" destId="{75ADDB7E-0A6B-47B4-95D4-6D6D9AD0F673}" srcOrd="3" destOrd="0" parTransId="{17D50312-C21D-4A17-8ACA-AE9C9F1985F5}" sibTransId="{B8334A56-A989-48B2-A23F-8317917654D9}"/>
    <dgm:cxn modelId="{48080721-B530-45DE-991A-3715A1C02921}" type="presOf" srcId="{EE559D43-6C29-4375-B7EE-EE48405B1356}" destId="{4FB3BB10-7585-4B62-8F4C-8997B31D9254}" srcOrd="1" destOrd="0" presId="urn:microsoft.com/office/officeart/2005/8/layout/list1"/>
    <dgm:cxn modelId="{40ECCECC-C71D-4B93-8B4B-78EEA5681095}" srcId="{75ADDB7E-0A6B-47B4-95D4-6D6D9AD0F673}" destId="{98806A52-22B9-4C2C-ADD8-0E815117E1BC}" srcOrd="0" destOrd="0" parTransId="{01E1C663-B259-4415-956C-B5DC56944DE7}" sibTransId="{7CF9FFCB-7698-4F77-B642-1A0756CCD83A}"/>
    <dgm:cxn modelId="{92E2A360-86E6-4F38-8EED-CE6252365A61}" type="presOf" srcId="{98806A52-22B9-4C2C-ADD8-0E815117E1BC}" destId="{CFBF6B11-9DC4-4531-9520-55B790407A0D}" srcOrd="0" destOrd="0" presId="urn:microsoft.com/office/officeart/2005/8/layout/list1"/>
    <dgm:cxn modelId="{F7DF14B8-8D27-424D-B45A-793679F62C34}" srcId="{003645AA-4529-450D-9C53-06362B36B2E5}" destId="{EE559D43-6C29-4375-B7EE-EE48405B1356}" srcOrd="1" destOrd="0" parTransId="{BC4AC76E-F876-4C13-8534-822A693C4B45}" sibTransId="{2552C110-2A12-473D-A069-751AB81272EE}"/>
    <dgm:cxn modelId="{94C7FB29-31B0-446B-974B-9245AB8CE282}" srcId="{C8A1F14E-E2FD-412B-94FD-A27626F4C1DA}" destId="{F76DDAB5-70AD-4A2C-902A-CFE85AE5519D}" srcOrd="0" destOrd="0" parTransId="{83B669DA-A734-4110-BE4C-13709CC1655A}" sibTransId="{51371923-F44D-4898-956B-4FF9179B035E}"/>
    <dgm:cxn modelId="{ADB3E3B8-46A0-431E-AD63-F9830B09BC9B}" type="presOf" srcId="{4BD11DC6-A87C-4F7B-9A22-0C934F58CCE3}" destId="{9C5B631C-2223-443B-9B98-B807C2EEA747}" srcOrd="0" destOrd="0" presId="urn:microsoft.com/office/officeart/2005/8/layout/list1"/>
    <dgm:cxn modelId="{9304161C-26DB-45E5-A66B-C9ACE8D8A2B5}" type="presOf" srcId="{75ADDB7E-0A6B-47B4-95D4-6D6D9AD0F673}" destId="{3F7ECA7D-EAAD-4E8C-952E-479E32D94A14}" srcOrd="1" destOrd="0" presId="urn:microsoft.com/office/officeart/2005/8/layout/list1"/>
    <dgm:cxn modelId="{E251798D-6D3B-434D-BA0C-637C94ABFDE5}" type="presParOf" srcId="{2FE7DDEB-28CD-4355-A787-DF202A7689B8}" destId="{EE4AF2A5-70EE-4DE5-A9EE-92CC89235CD3}" srcOrd="0" destOrd="0" presId="urn:microsoft.com/office/officeart/2005/8/layout/list1"/>
    <dgm:cxn modelId="{38D9AF47-C82A-44D2-AC5C-9F472E702D6D}" type="presParOf" srcId="{EE4AF2A5-70EE-4DE5-A9EE-92CC89235CD3}" destId="{9C5B631C-2223-443B-9B98-B807C2EEA747}" srcOrd="0" destOrd="0" presId="urn:microsoft.com/office/officeart/2005/8/layout/list1"/>
    <dgm:cxn modelId="{B86862E4-D79F-4714-926D-B00F824C2A82}" type="presParOf" srcId="{EE4AF2A5-70EE-4DE5-A9EE-92CC89235CD3}" destId="{83973511-E88C-426F-BD6F-52E4D9E22BF8}" srcOrd="1" destOrd="0" presId="urn:microsoft.com/office/officeart/2005/8/layout/list1"/>
    <dgm:cxn modelId="{37AD5812-243F-4DC5-B145-13B09E9CB787}" type="presParOf" srcId="{2FE7DDEB-28CD-4355-A787-DF202A7689B8}" destId="{E1E47FDA-81C8-4CF5-8265-455E63AA686C}" srcOrd="1" destOrd="0" presId="urn:microsoft.com/office/officeart/2005/8/layout/list1"/>
    <dgm:cxn modelId="{660B7070-B443-47EA-86DC-AD61FD923868}" type="presParOf" srcId="{2FE7DDEB-28CD-4355-A787-DF202A7689B8}" destId="{1DFC3024-E34A-4457-8910-7DE86CC8669F}" srcOrd="2" destOrd="0" presId="urn:microsoft.com/office/officeart/2005/8/layout/list1"/>
    <dgm:cxn modelId="{FB0BBF93-5BF2-4469-9C38-C7C029F132B9}" type="presParOf" srcId="{2FE7DDEB-28CD-4355-A787-DF202A7689B8}" destId="{D0619035-FB40-4B27-BEFA-F50E609FCD67}" srcOrd="3" destOrd="0" presId="urn:microsoft.com/office/officeart/2005/8/layout/list1"/>
    <dgm:cxn modelId="{6C031C5C-390A-4494-8FB1-531FC030C3EC}" type="presParOf" srcId="{2FE7DDEB-28CD-4355-A787-DF202A7689B8}" destId="{31D4C235-2D33-44FA-8BA7-C1CCFDF7C278}" srcOrd="4" destOrd="0" presId="urn:microsoft.com/office/officeart/2005/8/layout/list1"/>
    <dgm:cxn modelId="{5915301B-7A62-47BB-B64C-948AE30FBE30}" type="presParOf" srcId="{31D4C235-2D33-44FA-8BA7-C1CCFDF7C278}" destId="{8925F225-0A8A-479A-B5F9-DF103253B7F7}" srcOrd="0" destOrd="0" presId="urn:microsoft.com/office/officeart/2005/8/layout/list1"/>
    <dgm:cxn modelId="{8EB19E5D-DE51-4E11-AE04-2B7285841684}" type="presParOf" srcId="{31D4C235-2D33-44FA-8BA7-C1CCFDF7C278}" destId="{4FB3BB10-7585-4B62-8F4C-8997B31D9254}" srcOrd="1" destOrd="0" presId="urn:microsoft.com/office/officeart/2005/8/layout/list1"/>
    <dgm:cxn modelId="{E98D226B-00A6-445D-A4D7-CEDF0A46B285}" type="presParOf" srcId="{2FE7DDEB-28CD-4355-A787-DF202A7689B8}" destId="{4316A292-10ED-4B57-91D4-E83B3C1F358A}" srcOrd="5" destOrd="0" presId="urn:microsoft.com/office/officeart/2005/8/layout/list1"/>
    <dgm:cxn modelId="{CDC2D6EF-0AD6-4876-94BD-3CA9175A221A}" type="presParOf" srcId="{2FE7DDEB-28CD-4355-A787-DF202A7689B8}" destId="{18B41F75-5807-4266-A59F-E960E997BC61}" srcOrd="6" destOrd="0" presId="urn:microsoft.com/office/officeart/2005/8/layout/list1"/>
    <dgm:cxn modelId="{6F4A010D-6500-49AE-94B3-AD99514C10B9}" type="presParOf" srcId="{2FE7DDEB-28CD-4355-A787-DF202A7689B8}" destId="{2DDCD8CA-9040-49D3-A1C8-2A3FAEDA1E27}" srcOrd="7" destOrd="0" presId="urn:microsoft.com/office/officeart/2005/8/layout/list1"/>
    <dgm:cxn modelId="{D3A6DF86-77EB-4BB5-AE12-55E39C78F95E}" type="presParOf" srcId="{2FE7DDEB-28CD-4355-A787-DF202A7689B8}" destId="{B81B9302-8251-44F7-9346-39BE27FC319D}" srcOrd="8" destOrd="0" presId="urn:microsoft.com/office/officeart/2005/8/layout/list1"/>
    <dgm:cxn modelId="{8A57D5CB-8A3E-4470-90F6-FF45A31FBDEA}" type="presParOf" srcId="{B81B9302-8251-44F7-9346-39BE27FC319D}" destId="{A4598A63-10FE-43AA-9B72-B43D4F375FA8}" srcOrd="0" destOrd="0" presId="urn:microsoft.com/office/officeart/2005/8/layout/list1"/>
    <dgm:cxn modelId="{146ABE5A-6316-4C4C-87B3-7654D2DB23B4}" type="presParOf" srcId="{B81B9302-8251-44F7-9346-39BE27FC319D}" destId="{857CB766-7D05-4CB7-BC0C-F449F4BA5415}" srcOrd="1" destOrd="0" presId="urn:microsoft.com/office/officeart/2005/8/layout/list1"/>
    <dgm:cxn modelId="{F4FEA065-61B8-4F08-A812-7CD3212C9A2B}" type="presParOf" srcId="{2FE7DDEB-28CD-4355-A787-DF202A7689B8}" destId="{EBA9A6AE-F6EC-4DCC-B268-D9A8FC4D1538}" srcOrd="9" destOrd="0" presId="urn:microsoft.com/office/officeart/2005/8/layout/list1"/>
    <dgm:cxn modelId="{7D2F115D-D9E7-4D1B-BEBE-717D61540BF1}" type="presParOf" srcId="{2FE7DDEB-28CD-4355-A787-DF202A7689B8}" destId="{3C79E8C1-46F5-482A-AE4A-55F929FE36D6}" srcOrd="10" destOrd="0" presId="urn:microsoft.com/office/officeart/2005/8/layout/list1"/>
    <dgm:cxn modelId="{54FC3B39-5CA9-4520-9F3F-5A3261FAF69B}" type="presParOf" srcId="{2FE7DDEB-28CD-4355-A787-DF202A7689B8}" destId="{F77CA0EA-0ECB-42FF-9BF3-83C4C7DC0B5D}" srcOrd="11" destOrd="0" presId="urn:microsoft.com/office/officeart/2005/8/layout/list1"/>
    <dgm:cxn modelId="{7BA8F070-35B4-451D-8041-4D193AB92E21}" type="presParOf" srcId="{2FE7DDEB-28CD-4355-A787-DF202A7689B8}" destId="{53D144FD-EB81-44D9-93DB-F5406365D313}" srcOrd="12" destOrd="0" presId="urn:microsoft.com/office/officeart/2005/8/layout/list1"/>
    <dgm:cxn modelId="{30257473-4844-4C6F-9956-1087C3C7388B}" type="presParOf" srcId="{53D144FD-EB81-44D9-93DB-F5406365D313}" destId="{70DE91DD-A517-4E05-BC85-FC1630264D10}" srcOrd="0" destOrd="0" presId="urn:microsoft.com/office/officeart/2005/8/layout/list1"/>
    <dgm:cxn modelId="{0A6442E8-7C8D-4518-B3CE-E6C8700F3E10}" type="presParOf" srcId="{53D144FD-EB81-44D9-93DB-F5406365D313}" destId="{3F7ECA7D-EAAD-4E8C-952E-479E32D94A14}" srcOrd="1" destOrd="0" presId="urn:microsoft.com/office/officeart/2005/8/layout/list1"/>
    <dgm:cxn modelId="{F4519372-0A01-4F3D-832C-60B5B3DF4D5E}" type="presParOf" srcId="{2FE7DDEB-28CD-4355-A787-DF202A7689B8}" destId="{B2282907-5436-4747-AE96-B7660C0747BF}" srcOrd="13" destOrd="0" presId="urn:microsoft.com/office/officeart/2005/8/layout/list1"/>
    <dgm:cxn modelId="{BFFFE5C3-01F7-451A-9CD9-E159D5A1AD0B}" type="presParOf" srcId="{2FE7DDEB-28CD-4355-A787-DF202A7689B8}" destId="{CFBF6B11-9DC4-4531-9520-55B790407A0D}"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03645AA-4529-450D-9C53-06362B36B2E5}"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GB"/>
        </a:p>
      </dgm:t>
    </dgm:pt>
    <dgm:pt modelId="{4BD11DC6-A87C-4F7B-9A22-0C934F58CCE3}">
      <dgm:prSet phldrT="[Text]" custT="1"/>
      <dgm:spPr/>
      <dgm:t>
        <a:bodyPr/>
        <a:lstStyle/>
        <a:p>
          <a:r>
            <a:rPr lang="en-GB" sz="2000" b="1" dirty="0" smtClean="0">
              <a:latin typeface="+mn-lt"/>
              <a:cs typeface="Arial" pitchFamily="34" charset="0"/>
            </a:rPr>
            <a:t>www.jesip.org.uk</a:t>
          </a:r>
          <a:endParaRPr lang="en-GB" sz="2000" b="1" dirty="0">
            <a:latin typeface="+mn-lt"/>
            <a:cs typeface="Arial" pitchFamily="34" charset="0"/>
          </a:endParaRPr>
        </a:p>
      </dgm:t>
    </dgm:pt>
    <dgm:pt modelId="{08F64473-1E2E-4CD9-A834-0FBAF8565153}" type="parTrans" cxnId="{29176655-9B60-4ADB-8263-10C8B3F7B9D4}">
      <dgm:prSet/>
      <dgm:spPr/>
      <dgm:t>
        <a:bodyPr/>
        <a:lstStyle/>
        <a:p>
          <a:endParaRPr lang="en-GB">
            <a:latin typeface="+mn-lt"/>
          </a:endParaRPr>
        </a:p>
      </dgm:t>
    </dgm:pt>
    <dgm:pt modelId="{48F7FEEE-D599-4362-9D3A-A0F599F0D6F1}" type="sibTrans" cxnId="{29176655-9B60-4ADB-8263-10C8B3F7B9D4}">
      <dgm:prSet/>
      <dgm:spPr/>
      <dgm:t>
        <a:bodyPr/>
        <a:lstStyle/>
        <a:p>
          <a:endParaRPr lang="en-GB">
            <a:latin typeface="+mn-lt"/>
          </a:endParaRPr>
        </a:p>
      </dgm:t>
    </dgm:pt>
    <dgm:pt modelId="{EE559D43-6C29-4375-B7EE-EE48405B1356}">
      <dgm:prSet phldrT="[Text]" custT="1"/>
      <dgm:spPr/>
      <dgm:t>
        <a:bodyPr/>
        <a:lstStyle/>
        <a:p>
          <a:r>
            <a:rPr lang="en-GB" sz="2000" b="1" dirty="0" smtClean="0">
              <a:latin typeface="+mn-lt"/>
              <a:cs typeface="Arial" pitchFamily="34" charset="0"/>
            </a:rPr>
            <a:t>jesip@homeoffice.x.gsi.gov.uk</a:t>
          </a:r>
          <a:endParaRPr lang="en-GB" sz="2000" b="1" dirty="0">
            <a:latin typeface="+mn-lt"/>
            <a:cs typeface="Arial" pitchFamily="34" charset="0"/>
          </a:endParaRPr>
        </a:p>
      </dgm:t>
    </dgm:pt>
    <dgm:pt modelId="{BC4AC76E-F876-4C13-8534-822A693C4B45}" type="parTrans" cxnId="{F7DF14B8-8D27-424D-B45A-793679F62C34}">
      <dgm:prSet/>
      <dgm:spPr/>
      <dgm:t>
        <a:bodyPr/>
        <a:lstStyle/>
        <a:p>
          <a:endParaRPr lang="en-GB">
            <a:latin typeface="+mn-lt"/>
          </a:endParaRPr>
        </a:p>
      </dgm:t>
    </dgm:pt>
    <dgm:pt modelId="{2552C110-2A12-473D-A069-751AB81272EE}" type="sibTrans" cxnId="{F7DF14B8-8D27-424D-B45A-793679F62C34}">
      <dgm:prSet/>
      <dgm:spPr/>
      <dgm:t>
        <a:bodyPr/>
        <a:lstStyle/>
        <a:p>
          <a:endParaRPr lang="en-GB">
            <a:latin typeface="+mn-lt"/>
          </a:endParaRPr>
        </a:p>
      </dgm:t>
    </dgm:pt>
    <dgm:pt modelId="{6FBF4DBB-E42C-48F9-8892-A7D17A90E663}">
      <dgm:prSet custT="1"/>
      <dgm:spPr/>
      <dgm:t>
        <a:bodyPr/>
        <a:lstStyle/>
        <a:p>
          <a:r>
            <a:rPr lang="en-GB" sz="1800" dirty="0" smtClean="0">
              <a:latin typeface="+mn-lt"/>
              <a:cs typeface="Arial" pitchFamily="34" charset="0"/>
            </a:rPr>
            <a:t>Watch the JESIP film and review other programme materials</a:t>
          </a:r>
          <a:endParaRPr lang="en-GB" sz="1800" dirty="0">
            <a:latin typeface="+mn-lt"/>
            <a:cs typeface="Arial" pitchFamily="34" charset="0"/>
          </a:endParaRPr>
        </a:p>
      </dgm:t>
    </dgm:pt>
    <dgm:pt modelId="{2E8603D9-48BE-46AE-BC79-1B324B7A0C1C}" type="parTrans" cxnId="{D53961CE-99A0-443E-8D86-6634752400D7}">
      <dgm:prSet/>
      <dgm:spPr/>
      <dgm:t>
        <a:bodyPr/>
        <a:lstStyle/>
        <a:p>
          <a:endParaRPr lang="en-GB">
            <a:latin typeface="+mn-lt"/>
          </a:endParaRPr>
        </a:p>
      </dgm:t>
    </dgm:pt>
    <dgm:pt modelId="{FD702901-612D-40D1-9BED-42371C06DDAB}" type="sibTrans" cxnId="{D53961CE-99A0-443E-8D86-6634752400D7}">
      <dgm:prSet/>
      <dgm:spPr/>
      <dgm:t>
        <a:bodyPr/>
        <a:lstStyle/>
        <a:p>
          <a:endParaRPr lang="en-GB">
            <a:latin typeface="+mn-lt"/>
          </a:endParaRPr>
        </a:p>
      </dgm:t>
    </dgm:pt>
    <dgm:pt modelId="{516692A3-86E4-4812-965A-106A456864DF}">
      <dgm:prSet custT="1"/>
      <dgm:spPr/>
      <dgm:t>
        <a:bodyPr/>
        <a:lstStyle/>
        <a:p>
          <a:r>
            <a:rPr lang="en-GB" sz="1800" dirty="0" smtClean="0">
              <a:latin typeface="+mn-lt"/>
              <a:cs typeface="Arial" pitchFamily="34" charset="0"/>
            </a:rPr>
            <a:t>Submit your enquiries direct to the JESIP team</a:t>
          </a:r>
          <a:endParaRPr lang="en-GB" sz="1800" dirty="0">
            <a:latin typeface="+mn-lt"/>
            <a:cs typeface="Arial" pitchFamily="34" charset="0"/>
          </a:endParaRPr>
        </a:p>
      </dgm:t>
    </dgm:pt>
    <dgm:pt modelId="{9A13AABC-E65F-4F95-A982-268CE6089987}" type="parTrans" cxnId="{DF9CEF5E-8D99-4FDE-9250-D39B4AAAA599}">
      <dgm:prSet/>
      <dgm:spPr/>
      <dgm:t>
        <a:bodyPr/>
        <a:lstStyle/>
        <a:p>
          <a:endParaRPr lang="en-GB">
            <a:latin typeface="+mn-lt"/>
          </a:endParaRPr>
        </a:p>
      </dgm:t>
    </dgm:pt>
    <dgm:pt modelId="{955DF23C-B2D9-4153-A356-28F356C57118}" type="sibTrans" cxnId="{DF9CEF5E-8D99-4FDE-9250-D39B4AAAA599}">
      <dgm:prSet/>
      <dgm:spPr/>
      <dgm:t>
        <a:bodyPr/>
        <a:lstStyle/>
        <a:p>
          <a:endParaRPr lang="en-GB">
            <a:latin typeface="+mn-lt"/>
          </a:endParaRPr>
        </a:p>
      </dgm:t>
    </dgm:pt>
    <dgm:pt modelId="{9A4CA552-F43B-4AB1-908C-DD9E24DFA095}">
      <dgm:prSet custT="1"/>
      <dgm:spPr/>
      <dgm:t>
        <a:bodyPr/>
        <a:lstStyle/>
        <a:p>
          <a:r>
            <a:rPr lang="en-GB" sz="2000" b="1" dirty="0" smtClean="0">
              <a:latin typeface="+mn-lt"/>
              <a:cs typeface="Arial" pitchFamily="34" charset="0"/>
            </a:rPr>
            <a:t>Local ownership &amp; engagement</a:t>
          </a:r>
        </a:p>
      </dgm:t>
    </dgm:pt>
    <dgm:pt modelId="{2A18F68A-148F-4FF2-B50C-85EF79AEA999}" type="parTrans" cxnId="{F0DCE531-F348-49DB-8B4B-9E64C77F891B}">
      <dgm:prSet/>
      <dgm:spPr/>
      <dgm:t>
        <a:bodyPr/>
        <a:lstStyle/>
        <a:p>
          <a:endParaRPr lang="en-GB">
            <a:latin typeface="+mn-lt"/>
          </a:endParaRPr>
        </a:p>
      </dgm:t>
    </dgm:pt>
    <dgm:pt modelId="{BBEC96DB-DD7A-45D0-AF74-7505F458FF95}" type="sibTrans" cxnId="{F0DCE531-F348-49DB-8B4B-9E64C77F891B}">
      <dgm:prSet/>
      <dgm:spPr/>
      <dgm:t>
        <a:bodyPr/>
        <a:lstStyle/>
        <a:p>
          <a:endParaRPr lang="en-GB">
            <a:latin typeface="+mn-lt"/>
          </a:endParaRPr>
        </a:p>
      </dgm:t>
    </dgm:pt>
    <dgm:pt modelId="{0E451607-CE80-4BF5-87CF-7B27F550FA86}">
      <dgm:prSet custT="1"/>
      <dgm:spPr/>
      <dgm:t>
        <a:bodyPr/>
        <a:lstStyle/>
        <a:p>
          <a:r>
            <a:rPr lang="en-GB" sz="1800" dirty="0" smtClean="0">
              <a:latin typeface="+mn-lt"/>
              <a:cs typeface="Arial" pitchFamily="34" charset="0"/>
            </a:rPr>
            <a:t>Read the latest news and see our diary of events</a:t>
          </a:r>
          <a:endParaRPr lang="en-GB" sz="1800" dirty="0">
            <a:latin typeface="+mn-lt"/>
            <a:cs typeface="Arial" pitchFamily="34" charset="0"/>
          </a:endParaRPr>
        </a:p>
      </dgm:t>
    </dgm:pt>
    <dgm:pt modelId="{27B576F5-B255-42B7-8022-85CB129A063C}" type="parTrans" cxnId="{9275D7C4-1303-4808-9CB3-B6645DFC9D5A}">
      <dgm:prSet/>
      <dgm:spPr/>
      <dgm:t>
        <a:bodyPr/>
        <a:lstStyle/>
        <a:p>
          <a:endParaRPr lang="en-GB">
            <a:latin typeface="+mn-lt"/>
          </a:endParaRPr>
        </a:p>
      </dgm:t>
    </dgm:pt>
    <dgm:pt modelId="{51EC91B9-4B00-469B-8969-EF186379340C}" type="sibTrans" cxnId="{9275D7C4-1303-4808-9CB3-B6645DFC9D5A}">
      <dgm:prSet/>
      <dgm:spPr/>
      <dgm:t>
        <a:bodyPr/>
        <a:lstStyle/>
        <a:p>
          <a:endParaRPr lang="en-GB">
            <a:latin typeface="+mn-lt"/>
          </a:endParaRPr>
        </a:p>
      </dgm:t>
    </dgm:pt>
    <dgm:pt modelId="{9AA679EF-B02C-49CA-AF1B-685DE5388785}">
      <dgm:prSet custT="1"/>
      <dgm:spPr/>
      <dgm:t>
        <a:bodyPr/>
        <a:lstStyle/>
        <a:p>
          <a:r>
            <a:rPr lang="en-GB" sz="1800" dirty="0" smtClean="0">
              <a:latin typeface="+mn-lt"/>
              <a:cs typeface="Arial" panose="020B0604020202020204" pitchFamily="34" charset="0"/>
            </a:rPr>
            <a:t>Talk to your local resilience partners about JESIP implementation in your area, including involvement in training and exercises</a:t>
          </a:r>
          <a:endParaRPr lang="en-GB" sz="1800" dirty="0">
            <a:latin typeface="+mn-lt"/>
            <a:cs typeface="Arial" panose="020B0604020202020204" pitchFamily="34" charset="0"/>
          </a:endParaRPr>
        </a:p>
      </dgm:t>
    </dgm:pt>
    <dgm:pt modelId="{A6F0AF08-0109-4D68-BCB1-DB79430999F4}" type="parTrans" cxnId="{E163832B-637E-4DF2-A45C-92DCD4F1DD0D}">
      <dgm:prSet/>
      <dgm:spPr/>
      <dgm:t>
        <a:bodyPr/>
        <a:lstStyle/>
        <a:p>
          <a:endParaRPr lang="en-GB">
            <a:latin typeface="+mn-lt"/>
          </a:endParaRPr>
        </a:p>
      </dgm:t>
    </dgm:pt>
    <dgm:pt modelId="{ADF0894D-7708-4888-920B-326997A0BA96}" type="sibTrans" cxnId="{E163832B-637E-4DF2-A45C-92DCD4F1DD0D}">
      <dgm:prSet/>
      <dgm:spPr/>
      <dgm:t>
        <a:bodyPr/>
        <a:lstStyle/>
        <a:p>
          <a:endParaRPr lang="en-GB">
            <a:latin typeface="+mn-lt"/>
          </a:endParaRPr>
        </a:p>
      </dgm:t>
    </dgm:pt>
    <dgm:pt modelId="{88187CA5-4C77-437A-BE3B-89A019057B1C}">
      <dgm:prSet custT="1"/>
      <dgm:spPr/>
      <dgm:t>
        <a:bodyPr/>
        <a:lstStyle/>
        <a:p>
          <a:r>
            <a:rPr lang="en-GB" sz="1800" dirty="0" smtClean="0">
              <a:latin typeface="+mn-lt"/>
              <a:cs typeface="Arial" pitchFamily="34" charset="0"/>
            </a:rPr>
            <a:t>View information about the programme and meet the JESIP team</a:t>
          </a:r>
          <a:endParaRPr lang="en-GB" sz="1800" dirty="0">
            <a:latin typeface="+mn-lt"/>
            <a:cs typeface="Arial" pitchFamily="34" charset="0"/>
          </a:endParaRPr>
        </a:p>
      </dgm:t>
    </dgm:pt>
    <dgm:pt modelId="{E6065B16-6496-41A6-B2C2-90880AD97784}" type="parTrans" cxnId="{822BDAC7-F9B5-458C-B548-B65F84155F32}">
      <dgm:prSet/>
      <dgm:spPr/>
      <dgm:t>
        <a:bodyPr/>
        <a:lstStyle/>
        <a:p>
          <a:endParaRPr lang="en-GB">
            <a:latin typeface="+mn-lt"/>
          </a:endParaRPr>
        </a:p>
      </dgm:t>
    </dgm:pt>
    <dgm:pt modelId="{4E37F59F-C1A3-4F11-9AC0-A293AC742FF1}" type="sibTrans" cxnId="{822BDAC7-F9B5-458C-B548-B65F84155F32}">
      <dgm:prSet/>
      <dgm:spPr/>
      <dgm:t>
        <a:bodyPr/>
        <a:lstStyle/>
        <a:p>
          <a:endParaRPr lang="en-GB">
            <a:latin typeface="+mn-lt"/>
          </a:endParaRPr>
        </a:p>
      </dgm:t>
    </dgm:pt>
    <dgm:pt modelId="{64852624-CCF0-4636-9F2D-FEDFD1EF4693}">
      <dgm:prSet custT="1"/>
      <dgm:spPr/>
      <dgm:t>
        <a:bodyPr/>
        <a:lstStyle/>
        <a:p>
          <a:r>
            <a:rPr lang="en-GB" sz="1800" dirty="0" smtClean="0">
              <a:latin typeface="+mn-lt"/>
              <a:cs typeface="Arial" pitchFamily="34" charset="0"/>
            </a:rPr>
            <a:t>Download the Joint doctrine: the interoperability framework</a:t>
          </a:r>
          <a:endParaRPr lang="en-GB" sz="1800" dirty="0">
            <a:latin typeface="+mn-lt"/>
            <a:cs typeface="Arial" pitchFamily="34" charset="0"/>
          </a:endParaRPr>
        </a:p>
      </dgm:t>
    </dgm:pt>
    <dgm:pt modelId="{42C6663B-A9A8-4622-BEDC-E6902DEF4D35}" type="parTrans" cxnId="{89C0627E-8F99-4FBC-9B81-6F50E3DE84C1}">
      <dgm:prSet/>
      <dgm:spPr/>
      <dgm:t>
        <a:bodyPr/>
        <a:lstStyle/>
        <a:p>
          <a:endParaRPr lang="en-GB">
            <a:latin typeface="+mn-lt"/>
          </a:endParaRPr>
        </a:p>
      </dgm:t>
    </dgm:pt>
    <dgm:pt modelId="{E9AFB021-BC9D-4FEB-9539-C6ADBF60E0DF}" type="sibTrans" cxnId="{89C0627E-8F99-4FBC-9B81-6F50E3DE84C1}">
      <dgm:prSet/>
      <dgm:spPr/>
      <dgm:t>
        <a:bodyPr/>
        <a:lstStyle/>
        <a:p>
          <a:endParaRPr lang="en-GB">
            <a:latin typeface="+mn-lt"/>
          </a:endParaRPr>
        </a:p>
      </dgm:t>
    </dgm:pt>
    <dgm:pt modelId="{2FE7DDEB-28CD-4355-A787-DF202A7689B8}" type="pres">
      <dgm:prSet presAssocID="{003645AA-4529-450D-9C53-06362B36B2E5}" presName="linear" presStyleCnt="0">
        <dgm:presLayoutVars>
          <dgm:dir/>
          <dgm:animLvl val="lvl"/>
          <dgm:resizeHandles val="exact"/>
        </dgm:presLayoutVars>
      </dgm:prSet>
      <dgm:spPr/>
      <dgm:t>
        <a:bodyPr/>
        <a:lstStyle/>
        <a:p>
          <a:endParaRPr lang="en-GB"/>
        </a:p>
      </dgm:t>
    </dgm:pt>
    <dgm:pt modelId="{EE4AF2A5-70EE-4DE5-A9EE-92CC89235CD3}" type="pres">
      <dgm:prSet presAssocID="{4BD11DC6-A87C-4F7B-9A22-0C934F58CCE3}" presName="parentLin" presStyleCnt="0"/>
      <dgm:spPr/>
      <dgm:t>
        <a:bodyPr/>
        <a:lstStyle/>
        <a:p>
          <a:endParaRPr lang="en-GB"/>
        </a:p>
      </dgm:t>
    </dgm:pt>
    <dgm:pt modelId="{9C5B631C-2223-443B-9B98-B807C2EEA747}" type="pres">
      <dgm:prSet presAssocID="{4BD11DC6-A87C-4F7B-9A22-0C934F58CCE3}" presName="parentLeftMargin" presStyleLbl="node1" presStyleIdx="0" presStyleCnt="3"/>
      <dgm:spPr/>
      <dgm:t>
        <a:bodyPr/>
        <a:lstStyle/>
        <a:p>
          <a:endParaRPr lang="en-GB"/>
        </a:p>
      </dgm:t>
    </dgm:pt>
    <dgm:pt modelId="{83973511-E88C-426F-BD6F-52E4D9E22BF8}" type="pres">
      <dgm:prSet presAssocID="{4BD11DC6-A87C-4F7B-9A22-0C934F58CCE3}" presName="parentText" presStyleLbl="node1" presStyleIdx="0" presStyleCnt="3" custLinFactNeighborY="6825">
        <dgm:presLayoutVars>
          <dgm:chMax val="0"/>
          <dgm:bulletEnabled val="1"/>
        </dgm:presLayoutVars>
      </dgm:prSet>
      <dgm:spPr/>
      <dgm:t>
        <a:bodyPr/>
        <a:lstStyle/>
        <a:p>
          <a:endParaRPr lang="en-GB"/>
        </a:p>
      </dgm:t>
    </dgm:pt>
    <dgm:pt modelId="{E1E47FDA-81C8-4CF5-8265-455E63AA686C}" type="pres">
      <dgm:prSet presAssocID="{4BD11DC6-A87C-4F7B-9A22-0C934F58CCE3}" presName="negativeSpace" presStyleCnt="0"/>
      <dgm:spPr/>
      <dgm:t>
        <a:bodyPr/>
        <a:lstStyle/>
        <a:p>
          <a:endParaRPr lang="en-GB"/>
        </a:p>
      </dgm:t>
    </dgm:pt>
    <dgm:pt modelId="{1DFC3024-E34A-4457-8910-7DE86CC8669F}" type="pres">
      <dgm:prSet presAssocID="{4BD11DC6-A87C-4F7B-9A22-0C934F58CCE3}" presName="childText" presStyleLbl="conFgAcc1" presStyleIdx="0" presStyleCnt="3">
        <dgm:presLayoutVars>
          <dgm:bulletEnabled val="1"/>
        </dgm:presLayoutVars>
      </dgm:prSet>
      <dgm:spPr/>
      <dgm:t>
        <a:bodyPr/>
        <a:lstStyle/>
        <a:p>
          <a:endParaRPr lang="en-GB"/>
        </a:p>
      </dgm:t>
    </dgm:pt>
    <dgm:pt modelId="{D0619035-FB40-4B27-BEFA-F50E609FCD67}" type="pres">
      <dgm:prSet presAssocID="{48F7FEEE-D599-4362-9D3A-A0F599F0D6F1}" presName="spaceBetweenRectangles" presStyleCnt="0"/>
      <dgm:spPr/>
      <dgm:t>
        <a:bodyPr/>
        <a:lstStyle/>
        <a:p>
          <a:endParaRPr lang="en-GB"/>
        </a:p>
      </dgm:t>
    </dgm:pt>
    <dgm:pt modelId="{31D4C235-2D33-44FA-8BA7-C1CCFDF7C278}" type="pres">
      <dgm:prSet presAssocID="{EE559D43-6C29-4375-B7EE-EE48405B1356}" presName="parentLin" presStyleCnt="0"/>
      <dgm:spPr/>
      <dgm:t>
        <a:bodyPr/>
        <a:lstStyle/>
        <a:p>
          <a:endParaRPr lang="en-GB"/>
        </a:p>
      </dgm:t>
    </dgm:pt>
    <dgm:pt modelId="{8925F225-0A8A-479A-B5F9-DF103253B7F7}" type="pres">
      <dgm:prSet presAssocID="{EE559D43-6C29-4375-B7EE-EE48405B1356}" presName="parentLeftMargin" presStyleLbl="node1" presStyleIdx="0" presStyleCnt="3"/>
      <dgm:spPr/>
      <dgm:t>
        <a:bodyPr/>
        <a:lstStyle/>
        <a:p>
          <a:endParaRPr lang="en-GB"/>
        </a:p>
      </dgm:t>
    </dgm:pt>
    <dgm:pt modelId="{4FB3BB10-7585-4B62-8F4C-8997B31D9254}" type="pres">
      <dgm:prSet presAssocID="{EE559D43-6C29-4375-B7EE-EE48405B1356}" presName="parentText" presStyleLbl="node1" presStyleIdx="1" presStyleCnt="3" custLinFactNeighborY="6825">
        <dgm:presLayoutVars>
          <dgm:chMax val="0"/>
          <dgm:bulletEnabled val="1"/>
        </dgm:presLayoutVars>
      </dgm:prSet>
      <dgm:spPr/>
      <dgm:t>
        <a:bodyPr/>
        <a:lstStyle/>
        <a:p>
          <a:endParaRPr lang="en-GB"/>
        </a:p>
      </dgm:t>
    </dgm:pt>
    <dgm:pt modelId="{4316A292-10ED-4B57-91D4-E83B3C1F358A}" type="pres">
      <dgm:prSet presAssocID="{EE559D43-6C29-4375-B7EE-EE48405B1356}" presName="negativeSpace" presStyleCnt="0"/>
      <dgm:spPr/>
      <dgm:t>
        <a:bodyPr/>
        <a:lstStyle/>
        <a:p>
          <a:endParaRPr lang="en-GB"/>
        </a:p>
      </dgm:t>
    </dgm:pt>
    <dgm:pt modelId="{18B41F75-5807-4266-A59F-E960E997BC61}" type="pres">
      <dgm:prSet presAssocID="{EE559D43-6C29-4375-B7EE-EE48405B1356}" presName="childText" presStyleLbl="conFgAcc1" presStyleIdx="1" presStyleCnt="3" custLinFactNeighborX="-1031">
        <dgm:presLayoutVars>
          <dgm:bulletEnabled val="1"/>
        </dgm:presLayoutVars>
      </dgm:prSet>
      <dgm:spPr/>
      <dgm:t>
        <a:bodyPr/>
        <a:lstStyle/>
        <a:p>
          <a:endParaRPr lang="en-GB"/>
        </a:p>
      </dgm:t>
    </dgm:pt>
    <dgm:pt modelId="{2DDCD8CA-9040-49D3-A1C8-2A3FAEDA1E27}" type="pres">
      <dgm:prSet presAssocID="{2552C110-2A12-473D-A069-751AB81272EE}" presName="spaceBetweenRectangles" presStyleCnt="0"/>
      <dgm:spPr/>
      <dgm:t>
        <a:bodyPr/>
        <a:lstStyle/>
        <a:p>
          <a:endParaRPr lang="en-GB"/>
        </a:p>
      </dgm:t>
    </dgm:pt>
    <dgm:pt modelId="{697A6307-3B66-49FC-B492-590841F002A4}" type="pres">
      <dgm:prSet presAssocID="{9A4CA552-F43B-4AB1-908C-DD9E24DFA095}" presName="parentLin" presStyleCnt="0"/>
      <dgm:spPr/>
      <dgm:t>
        <a:bodyPr/>
        <a:lstStyle/>
        <a:p>
          <a:endParaRPr lang="en-GB"/>
        </a:p>
      </dgm:t>
    </dgm:pt>
    <dgm:pt modelId="{671328B7-643C-4C4D-876F-D6C95FF25016}" type="pres">
      <dgm:prSet presAssocID="{9A4CA552-F43B-4AB1-908C-DD9E24DFA095}" presName="parentLeftMargin" presStyleLbl="node1" presStyleIdx="1" presStyleCnt="3"/>
      <dgm:spPr/>
      <dgm:t>
        <a:bodyPr/>
        <a:lstStyle/>
        <a:p>
          <a:endParaRPr lang="en-GB"/>
        </a:p>
      </dgm:t>
    </dgm:pt>
    <dgm:pt modelId="{F945885D-6FDB-4EFA-AD38-B07241AA5259}" type="pres">
      <dgm:prSet presAssocID="{9A4CA552-F43B-4AB1-908C-DD9E24DFA095}" presName="parentText" presStyleLbl="node1" presStyleIdx="2" presStyleCnt="3">
        <dgm:presLayoutVars>
          <dgm:chMax val="0"/>
          <dgm:bulletEnabled val="1"/>
        </dgm:presLayoutVars>
      </dgm:prSet>
      <dgm:spPr/>
      <dgm:t>
        <a:bodyPr/>
        <a:lstStyle/>
        <a:p>
          <a:endParaRPr lang="en-GB"/>
        </a:p>
      </dgm:t>
    </dgm:pt>
    <dgm:pt modelId="{407F131B-E344-4A2F-AC14-12D2372049ED}" type="pres">
      <dgm:prSet presAssocID="{9A4CA552-F43B-4AB1-908C-DD9E24DFA095}" presName="negativeSpace" presStyleCnt="0"/>
      <dgm:spPr/>
      <dgm:t>
        <a:bodyPr/>
        <a:lstStyle/>
        <a:p>
          <a:endParaRPr lang="en-GB"/>
        </a:p>
      </dgm:t>
    </dgm:pt>
    <dgm:pt modelId="{9D81E63B-C6FB-480E-A61D-51F08A86368B}" type="pres">
      <dgm:prSet presAssocID="{9A4CA552-F43B-4AB1-908C-DD9E24DFA095}" presName="childText" presStyleLbl="conFgAcc1" presStyleIdx="2" presStyleCnt="3">
        <dgm:presLayoutVars>
          <dgm:bulletEnabled val="1"/>
        </dgm:presLayoutVars>
      </dgm:prSet>
      <dgm:spPr/>
      <dgm:t>
        <a:bodyPr/>
        <a:lstStyle/>
        <a:p>
          <a:endParaRPr lang="en-GB"/>
        </a:p>
      </dgm:t>
    </dgm:pt>
  </dgm:ptLst>
  <dgm:cxnLst>
    <dgm:cxn modelId="{253CFEB1-FBAC-4935-B3F8-8F432AA112E8}" type="presOf" srcId="{9A4CA552-F43B-4AB1-908C-DD9E24DFA095}" destId="{671328B7-643C-4C4D-876F-D6C95FF25016}" srcOrd="0" destOrd="0" presId="urn:microsoft.com/office/officeart/2005/8/layout/list1"/>
    <dgm:cxn modelId="{DF9CEF5E-8D99-4FDE-9250-D39B4AAAA599}" srcId="{EE559D43-6C29-4375-B7EE-EE48405B1356}" destId="{516692A3-86E4-4812-965A-106A456864DF}" srcOrd="0" destOrd="0" parTransId="{9A13AABC-E65F-4F95-A982-268CE6089987}" sibTransId="{955DF23C-B2D9-4153-A356-28F356C57118}"/>
    <dgm:cxn modelId="{F7DF14B8-8D27-424D-B45A-793679F62C34}" srcId="{003645AA-4529-450D-9C53-06362B36B2E5}" destId="{EE559D43-6C29-4375-B7EE-EE48405B1356}" srcOrd="1" destOrd="0" parTransId="{BC4AC76E-F876-4C13-8534-822A693C4B45}" sibTransId="{2552C110-2A12-473D-A069-751AB81272EE}"/>
    <dgm:cxn modelId="{E163832B-637E-4DF2-A45C-92DCD4F1DD0D}" srcId="{9A4CA552-F43B-4AB1-908C-DD9E24DFA095}" destId="{9AA679EF-B02C-49CA-AF1B-685DE5388785}" srcOrd="0" destOrd="0" parTransId="{A6F0AF08-0109-4D68-BCB1-DB79430999F4}" sibTransId="{ADF0894D-7708-4888-920B-326997A0BA96}"/>
    <dgm:cxn modelId="{9275D7C4-1303-4808-9CB3-B6645DFC9D5A}" srcId="{4BD11DC6-A87C-4F7B-9A22-0C934F58CCE3}" destId="{0E451607-CE80-4BF5-87CF-7B27F550FA86}" srcOrd="3" destOrd="0" parTransId="{27B576F5-B255-42B7-8022-85CB129A063C}" sibTransId="{51EC91B9-4B00-469B-8969-EF186379340C}"/>
    <dgm:cxn modelId="{F0DCE531-F348-49DB-8B4B-9E64C77F891B}" srcId="{003645AA-4529-450D-9C53-06362B36B2E5}" destId="{9A4CA552-F43B-4AB1-908C-DD9E24DFA095}" srcOrd="2" destOrd="0" parTransId="{2A18F68A-148F-4FF2-B50C-85EF79AEA999}" sibTransId="{BBEC96DB-DD7A-45D0-AF74-7505F458FF95}"/>
    <dgm:cxn modelId="{822BDAC7-F9B5-458C-B548-B65F84155F32}" srcId="{4BD11DC6-A87C-4F7B-9A22-0C934F58CCE3}" destId="{88187CA5-4C77-437A-BE3B-89A019057B1C}" srcOrd="2" destOrd="0" parTransId="{E6065B16-6496-41A6-B2C2-90880AD97784}" sibTransId="{4E37F59F-C1A3-4F11-9AC0-A293AC742FF1}"/>
    <dgm:cxn modelId="{ABA4592B-DC2B-4C03-9A62-099BE5364CEA}" type="presOf" srcId="{4BD11DC6-A87C-4F7B-9A22-0C934F58CCE3}" destId="{9C5B631C-2223-443B-9B98-B807C2EEA747}" srcOrd="0" destOrd="0" presId="urn:microsoft.com/office/officeart/2005/8/layout/list1"/>
    <dgm:cxn modelId="{54E04FCE-C053-42E0-B9F8-BEEC91A22002}" type="presOf" srcId="{516692A3-86E4-4812-965A-106A456864DF}" destId="{18B41F75-5807-4266-A59F-E960E997BC61}" srcOrd="0" destOrd="0" presId="urn:microsoft.com/office/officeart/2005/8/layout/list1"/>
    <dgm:cxn modelId="{100B7046-0DDA-43AD-AFC1-190182ACDF8B}" type="presOf" srcId="{4BD11DC6-A87C-4F7B-9A22-0C934F58CCE3}" destId="{83973511-E88C-426F-BD6F-52E4D9E22BF8}" srcOrd="1" destOrd="0" presId="urn:microsoft.com/office/officeart/2005/8/layout/list1"/>
    <dgm:cxn modelId="{6D4762A1-8288-44D9-AE0B-4B1438D303CF}" type="presOf" srcId="{88187CA5-4C77-437A-BE3B-89A019057B1C}" destId="{1DFC3024-E34A-4457-8910-7DE86CC8669F}" srcOrd="0" destOrd="2" presId="urn:microsoft.com/office/officeart/2005/8/layout/list1"/>
    <dgm:cxn modelId="{4EE73329-8C8F-4219-BCED-C5EA11A2A390}" type="presOf" srcId="{64852624-CCF0-4636-9F2D-FEDFD1EF4693}" destId="{1DFC3024-E34A-4457-8910-7DE86CC8669F}" srcOrd="0" destOrd="1" presId="urn:microsoft.com/office/officeart/2005/8/layout/list1"/>
    <dgm:cxn modelId="{6ABAB69A-8618-4150-BA9C-FB7D15632164}" type="presOf" srcId="{EE559D43-6C29-4375-B7EE-EE48405B1356}" destId="{4FB3BB10-7585-4B62-8F4C-8997B31D9254}" srcOrd="1" destOrd="0" presId="urn:microsoft.com/office/officeart/2005/8/layout/list1"/>
    <dgm:cxn modelId="{F3D70B68-AAC5-4728-8501-376E4581F027}" type="presOf" srcId="{EE559D43-6C29-4375-B7EE-EE48405B1356}" destId="{8925F225-0A8A-479A-B5F9-DF103253B7F7}" srcOrd="0" destOrd="0" presId="urn:microsoft.com/office/officeart/2005/8/layout/list1"/>
    <dgm:cxn modelId="{038C0163-9DAE-419B-AB1D-B2950293D8EC}" type="presOf" srcId="{0E451607-CE80-4BF5-87CF-7B27F550FA86}" destId="{1DFC3024-E34A-4457-8910-7DE86CC8669F}" srcOrd="0" destOrd="3" presId="urn:microsoft.com/office/officeart/2005/8/layout/list1"/>
    <dgm:cxn modelId="{56D2BE83-72FE-4BBD-A3DA-CFEA31F01B2C}" type="presOf" srcId="{003645AA-4529-450D-9C53-06362B36B2E5}" destId="{2FE7DDEB-28CD-4355-A787-DF202A7689B8}" srcOrd="0" destOrd="0" presId="urn:microsoft.com/office/officeart/2005/8/layout/list1"/>
    <dgm:cxn modelId="{89C0627E-8F99-4FBC-9B81-6F50E3DE84C1}" srcId="{4BD11DC6-A87C-4F7B-9A22-0C934F58CCE3}" destId="{64852624-CCF0-4636-9F2D-FEDFD1EF4693}" srcOrd="1" destOrd="0" parTransId="{42C6663B-A9A8-4622-BEDC-E6902DEF4D35}" sibTransId="{E9AFB021-BC9D-4FEB-9539-C6ADBF60E0DF}"/>
    <dgm:cxn modelId="{189CED75-D7D8-4B57-BD3C-897462F3B712}" type="presOf" srcId="{6FBF4DBB-E42C-48F9-8892-A7D17A90E663}" destId="{1DFC3024-E34A-4457-8910-7DE86CC8669F}" srcOrd="0" destOrd="0" presId="urn:microsoft.com/office/officeart/2005/8/layout/list1"/>
    <dgm:cxn modelId="{29176655-9B60-4ADB-8263-10C8B3F7B9D4}" srcId="{003645AA-4529-450D-9C53-06362B36B2E5}" destId="{4BD11DC6-A87C-4F7B-9A22-0C934F58CCE3}" srcOrd="0" destOrd="0" parTransId="{08F64473-1E2E-4CD9-A834-0FBAF8565153}" sibTransId="{48F7FEEE-D599-4362-9D3A-A0F599F0D6F1}"/>
    <dgm:cxn modelId="{8A5C5C36-2BF4-4C89-AC92-A6BD6EC7E06D}" type="presOf" srcId="{9A4CA552-F43B-4AB1-908C-DD9E24DFA095}" destId="{F945885D-6FDB-4EFA-AD38-B07241AA5259}" srcOrd="1" destOrd="0" presId="urn:microsoft.com/office/officeart/2005/8/layout/list1"/>
    <dgm:cxn modelId="{D53961CE-99A0-443E-8D86-6634752400D7}" srcId="{4BD11DC6-A87C-4F7B-9A22-0C934F58CCE3}" destId="{6FBF4DBB-E42C-48F9-8892-A7D17A90E663}" srcOrd="0" destOrd="0" parTransId="{2E8603D9-48BE-46AE-BC79-1B324B7A0C1C}" sibTransId="{FD702901-612D-40D1-9BED-42371C06DDAB}"/>
    <dgm:cxn modelId="{057B3176-7BB4-48D0-B83A-31227A39EF20}" type="presOf" srcId="{9AA679EF-B02C-49CA-AF1B-685DE5388785}" destId="{9D81E63B-C6FB-480E-A61D-51F08A86368B}" srcOrd="0" destOrd="0" presId="urn:microsoft.com/office/officeart/2005/8/layout/list1"/>
    <dgm:cxn modelId="{06EB48E0-7BE9-4A8C-A0AB-21161C55964B}" type="presParOf" srcId="{2FE7DDEB-28CD-4355-A787-DF202A7689B8}" destId="{EE4AF2A5-70EE-4DE5-A9EE-92CC89235CD3}" srcOrd="0" destOrd="0" presId="urn:microsoft.com/office/officeart/2005/8/layout/list1"/>
    <dgm:cxn modelId="{5C36E612-C219-433C-9AA2-8E56D426DE67}" type="presParOf" srcId="{EE4AF2A5-70EE-4DE5-A9EE-92CC89235CD3}" destId="{9C5B631C-2223-443B-9B98-B807C2EEA747}" srcOrd="0" destOrd="0" presId="urn:microsoft.com/office/officeart/2005/8/layout/list1"/>
    <dgm:cxn modelId="{EEC47551-B5B8-440A-8440-12FB7D94E0CF}" type="presParOf" srcId="{EE4AF2A5-70EE-4DE5-A9EE-92CC89235CD3}" destId="{83973511-E88C-426F-BD6F-52E4D9E22BF8}" srcOrd="1" destOrd="0" presId="urn:microsoft.com/office/officeart/2005/8/layout/list1"/>
    <dgm:cxn modelId="{EBA501B3-EB48-4097-8B34-F7A666E7C489}" type="presParOf" srcId="{2FE7DDEB-28CD-4355-A787-DF202A7689B8}" destId="{E1E47FDA-81C8-4CF5-8265-455E63AA686C}" srcOrd="1" destOrd="0" presId="urn:microsoft.com/office/officeart/2005/8/layout/list1"/>
    <dgm:cxn modelId="{6EAE44BD-7429-4BF2-AC4A-E3E92F00C6AB}" type="presParOf" srcId="{2FE7DDEB-28CD-4355-A787-DF202A7689B8}" destId="{1DFC3024-E34A-4457-8910-7DE86CC8669F}" srcOrd="2" destOrd="0" presId="urn:microsoft.com/office/officeart/2005/8/layout/list1"/>
    <dgm:cxn modelId="{E7B42B9A-71D6-41AE-8F26-E3ABEA5CD9D2}" type="presParOf" srcId="{2FE7DDEB-28CD-4355-A787-DF202A7689B8}" destId="{D0619035-FB40-4B27-BEFA-F50E609FCD67}" srcOrd="3" destOrd="0" presId="urn:microsoft.com/office/officeart/2005/8/layout/list1"/>
    <dgm:cxn modelId="{93A9A6A7-97D2-4ED9-BCFF-69267D83A2AD}" type="presParOf" srcId="{2FE7DDEB-28CD-4355-A787-DF202A7689B8}" destId="{31D4C235-2D33-44FA-8BA7-C1CCFDF7C278}" srcOrd="4" destOrd="0" presId="urn:microsoft.com/office/officeart/2005/8/layout/list1"/>
    <dgm:cxn modelId="{4C6EDA97-3107-498A-81AA-89F98E81A95D}" type="presParOf" srcId="{31D4C235-2D33-44FA-8BA7-C1CCFDF7C278}" destId="{8925F225-0A8A-479A-B5F9-DF103253B7F7}" srcOrd="0" destOrd="0" presId="urn:microsoft.com/office/officeart/2005/8/layout/list1"/>
    <dgm:cxn modelId="{19967A0B-017D-4A50-8A44-EFCAEF346984}" type="presParOf" srcId="{31D4C235-2D33-44FA-8BA7-C1CCFDF7C278}" destId="{4FB3BB10-7585-4B62-8F4C-8997B31D9254}" srcOrd="1" destOrd="0" presId="urn:microsoft.com/office/officeart/2005/8/layout/list1"/>
    <dgm:cxn modelId="{6214A6FD-7157-4A7B-B440-F843B6D87C1A}" type="presParOf" srcId="{2FE7DDEB-28CD-4355-A787-DF202A7689B8}" destId="{4316A292-10ED-4B57-91D4-E83B3C1F358A}" srcOrd="5" destOrd="0" presId="urn:microsoft.com/office/officeart/2005/8/layout/list1"/>
    <dgm:cxn modelId="{1296396B-89E5-43B2-A96B-BF0F99BA5259}" type="presParOf" srcId="{2FE7DDEB-28CD-4355-A787-DF202A7689B8}" destId="{18B41F75-5807-4266-A59F-E960E997BC61}" srcOrd="6" destOrd="0" presId="urn:microsoft.com/office/officeart/2005/8/layout/list1"/>
    <dgm:cxn modelId="{F809460A-BEDA-4087-BBF0-278FABEF0A4B}" type="presParOf" srcId="{2FE7DDEB-28CD-4355-A787-DF202A7689B8}" destId="{2DDCD8CA-9040-49D3-A1C8-2A3FAEDA1E27}" srcOrd="7" destOrd="0" presId="urn:microsoft.com/office/officeart/2005/8/layout/list1"/>
    <dgm:cxn modelId="{BF9FB11A-7EF7-4466-AE88-8229251794F9}" type="presParOf" srcId="{2FE7DDEB-28CD-4355-A787-DF202A7689B8}" destId="{697A6307-3B66-49FC-B492-590841F002A4}" srcOrd="8" destOrd="0" presId="urn:microsoft.com/office/officeart/2005/8/layout/list1"/>
    <dgm:cxn modelId="{B55783CE-50FB-4714-BD91-8AD19324B81D}" type="presParOf" srcId="{697A6307-3B66-49FC-B492-590841F002A4}" destId="{671328B7-643C-4C4D-876F-D6C95FF25016}" srcOrd="0" destOrd="0" presId="urn:microsoft.com/office/officeart/2005/8/layout/list1"/>
    <dgm:cxn modelId="{9F3B0CF4-271E-41F0-895E-709DBB4F9D7D}" type="presParOf" srcId="{697A6307-3B66-49FC-B492-590841F002A4}" destId="{F945885D-6FDB-4EFA-AD38-B07241AA5259}" srcOrd="1" destOrd="0" presId="urn:microsoft.com/office/officeart/2005/8/layout/list1"/>
    <dgm:cxn modelId="{5FD20CB4-107C-49EB-9300-2A8CEB4BBAB4}" type="presParOf" srcId="{2FE7DDEB-28CD-4355-A787-DF202A7689B8}" destId="{407F131B-E344-4A2F-AC14-12D2372049ED}" srcOrd="9" destOrd="0" presId="urn:microsoft.com/office/officeart/2005/8/layout/list1"/>
    <dgm:cxn modelId="{43B36410-DEEB-4CBE-B359-98620CD14841}" type="presParOf" srcId="{2FE7DDEB-28CD-4355-A787-DF202A7689B8}" destId="{9D81E63B-C6FB-480E-A61D-51F08A86368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E8A4F0-48B2-48E9-A34C-83A34DB3490A}"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GB"/>
        </a:p>
      </dgm:t>
    </dgm:pt>
    <dgm:pt modelId="{7BC04AC2-736D-4A4A-9369-E4E204A86161}">
      <dgm:prSet phldrT="[Text]" custT="1"/>
      <dgm:spPr/>
      <dgm:t>
        <a:bodyPr/>
        <a:lstStyle/>
        <a:p>
          <a:pPr algn="l"/>
          <a:r>
            <a:rPr lang="en-GB" sz="2800" dirty="0" smtClean="0">
              <a:latin typeface="+mn-lt"/>
              <a:cs typeface="Arial" pitchFamily="34" charset="0"/>
            </a:rPr>
            <a:t>To raise awareness of the Joint Doctrine, other JESIP outputs, and the implications for category 1 and 2 responders and their partner organisations </a:t>
          </a:r>
          <a:endParaRPr lang="en-GB" sz="2800" dirty="0">
            <a:latin typeface="+mn-lt"/>
            <a:cs typeface="Arial" pitchFamily="34" charset="0"/>
          </a:endParaRPr>
        </a:p>
      </dgm:t>
    </dgm:pt>
    <dgm:pt modelId="{8BDA6B91-27CA-43A0-80E4-28D7260061F1}" type="parTrans" cxnId="{4FB5B9BE-8D46-40CB-9D90-FD84783A8E13}">
      <dgm:prSet/>
      <dgm:spPr/>
      <dgm:t>
        <a:bodyPr/>
        <a:lstStyle/>
        <a:p>
          <a:endParaRPr lang="en-GB"/>
        </a:p>
      </dgm:t>
    </dgm:pt>
    <dgm:pt modelId="{FF186728-4EB8-47C7-9CEE-E3D177542A27}" type="sibTrans" cxnId="{4FB5B9BE-8D46-40CB-9D90-FD84783A8E13}">
      <dgm:prSet/>
      <dgm:spPr/>
      <dgm:t>
        <a:bodyPr/>
        <a:lstStyle/>
        <a:p>
          <a:endParaRPr lang="en-GB"/>
        </a:p>
      </dgm:t>
    </dgm:pt>
    <dgm:pt modelId="{DF2E556D-C12D-42F5-9722-505794E17BC1}">
      <dgm:prSet phldrT="[Text]" custT="1"/>
      <dgm:spPr/>
      <dgm:t>
        <a:bodyPr/>
        <a:lstStyle/>
        <a:p>
          <a:pPr>
            <a:lnSpc>
              <a:spcPct val="100000"/>
            </a:lnSpc>
            <a:spcAft>
              <a:spcPts val="600"/>
            </a:spcAft>
          </a:pPr>
          <a:r>
            <a:rPr lang="en-GB" sz="1800" dirty="0" smtClean="0">
              <a:latin typeface="+mn-lt"/>
              <a:cs typeface="Arial" pitchFamily="34" charset="0"/>
            </a:rPr>
            <a:t>JESIP is focussed on the interoperability of the police, fire and ambulance services in the early stages of a major or complex incident.</a:t>
          </a:r>
        </a:p>
        <a:p>
          <a:pPr>
            <a:lnSpc>
              <a:spcPct val="100000"/>
            </a:lnSpc>
            <a:spcAft>
              <a:spcPts val="600"/>
            </a:spcAft>
          </a:pPr>
          <a:r>
            <a:rPr lang="en-GB" sz="1800" dirty="0" smtClean="0">
              <a:latin typeface="+mn-lt"/>
              <a:cs typeface="Arial" pitchFamily="34" charset="0"/>
            </a:rPr>
            <a:t>However, the principles described in the Joint Doctrine are also applicable to the full  range of  emergency responders and can be applied to smaller scale incidents, wide-area emergencies, and pre-planned operations.</a:t>
          </a:r>
          <a:endParaRPr lang="en-GB" sz="1800" dirty="0" smtClean="0">
            <a:solidFill>
              <a:srgbClr val="FF0000"/>
            </a:solidFill>
            <a:latin typeface="+mn-lt"/>
            <a:cs typeface="Arial" pitchFamily="34" charset="0"/>
          </a:endParaRPr>
        </a:p>
        <a:p>
          <a:pPr>
            <a:lnSpc>
              <a:spcPct val="100000"/>
            </a:lnSpc>
            <a:spcAft>
              <a:spcPts val="600"/>
            </a:spcAft>
          </a:pPr>
          <a:r>
            <a:rPr lang="en-GB" sz="1800" dirty="0" smtClean="0">
              <a:solidFill>
                <a:schemeClr val="bg1"/>
              </a:solidFill>
              <a:latin typeface="+mn-lt"/>
              <a:cs typeface="Arial" pitchFamily="34" charset="0"/>
            </a:rPr>
            <a:t>This package is designed to explain what JESIP means for wider responders working in partnership with emergency services.</a:t>
          </a:r>
          <a:endParaRPr lang="en-GB" sz="1800" dirty="0">
            <a:solidFill>
              <a:schemeClr val="bg1"/>
            </a:solidFill>
            <a:latin typeface="+mn-lt"/>
            <a:cs typeface="Arial" pitchFamily="34" charset="0"/>
          </a:endParaRPr>
        </a:p>
      </dgm:t>
    </dgm:pt>
    <dgm:pt modelId="{EBCC14D5-BE5F-4A82-9B15-2A99531402AA}" type="parTrans" cxnId="{3188CF35-57D7-485B-ABA0-A11B197E3672}">
      <dgm:prSet/>
      <dgm:spPr/>
      <dgm:t>
        <a:bodyPr/>
        <a:lstStyle/>
        <a:p>
          <a:endParaRPr lang="en-GB"/>
        </a:p>
      </dgm:t>
    </dgm:pt>
    <dgm:pt modelId="{02F32703-53C4-44D3-9513-D5C08BF339FF}" type="sibTrans" cxnId="{3188CF35-57D7-485B-ABA0-A11B197E3672}">
      <dgm:prSet/>
      <dgm:spPr/>
      <dgm:t>
        <a:bodyPr/>
        <a:lstStyle/>
        <a:p>
          <a:endParaRPr lang="en-GB"/>
        </a:p>
      </dgm:t>
    </dgm:pt>
    <dgm:pt modelId="{BFC55332-325D-4FD4-8AC9-4A87699D6A91}" type="pres">
      <dgm:prSet presAssocID="{64E8A4F0-48B2-48E9-A34C-83A34DB3490A}" presName="linear" presStyleCnt="0">
        <dgm:presLayoutVars>
          <dgm:animLvl val="lvl"/>
          <dgm:resizeHandles val="exact"/>
        </dgm:presLayoutVars>
      </dgm:prSet>
      <dgm:spPr/>
      <dgm:t>
        <a:bodyPr/>
        <a:lstStyle/>
        <a:p>
          <a:endParaRPr lang="en-GB"/>
        </a:p>
      </dgm:t>
    </dgm:pt>
    <dgm:pt modelId="{75D9953D-0D9E-4D2C-9322-FA826121F851}" type="pres">
      <dgm:prSet presAssocID="{7BC04AC2-736D-4A4A-9369-E4E204A86161}" presName="parentText" presStyleLbl="node1" presStyleIdx="0" presStyleCnt="2" custScaleY="65241" custLinFactY="-25396" custLinFactNeighborY="-100000">
        <dgm:presLayoutVars>
          <dgm:chMax val="0"/>
          <dgm:bulletEnabled val="1"/>
        </dgm:presLayoutVars>
      </dgm:prSet>
      <dgm:spPr/>
      <dgm:t>
        <a:bodyPr/>
        <a:lstStyle/>
        <a:p>
          <a:endParaRPr lang="en-GB"/>
        </a:p>
      </dgm:t>
    </dgm:pt>
    <dgm:pt modelId="{13899ADB-70C1-41C3-9A5D-A38DC1F37072}" type="pres">
      <dgm:prSet presAssocID="{FF186728-4EB8-47C7-9CEE-E3D177542A27}" presName="spacer" presStyleCnt="0"/>
      <dgm:spPr/>
      <dgm:t>
        <a:bodyPr/>
        <a:lstStyle/>
        <a:p>
          <a:endParaRPr lang="en-GB"/>
        </a:p>
      </dgm:t>
    </dgm:pt>
    <dgm:pt modelId="{CEA1442C-FFBE-4768-8EC7-3729D35DD04A}" type="pres">
      <dgm:prSet presAssocID="{DF2E556D-C12D-42F5-9722-505794E17BC1}" presName="parentText" presStyleLbl="node1" presStyleIdx="1" presStyleCnt="2" custScaleY="120238">
        <dgm:presLayoutVars>
          <dgm:chMax val="0"/>
          <dgm:bulletEnabled val="1"/>
        </dgm:presLayoutVars>
      </dgm:prSet>
      <dgm:spPr/>
      <dgm:t>
        <a:bodyPr/>
        <a:lstStyle/>
        <a:p>
          <a:endParaRPr lang="en-GB"/>
        </a:p>
      </dgm:t>
    </dgm:pt>
  </dgm:ptLst>
  <dgm:cxnLst>
    <dgm:cxn modelId="{CF636DA9-204E-498B-822E-97A9AFCBF52D}" type="presOf" srcId="{DF2E556D-C12D-42F5-9722-505794E17BC1}" destId="{CEA1442C-FFBE-4768-8EC7-3729D35DD04A}" srcOrd="0" destOrd="0" presId="urn:microsoft.com/office/officeart/2005/8/layout/vList2"/>
    <dgm:cxn modelId="{3188CF35-57D7-485B-ABA0-A11B197E3672}" srcId="{64E8A4F0-48B2-48E9-A34C-83A34DB3490A}" destId="{DF2E556D-C12D-42F5-9722-505794E17BC1}" srcOrd="1" destOrd="0" parTransId="{EBCC14D5-BE5F-4A82-9B15-2A99531402AA}" sibTransId="{02F32703-53C4-44D3-9513-D5C08BF339FF}"/>
    <dgm:cxn modelId="{CD7623BC-ACCE-4C5D-A1D0-4DEB160B0AB5}" type="presOf" srcId="{64E8A4F0-48B2-48E9-A34C-83A34DB3490A}" destId="{BFC55332-325D-4FD4-8AC9-4A87699D6A91}" srcOrd="0" destOrd="0" presId="urn:microsoft.com/office/officeart/2005/8/layout/vList2"/>
    <dgm:cxn modelId="{4FB5B9BE-8D46-40CB-9D90-FD84783A8E13}" srcId="{64E8A4F0-48B2-48E9-A34C-83A34DB3490A}" destId="{7BC04AC2-736D-4A4A-9369-E4E204A86161}" srcOrd="0" destOrd="0" parTransId="{8BDA6B91-27CA-43A0-80E4-28D7260061F1}" sibTransId="{FF186728-4EB8-47C7-9CEE-E3D177542A27}"/>
    <dgm:cxn modelId="{460EAE7A-1014-43AF-A6F3-36AC0132C685}" type="presOf" srcId="{7BC04AC2-736D-4A4A-9369-E4E204A86161}" destId="{75D9953D-0D9E-4D2C-9322-FA826121F851}" srcOrd="0" destOrd="0" presId="urn:microsoft.com/office/officeart/2005/8/layout/vList2"/>
    <dgm:cxn modelId="{C0E331BA-07C8-43A5-840D-505B74EFC0B9}" type="presParOf" srcId="{BFC55332-325D-4FD4-8AC9-4A87699D6A91}" destId="{75D9953D-0D9E-4D2C-9322-FA826121F851}" srcOrd="0" destOrd="0" presId="urn:microsoft.com/office/officeart/2005/8/layout/vList2"/>
    <dgm:cxn modelId="{A8A079CB-04E7-4B96-9911-9F002B1C2D26}" type="presParOf" srcId="{BFC55332-325D-4FD4-8AC9-4A87699D6A91}" destId="{13899ADB-70C1-41C3-9A5D-A38DC1F37072}" srcOrd="1" destOrd="0" presId="urn:microsoft.com/office/officeart/2005/8/layout/vList2"/>
    <dgm:cxn modelId="{30AEA8CD-58A7-4EAF-A406-647990619095}" type="presParOf" srcId="{BFC55332-325D-4FD4-8AC9-4A87699D6A91}" destId="{CEA1442C-FFBE-4768-8EC7-3729D35DD04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52A3E4-0856-4F4C-B648-C566016B7B90}" type="doc">
      <dgm:prSet loTypeId="urn:microsoft.com/office/officeart/2005/8/layout/default#1" loCatId="list" qsTypeId="urn:microsoft.com/office/officeart/2005/8/quickstyle/3d1" qsCatId="3D" csTypeId="urn:microsoft.com/office/officeart/2005/8/colors/accent1_2" csCatId="accent1" phldr="1"/>
      <dgm:spPr/>
      <dgm:t>
        <a:bodyPr/>
        <a:lstStyle/>
        <a:p>
          <a:endParaRPr lang="en-GB"/>
        </a:p>
      </dgm:t>
    </dgm:pt>
    <dgm:pt modelId="{833A70E4-D7BD-4CFE-89FF-648080887740}">
      <dgm:prSet phldrT="[Text]" custT="1"/>
      <dgm:spPr/>
      <dgm:t>
        <a:bodyPr lIns="36000" tIns="36000" rIns="36000" bIns="36000" anchor="t"/>
        <a:lstStyle/>
        <a:p>
          <a:pPr algn="ctr">
            <a:spcAft>
              <a:spcPts val="1200"/>
            </a:spcAft>
          </a:pPr>
          <a:r>
            <a:rPr lang="en-GB" sz="1800" b="1" dirty="0" smtClean="0">
              <a:latin typeface="Arial" pitchFamily="34" charset="0"/>
              <a:cs typeface="Arial" pitchFamily="34" charset="0"/>
            </a:rPr>
            <a:t>Police, fire and ambulance – commanders</a:t>
          </a:r>
        </a:p>
      </dgm:t>
    </dgm:pt>
    <dgm:pt modelId="{7C88F30C-2044-4095-B562-A8C2E148279C}" type="parTrans" cxnId="{7B96CD79-4513-4448-B4E6-DE32F942CE68}">
      <dgm:prSet/>
      <dgm:spPr/>
      <dgm:t>
        <a:bodyPr/>
        <a:lstStyle/>
        <a:p>
          <a:endParaRPr lang="en-GB"/>
        </a:p>
      </dgm:t>
    </dgm:pt>
    <dgm:pt modelId="{8780E0D7-82A8-42D6-8FEE-6CFD0EF53EBE}" type="sibTrans" cxnId="{7B96CD79-4513-4448-B4E6-DE32F942CE68}">
      <dgm:prSet/>
      <dgm:spPr/>
      <dgm:t>
        <a:bodyPr/>
        <a:lstStyle/>
        <a:p>
          <a:endParaRPr lang="en-GB"/>
        </a:p>
      </dgm:t>
    </dgm:pt>
    <dgm:pt modelId="{922ACCF4-B7A7-484D-9C15-439B08D4CC13}">
      <dgm:prSet phldrT="[Text]" custT="1"/>
      <dgm:spPr/>
      <dgm:t>
        <a:bodyPr lIns="36000" tIns="36000" rIns="36000" bIns="36000" anchor="t"/>
        <a:lstStyle/>
        <a:p>
          <a:pPr algn="ctr">
            <a:spcAft>
              <a:spcPts val="1200"/>
            </a:spcAft>
          </a:pPr>
          <a:r>
            <a:rPr lang="en-GB" sz="1800" b="1" dirty="0" smtClean="0">
              <a:latin typeface="Arial" pitchFamily="34" charset="0"/>
              <a:cs typeface="Arial" pitchFamily="34" charset="0"/>
            </a:rPr>
            <a:t>Police, fire and ambulance – </a:t>
          </a:r>
          <a:br>
            <a:rPr lang="en-GB" sz="1800" b="1" dirty="0" smtClean="0">
              <a:latin typeface="Arial" pitchFamily="34" charset="0"/>
              <a:cs typeface="Arial" pitchFamily="34" charset="0"/>
            </a:rPr>
          </a:br>
          <a:r>
            <a:rPr lang="en-GB" sz="1800" b="1" dirty="0" smtClean="0">
              <a:latin typeface="Arial" pitchFamily="34" charset="0"/>
              <a:cs typeface="Arial" pitchFamily="34" charset="0"/>
            </a:rPr>
            <a:t>control rooms</a:t>
          </a:r>
          <a:endParaRPr lang="en-GB" sz="1800" b="1" dirty="0">
            <a:latin typeface="Arial" pitchFamily="34" charset="0"/>
            <a:cs typeface="Arial" pitchFamily="34" charset="0"/>
          </a:endParaRPr>
        </a:p>
      </dgm:t>
    </dgm:pt>
    <dgm:pt modelId="{39E7E7B2-3AED-489F-A740-C371B79A6E90}" type="parTrans" cxnId="{CFF2F14B-A47B-48BE-AB32-6A2C416BB0BD}">
      <dgm:prSet/>
      <dgm:spPr/>
      <dgm:t>
        <a:bodyPr/>
        <a:lstStyle/>
        <a:p>
          <a:endParaRPr lang="en-GB"/>
        </a:p>
      </dgm:t>
    </dgm:pt>
    <dgm:pt modelId="{86467888-BE89-47C9-B43D-622DC4B1380C}" type="sibTrans" cxnId="{CFF2F14B-A47B-48BE-AB32-6A2C416BB0BD}">
      <dgm:prSet/>
      <dgm:spPr/>
      <dgm:t>
        <a:bodyPr/>
        <a:lstStyle/>
        <a:p>
          <a:endParaRPr lang="en-GB"/>
        </a:p>
      </dgm:t>
    </dgm:pt>
    <dgm:pt modelId="{79F7514B-8D77-4950-B147-FCA732EF53D7}">
      <dgm:prSet phldrT="[Text]" custT="1"/>
      <dgm:spPr/>
      <dgm:t>
        <a:bodyPr lIns="36000" tIns="36000" rIns="36000" bIns="36000" anchor="t"/>
        <a:lstStyle/>
        <a:p>
          <a:pPr algn="ctr">
            <a:spcAft>
              <a:spcPts val="1200"/>
            </a:spcAft>
          </a:pPr>
          <a:r>
            <a:rPr lang="en-GB" sz="1800" b="1" dirty="0" smtClean="0">
              <a:latin typeface="Arial" pitchFamily="34" charset="0"/>
              <a:cs typeface="Arial" pitchFamily="34" charset="0"/>
            </a:rPr>
            <a:t>Police, fire and ambulance</a:t>
          </a:r>
          <a:r>
            <a:rPr lang="en-GB" sz="1800" b="0" dirty="0" smtClean="0">
              <a:latin typeface="Arial" pitchFamily="34" charset="0"/>
              <a:cs typeface="Arial" pitchFamily="34" charset="0"/>
            </a:rPr>
            <a:t> – </a:t>
          </a:r>
          <a:br>
            <a:rPr lang="en-GB" sz="1800" b="0" dirty="0" smtClean="0">
              <a:latin typeface="Arial" pitchFamily="34" charset="0"/>
              <a:cs typeface="Arial" pitchFamily="34" charset="0"/>
            </a:rPr>
          </a:br>
          <a:r>
            <a:rPr lang="en-GB" sz="1800" b="1" dirty="0" smtClean="0">
              <a:latin typeface="Arial" pitchFamily="34" charset="0"/>
              <a:cs typeface="Arial" pitchFamily="34" charset="0"/>
            </a:rPr>
            <a:t>all front line staff</a:t>
          </a:r>
          <a:endParaRPr lang="en-GB" sz="1800" b="1" dirty="0">
            <a:latin typeface="Arial" pitchFamily="34" charset="0"/>
            <a:cs typeface="Arial" pitchFamily="34" charset="0"/>
          </a:endParaRPr>
        </a:p>
      </dgm:t>
    </dgm:pt>
    <dgm:pt modelId="{E1C0C506-B3E6-4168-AA05-F29625BA406F}" type="parTrans" cxnId="{FA20B0D2-59F3-4E96-B002-F236BD865033}">
      <dgm:prSet/>
      <dgm:spPr/>
      <dgm:t>
        <a:bodyPr/>
        <a:lstStyle/>
        <a:p>
          <a:endParaRPr lang="en-GB"/>
        </a:p>
      </dgm:t>
    </dgm:pt>
    <dgm:pt modelId="{4233BF0F-815C-460D-8832-5737DFB4646F}" type="sibTrans" cxnId="{FA20B0D2-59F3-4E96-B002-F236BD865033}">
      <dgm:prSet/>
      <dgm:spPr/>
      <dgm:t>
        <a:bodyPr/>
        <a:lstStyle/>
        <a:p>
          <a:endParaRPr lang="en-GB"/>
        </a:p>
      </dgm:t>
    </dgm:pt>
    <dgm:pt modelId="{40DEF216-F102-4C17-942A-92482E902BD4}">
      <dgm:prSet phldrT="[Text]" custT="1"/>
      <dgm:spPr>
        <a:solidFill>
          <a:schemeClr val="accent3"/>
        </a:solidFill>
      </dgm:spPr>
      <dgm:t>
        <a:bodyPr lIns="36000" tIns="36000" rIns="36000" bIns="36000" anchor="t"/>
        <a:lstStyle/>
        <a:p>
          <a:pPr algn="ctr">
            <a:spcAft>
              <a:spcPts val="1200"/>
            </a:spcAft>
          </a:pPr>
          <a:r>
            <a:rPr lang="en-GB" sz="1800" b="1" dirty="0" smtClean="0">
              <a:latin typeface="Arial" pitchFamily="34" charset="0"/>
              <a:cs typeface="Arial" pitchFamily="34" charset="0"/>
            </a:rPr>
            <a:t>All category 1 and  2 responders and partner organisations</a:t>
          </a:r>
          <a:endParaRPr lang="en-GB" sz="1800" b="1" dirty="0">
            <a:latin typeface="Arial" pitchFamily="34" charset="0"/>
            <a:cs typeface="Arial" pitchFamily="34" charset="0"/>
          </a:endParaRPr>
        </a:p>
      </dgm:t>
    </dgm:pt>
    <dgm:pt modelId="{D548E142-09A7-46F2-BF01-E0B1BAE7EAA6}" type="parTrans" cxnId="{6FDEBCA0-3889-4858-B421-E1165DD3DBA3}">
      <dgm:prSet/>
      <dgm:spPr/>
      <dgm:t>
        <a:bodyPr/>
        <a:lstStyle/>
        <a:p>
          <a:endParaRPr lang="en-GB"/>
        </a:p>
      </dgm:t>
    </dgm:pt>
    <dgm:pt modelId="{0A9BE236-1302-4207-B814-3D9D6EB2DE0B}" type="sibTrans" cxnId="{6FDEBCA0-3889-4858-B421-E1165DD3DBA3}">
      <dgm:prSet/>
      <dgm:spPr/>
      <dgm:t>
        <a:bodyPr/>
        <a:lstStyle/>
        <a:p>
          <a:endParaRPr lang="en-GB"/>
        </a:p>
      </dgm:t>
    </dgm:pt>
    <dgm:pt modelId="{EC39C672-9C34-4418-A14F-53EE4837384D}">
      <dgm:prSet phldrT="[Text]" custT="1"/>
      <dgm:spPr/>
      <dgm:t>
        <a:bodyPr lIns="36000" tIns="36000" rIns="36000" bIns="36000" anchor="t"/>
        <a:lstStyle/>
        <a:p>
          <a:pPr algn="l">
            <a:spcAft>
              <a:spcPts val="600"/>
            </a:spcAft>
          </a:pPr>
          <a:r>
            <a:rPr lang="en-GB" sz="1600" b="1" dirty="0" smtClean="0">
              <a:latin typeface="Arial" pitchFamily="34" charset="0"/>
              <a:cs typeface="Arial" pitchFamily="34" charset="0"/>
            </a:rPr>
            <a:t>Pre-Course e-learning package</a:t>
          </a:r>
        </a:p>
      </dgm:t>
    </dgm:pt>
    <dgm:pt modelId="{4FDF7823-BE5A-4103-93E5-384BAECAECC9}" type="parTrans" cxnId="{040575A1-588F-4D46-807C-A39478E82BAC}">
      <dgm:prSet/>
      <dgm:spPr/>
      <dgm:t>
        <a:bodyPr/>
        <a:lstStyle/>
        <a:p>
          <a:endParaRPr lang="en-GB"/>
        </a:p>
      </dgm:t>
    </dgm:pt>
    <dgm:pt modelId="{19B68D1C-AB71-4063-9826-89E033E9063C}" type="sibTrans" cxnId="{040575A1-588F-4D46-807C-A39478E82BAC}">
      <dgm:prSet/>
      <dgm:spPr/>
      <dgm:t>
        <a:bodyPr/>
        <a:lstStyle/>
        <a:p>
          <a:endParaRPr lang="en-GB"/>
        </a:p>
      </dgm:t>
    </dgm:pt>
    <dgm:pt modelId="{59F15E30-68BE-4EF5-A2C3-921DA5CE7C4A}">
      <dgm:prSet phldrT="[Text]" custT="1"/>
      <dgm:spPr/>
      <dgm:t>
        <a:bodyPr lIns="36000" tIns="36000" rIns="36000" bIns="36000" anchor="t"/>
        <a:lstStyle/>
        <a:p>
          <a:pPr algn="l">
            <a:spcAft>
              <a:spcPts val="600"/>
            </a:spcAft>
          </a:pPr>
          <a:r>
            <a:rPr lang="en-GB" sz="1600" b="1" dirty="0" smtClean="0">
              <a:latin typeface="Arial" pitchFamily="34" charset="0"/>
              <a:cs typeface="Arial" pitchFamily="34" charset="0"/>
            </a:rPr>
            <a:t>Operational command course </a:t>
          </a:r>
          <a:br>
            <a:rPr lang="en-GB" sz="1600" b="1" dirty="0" smtClean="0">
              <a:latin typeface="Arial" pitchFamily="34" charset="0"/>
              <a:cs typeface="Arial" pitchFamily="34" charset="0"/>
            </a:rPr>
          </a:br>
          <a:r>
            <a:rPr lang="en-GB" sz="1600" b="1" dirty="0" smtClean="0">
              <a:latin typeface="Arial" pitchFamily="34" charset="0"/>
              <a:cs typeface="Arial" pitchFamily="34" charset="0"/>
            </a:rPr>
            <a:t>1 day</a:t>
          </a:r>
        </a:p>
      </dgm:t>
    </dgm:pt>
    <dgm:pt modelId="{9E39022E-5588-49E3-A630-0DDEAE8B1BAF}" type="parTrans" cxnId="{82F50A7B-F7A6-4765-8BB5-00D9E7E7B2B2}">
      <dgm:prSet/>
      <dgm:spPr/>
      <dgm:t>
        <a:bodyPr/>
        <a:lstStyle/>
        <a:p>
          <a:endParaRPr lang="en-GB"/>
        </a:p>
      </dgm:t>
    </dgm:pt>
    <dgm:pt modelId="{76EB413A-CD85-4EA4-8013-53BE7DF7A158}" type="sibTrans" cxnId="{82F50A7B-F7A6-4765-8BB5-00D9E7E7B2B2}">
      <dgm:prSet/>
      <dgm:spPr/>
      <dgm:t>
        <a:bodyPr/>
        <a:lstStyle/>
        <a:p>
          <a:endParaRPr lang="en-GB"/>
        </a:p>
      </dgm:t>
    </dgm:pt>
    <dgm:pt modelId="{72E8A15C-43D5-4070-A69A-5A22E0F2106A}">
      <dgm:prSet phldrT="[Text]" custT="1"/>
      <dgm:spPr/>
      <dgm:t>
        <a:bodyPr lIns="36000" tIns="36000" rIns="36000" bIns="36000" anchor="t"/>
        <a:lstStyle/>
        <a:p>
          <a:pPr algn="l">
            <a:spcAft>
              <a:spcPts val="600"/>
            </a:spcAft>
          </a:pPr>
          <a:r>
            <a:rPr lang="en-GB" sz="1600" b="1" dirty="0" smtClean="0">
              <a:latin typeface="Arial" pitchFamily="34" charset="0"/>
              <a:cs typeface="Arial" pitchFamily="34" charset="0"/>
            </a:rPr>
            <a:t>Tactical command course </a:t>
          </a:r>
          <a:br>
            <a:rPr lang="en-GB" sz="1600" b="1" dirty="0" smtClean="0">
              <a:latin typeface="Arial" pitchFamily="34" charset="0"/>
              <a:cs typeface="Arial" pitchFamily="34" charset="0"/>
            </a:rPr>
          </a:br>
          <a:r>
            <a:rPr lang="en-GB" sz="1600" b="1" dirty="0" smtClean="0">
              <a:latin typeface="Arial" pitchFamily="34" charset="0"/>
              <a:cs typeface="Arial" pitchFamily="34" charset="0"/>
            </a:rPr>
            <a:t>1 day</a:t>
          </a:r>
        </a:p>
      </dgm:t>
    </dgm:pt>
    <dgm:pt modelId="{E9E95E2E-F12B-41D9-9635-AB50024E1E7E}" type="parTrans" cxnId="{8F735556-F4A9-4457-9A15-82C62C9508A3}">
      <dgm:prSet/>
      <dgm:spPr/>
      <dgm:t>
        <a:bodyPr/>
        <a:lstStyle/>
        <a:p>
          <a:endParaRPr lang="en-GB"/>
        </a:p>
      </dgm:t>
    </dgm:pt>
    <dgm:pt modelId="{5342EF2F-3FA5-44DF-B8D6-D4407EBD674E}" type="sibTrans" cxnId="{8F735556-F4A9-4457-9A15-82C62C9508A3}">
      <dgm:prSet/>
      <dgm:spPr/>
      <dgm:t>
        <a:bodyPr/>
        <a:lstStyle/>
        <a:p>
          <a:endParaRPr lang="en-GB"/>
        </a:p>
      </dgm:t>
    </dgm:pt>
    <dgm:pt modelId="{FB1E9C44-6817-4E5F-8930-3A763AF03663}">
      <dgm:prSet phldrT="[Text]" custT="1"/>
      <dgm:spPr/>
      <dgm:t>
        <a:bodyPr lIns="36000" tIns="36000" rIns="36000" bIns="36000" anchor="t"/>
        <a:lstStyle/>
        <a:p>
          <a:pPr algn="l">
            <a:spcAft>
              <a:spcPts val="600"/>
            </a:spcAft>
          </a:pPr>
          <a:r>
            <a:rPr lang="en-GB" sz="1600" b="1" dirty="0" smtClean="0">
              <a:latin typeface="Arial" pitchFamily="34" charset="0"/>
              <a:cs typeface="Arial" pitchFamily="34" charset="0"/>
            </a:rPr>
            <a:t>Introduction to JESIP presentation</a:t>
          </a:r>
          <a:endParaRPr lang="en-GB" sz="1600" b="1" dirty="0">
            <a:latin typeface="Arial" pitchFamily="34" charset="0"/>
            <a:cs typeface="Arial" pitchFamily="34" charset="0"/>
          </a:endParaRPr>
        </a:p>
      </dgm:t>
    </dgm:pt>
    <dgm:pt modelId="{D1366E4D-A4B5-4948-9B77-E6D7564371C9}" type="parTrans" cxnId="{4C110417-F911-4EBC-9049-48BF0CC48D17}">
      <dgm:prSet/>
      <dgm:spPr/>
      <dgm:t>
        <a:bodyPr/>
        <a:lstStyle/>
        <a:p>
          <a:endParaRPr lang="en-GB"/>
        </a:p>
      </dgm:t>
    </dgm:pt>
    <dgm:pt modelId="{397F6748-A4E0-4E3D-BD3B-6C943BB35E6F}" type="sibTrans" cxnId="{4C110417-F911-4EBC-9049-48BF0CC48D17}">
      <dgm:prSet/>
      <dgm:spPr/>
      <dgm:t>
        <a:bodyPr/>
        <a:lstStyle/>
        <a:p>
          <a:endParaRPr lang="en-GB"/>
        </a:p>
      </dgm:t>
    </dgm:pt>
    <dgm:pt modelId="{1C2DF404-18F0-49F7-AE9E-C84FD9891F89}">
      <dgm:prSet phldrT="[Text]" custT="1"/>
      <dgm:spPr/>
      <dgm:t>
        <a:bodyPr lIns="36000" tIns="36000" rIns="36000" bIns="36000" anchor="t"/>
        <a:lstStyle/>
        <a:p>
          <a:pPr algn="l">
            <a:spcAft>
              <a:spcPts val="600"/>
            </a:spcAft>
          </a:pPr>
          <a:r>
            <a:rPr lang="en-GB" sz="1600" b="1" dirty="0" smtClean="0">
              <a:latin typeface="Arial" pitchFamily="34" charset="0"/>
              <a:cs typeface="Arial" pitchFamily="34" charset="0"/>
            </a:rPr>
            <a:t>Control Room Supervisor package</a:t>
          </a:r>
          <a:endParaRPr lang="en-GB" sz="1600" b="1" dirty="0">
            <a:latin typeface="Arial" pitchFamily="34" charset="0"/>
            <a:cs typeface="Arial" pitchFamily="34" charset="0"/>
          </a:endParaRPr>
        </a:p>
      </dgm:t>
    </dgm:pt>
    <dgm:pt modelId="{E76E99F9-F48B-4D7A-BC69-2BBEA487E9B9}" type="parTrans" cxnId="{47D10AE5-67C4-4BF4-A327-6D51433B2DDB}">
      <dgm:prSet/>
      <dgm:spPr/>
      <dgm:t>
        <a:bodyPr/>
        <a:lstStyle/>
        <a:p>
          <a:endParaRPr lang="en-GB"/>
        </a:p>
      </dgm:t>
    </dgm:pt>
    <dgm:pt modelId="{245C081E-ED0A-4A0E-9529-63E2E86E3456}" type="sibTrans" cxnId="{47D10AE5-67C4-4BF4-A327-6D51433B2DDB}">
      <dgm:prSet/>
      <dgm:spPr/>
      <dgm:t>
        <a:bodyPr/>
        <a:lstStyle/>
        <a:p>
          <a:endParaRPr lang="en-GB"/>
        </a:p>
      </dgm:t>
    </dgm:pt>
    <dgm:pt modelId="{1B9E354C-1B66-4A8B-97F2-4B91EC47BBAC}">
      <dgm:prSet phldrT="[Text]" custT="1"/>
      <dgm:spPr/>
      <dgm:t>
        <a:bodyPr lIns="36000" tIns="36000" rIns="36000" bIns="36000" anchor="t"/>
        <a:lstStyle/>
        <a:p>
          <a:pPr algn="l">
            <a:spcAft>
              <a:spcPts val="600"/>
            </a:spcAft>
          </a:pPr>
          <a:r>
            <a:rPr lang="en-GB" sz="1600" b="1" dirty="0" smtClean="0">
              <a:latin typeface="Arial" pitchFamily="34" charset="0"/>
              <a:cs typeface="Arial" pitchFamily="34" charset="0"/>
            </a:rPr>
            <a:t>Introduction to JESIP presentation</a:t>
          </a:r>
          <a:endParaRPr lang="en-GB" sz="1600" b="1" dirty="0">
            <a:latin typeface="Arial" pitchFamily="34" charset="0"/>
            <a:cs typeface="Arial" pitchFamily="34" charset="0"/>
          </a:endParaRPr>
        </a:p>
      </dgm:t>
    </dgm:pt>
    <dgm:pt modelId="{F641778F-0EFE-4165-BFC2-60D7110902CF}" type="parTrans" cxnId="{16E0B09D-84B5-4ACC-895E-7C4E00ADDDD6}">
      <dgm:prSet/>
      <dgm:spPr/>
      <dgm:t>
        <a:bodyPr/>
        <a:lstStyle/>
        <a:p>
          <a:endParaRPr lang="en-GB"/>
        </a:p>
      </dgm:t>
    </dgm:pt>
    <dgm:pt modelId="{AC966EF5-B5C3-4C11-A28F-E00EEB3C97F5}" type="sibTrans" cxnId="{16E0B09D-84B5-4ACC-895E-7C4E00ADDDD6}">
      <dgm:prSet/>
      <dgm:spPr/>
      <dgm:t>
        <a:bodyPr/>
        <a:lstStyle/>
        <a:p>
          <a:endParaRPr lang="en-GB"/>
        </a:p>
      </dgm:t>
    </dgm:pt>
    <dgm:pt modelId="{809FD303-AEFD-435F-BBB1-9712F9FA586E}">
      <dgm:prSet phldrT="[Text]" custT="1"/>
      <dgm:spPr/>
      <dgm:t>
        <a:bodyPr lIns="36000" tIns="36000" rIns="36000" bIns="36000" anchor="t"/>
        <a:lstStyle/>
        <a:p>
          <a:pPr algn="l">
            <a:spcAft>
              <a:spcPts val="600"/>
            </a:spcAft>
          </a:pPr>
          <a:r>
            <a:rPr lang="en-GB" sz="1600" b="1" dirty="0" smtClean="0">
              <a:latin typeface="Arial" pitchFamily="34" charset="0"/>
              <a:cs typeface="Arial" pitchFamily="34" charset="0"/>
            </a:rPr>
            <a:t>Operational staff e-learning package</a:t>
          </a:r>
          <a:endParaRPr lang="en-GB" sz="1600" b="1" dirty="0">
            <a:latin typeface="Arial" pitchFamily="34" charset="0"/>
            <a:cs typeface="Arial" pitchFamily="34" charset="0"/>
          </a:endParaRPr>
        </a:p>
      </dgm:t>
    </dgm:pt>
    <dgm:pt modelId="{E36C46E9-8113-462F-AEFB-3A363A6A5087}" type="parTrans" cxnId="{7B13FA85-EC45-4751-9DA8-232B5EC04ADF}">
      <dgm:prSet/>
      <dgm:spPr/>
      <dgm:t>
        <a:bodyPr/>
        <a:lstStyle/>
        <a:p>
          <a:endParaRPr lang="en-GB"/>
        </a:p>
      </dgm:t>
    </dgm:pt>
    <dgm:pt modelId="{939A71CA-3A7D-4AA1-BEDE-1FDC3BAAAE96}" type="sibTrans" cxnId="{7B13FA85-EC45-4751-9DA8-232B5EC04ADF}">
      <dgm:prSet/>
      <dgm:spPr/>
      <dgm:t>
        <a:bodyPr/>
        <a:lstStyle/>
        <a:p>
          <a:endParaRPr lang="en-GB"/>
        </a:p>
      </dgm:t>
    </dgm:pt>
    <dgm:pt modelId="{2F8FE81A-8D9D-4490-B76A-FC3EB4D49D21}">
      <dgm:prSet phldrT="[Text]" custT="1"/>
      <dgm:spPr>
        <a:solidFill>
          <a:schemeClr val="accent3"/>
        </a:solidFill>
      </dgm:spPr>
      <dgm:t>
        <a:bodyPr lIns="36000" tIns="36000" rIns="36000" bIns="36000" anchor="t"/>
        <a:lstStyle/>
        <a:p>
          <a:pPr algn="l">
            <a:spcAft>
              <a:spcPts val="600"/>
            </a:spcAft>
          </a:pPr>
          <a:r>
            <a:rPr lang="en-GB" sz="1600" b="1" dirty="0" smtClean="0">
              <a:latin typeface="Arial" pitchFamily="34" charset="0"/>
              <a:cs typeface="Arial" pitchFamily="34" charset="0"/>
            </a:rPr>
            <a:t>Awareness package</a:t>
          </a:r>
          <a:endParaRPr lang="en-GB" sz="1600" b="1" dirty="0">
            <a:latin typeface="Arial" pitchFamily="34" charset="0"/>
            <a:cs typeface="Arial" pitchFamily="34" charset="0"/>
          </a:endParaRPr>
        </a:p>
      </dgm:t>
    </dgm:pt>
    <dgm:pt modelId="{609BCA16-EE81-4260-9FAB-7DC6A8B6AAED}" type="parTrans" cxnId="{CB1BC143-976A-435D-B5DC-0E1D2030C98D}">
      <dgm:prSet/>
      <dgm:spPr/>
      <dgm:t>
        <a:bodyPr/>
        <a:lstStyle/>
        <a:p>
          <a:endParaRPr lang="en-GB"/>
        </a:p>
      </dgm:t>
    </dgm:pt>
    <dgm:pt modelId="{2A3832EA-C9D6-4F24-97C6-EBB175A15D4F}" type="sibTrans" cxnId="{CB1BC143-976A-435D-B5DC-0E1D2030C98D}">
      <dgm:prSet/>
      <dgm:spPr/>
      <dgm:t>
        <a:bodyPr/>
        <a:lstStyle/>
        <a:p>
          <a:endParaRPr lang="en-GB"/>
        </a:p>
      </dgm:t>
    </dgm:pt>
    <dgm:pt modelId="{CD06B7C8-AFB4-4509-A6C5-9DECE367715F}">
      <dgm:prSet phldrT="[Text]" custT="1"/>
      <dgm:spPr>
        <a:solidFill>
          <a:schemeClr val="accent3"/>
        </a:solidFill>
      </dgm:spPr>
      <dgm:t>
        <a:bodyPr lIns="36000" tIns="36000" rIns="36000" bIns="36000" anchor="t"/>
        <a:lstStyle/>
        <a:p>
          <a:pPr algn="l">
            <a:spcAft>
              <a:spcPts val="600"/>
            </a:spcAft>
          </a:pPr>
          <a:r>
            <a:rPr lang="en-GB" sz="1600" b="1" dirty="0" smtClean="0">
              <a:latin typeface="Arial" pitchFamily="34" charset="0"/>
              <a:cs typeface="Arial" pitchFamily="34" charset="0"/>
            </a:rPr>
            <a:t>Operational staff e-learning package (where relevant to role)</a:t>
          </a:r>
          <a:endParaRPr lang="en-GB" sz="1600" b="1" dirty="0">
            <a:latin typeface="Arial" pitchFamily="34" charset="0"/>
            <a:cs typeface="Arial" pitchFamily="34" charset="0"/>
          </a:endParaRPr>
        </a:p>
      </dgm:t>
    </dgm:pt>
    <dgm:pt modelId="{1938C82C-487B-4282-A05B-A0D490BC140C}" type="parTrans" cxnId="{F6E7795E-C438-4BEF-9059-C9A315742738}">
      <dgm:prSet/>
      <dgm:spPr/>
      <dgm:t>
        <a:bodyPr/>
        <a:lstStyle/>
        <a:p>
          <a:endParaRPr lang="en-GB"/>
        </a:p>
      </dgm:t>
    </dgm:pt>
    <dgm:pt modelId="{2F8B746B-BCA8-49F5-B822-2D125F401C01}" type="sibTrans" cxnId="{F6E7795E-C438-4BEF-9059-C9A315742738}">
      <dgm:prSet/>
      <dgm:spPr/>
      <dgm:t>
        <a:bodyPr/>
        <a:lstStyle/>
        <a:p>
          <a:endParaRPr lang="en-GB"/>
        </a:p>
      </dgm:t>
    </dgm:pt>
    <dgm:pt modelId="{6FDE473F-9432-4A4A-A4F9-B4DD62FF05C4}" type="pres">
      <dgm:prSet presAssocID="{A352A3E4-0856-4F4C-B648-C566016B7B90}" presName="diagram" presStyleCnt="0">
        <dgm:presLayoutVars>
          <dgm:dir/>
          <dgm:resizeHandles val="exact"/>
        </dgm:presLayoutVars>
      </dgm:prSet>
      <dgm:spPr/>
      <dgm:t>
        <a:bodyPr/>
        <a:lstStyle/>
        <a:p>
          <a:endParaRPr lang="en-GB"/>
        </a:p>
      </dgm:t>
    </dgm:pt>
    <dgm:pt modelId="{0EEEEF89-BA1A-4190-AE08-8BF2EA95ED2D}" type="pres">
      <dgm:prSet presAssocID="{833A70E4-D7BD-4CFE-89FF-648080887740}" presName="node" presStyleLbl="node1" presStyleIdx="0" presStyleCnt="4">
        <dgm:presLayoutVars>
          <dgm:bulletEnabled val="1"/>
        </dgm:presLayoutVars>
      </dgm:prSet>
      <dgm:spPr>
        <a:prstGeom prst="roundRect">
          <a:avLst/>
        </a:prstGeom>
      </dgm:spPr>
      <dgm:t>
        <a:bodyPr/>
        <a:lstStyle/>
        <a:p>
          <a:endParaRPr lang="en-GB"/>
        </a:p>
      </dgm:t>
    </dgm:pt>
    <dgm:pt modelId="{1236CAA7-4DD7-4B02-81D0-BA909857BCC3}" type="pres">
      <dgm:prSet presAssocID="{8780E0D7-82A8-42D6-8FEE-6CFD0EF53EBE}" presName="sibTrans" presStyleCnt="0"/>
      <dgm:spPr/>
      <dgm:t>
        <a:bodyPr/>
        <a:lstStyle/>
        <a:p>
          <a:endParaRPr lang="en-GB"/>
        </a:p>
      </dgm:t>
    </dgm:pt>
    <dgm:pt modelId="{E52B0A87-75CC-48C1-AA76-EE1FB6953A41}" type="pres">
      <dgm:prSet presAssocID="{922ACCF4-B7A7-484D-9C15-439B08D4CC13}" presName="node" presStyleLbl="node1" presStyleIdx="1" presStyleCnt="4" custLinFactNeighborX="26" custLinFactNeighborY="156">
        <dgm:presLayoutVars>
          <dgm:bulletEnabled val="1"/>
        </dgm:presLayoutVars>
      </dgm:prSet>
      <dgm:spPr>
        <a:prstGeom prst="roundRect">
          <a:avLst/>
        </a:prstGeom>
      </dgm:spPr>
      <dgm:t>
        <a:bodyPr/>
        <a:lstStyle/>
        <a:p>
          <a:endParaRPr lang="en-GB"/>
        </a:p>
      </dgm:t>
    </dgm:pt>
    <dgm:pt modelId="{795DE5F8-D9F6-428C-9D78-CE22A14EF930}" type="pres">
      <dgm:prSet presAssocID="{86467888-BE89-47C9-B43D-622DC4B1380C}" presName="sibTrans" presStyleCnt="0"/>
      <dgm:spPr/>
      <dgm:t>
        <a:bodyPr/>
        <a:lstStyle/>
        <a:p>
          <a:endParaRPr lang="en-GB"/>
        </a:p>
      </dgm:t>
    </dgm:pt>
    <dgm:pt modelId="{520B42AA-7231-47AB-9A8D-E17BA415B6CA}" type="pres">
      <dgm:prSet presAssocID="{79F7514B-8D77-4950-B147-FCA732EF53D7}" presName="node" presStyleLbl="node1" presStyleIdx="2" presStyleCnt="4" custLinFactNeighborX="-26" custLinFactNeighborY="-2065">
        <dgm:presLayoutVars>
          <dgm:bulletEnabled val="1"/>
        </dgm:presLayoutVars>
      </dgm:prSet>
      <dgm:spPr>
        <a:prstGeom prst="roundRect">
          <a:avLst/>
        </a:prstGeom>
      </dgm:spPr>
      <dgm:t>
        <a:bodyPr/>
        <a:lstStyle/>
        <a:p>
          <a:endParaRPr lang="en-GB"/>
        </a:p>
      </dgm:t>
    </dgm:pt>
    <dgm:pt modelId="{DE4CC3C9-AED0-4ECB-9C2E-F4C4BD30EC8C}" type="pres">
      <dgm:prSet presAssocID="{4233BF0F-815C-460D-8832-5737DFB4646F}" presName="sibTrans" presStyleCnt="0"/>
      <dgm:spPr/>
      <dgm:t>
        <a:bodyPr/>
        <a:lstStyle/>
        <a:p>
          <a:endParaRPr lang="en-GB"/>
        </a:p>
      </dgm:t>
    </dgm:pt>
    <dgm:pt modelId="{EEB9228A-B7FA-4B45-ACE2-9E0A8F04D98E}" type="pres">
      <dgm:prSet presAssocID="{40DEF216-F102-4C17-942A-92482E902BD4}" presName="node" presStyleLbl="node1" presStyleIdx="3" presStyleCnt="4" custLinFactNeighborY="-1937">
        <dgm:presLayoutVars>
          <dgm:bulletEnabled val="1"/>
        </dgm:presLayoutVars>
      </dgm:prSet>
      <dgm:spPr>
        <a:prstGeom prst="roundRect">
          <a:avLst/>
        </a:prstGeom>
      </dgm:spPr>
      <dgm:t>
        <a:bodyPr/>
        <a:lstStyle/>
        <a:p>
          <a:endParaRPr lang="en-GB"/>
        </a:p>
      </dgm:t>
    </dgm:pt>
  </dgm:ptLst>
  <dgm:cxnLst>
    <dgm:cxn modelId="{82F50A7B-F7A6-4765-8BB5-00D9E7E7B2B2}" srcId="{833A70E4-D7BD-4CFE-89FF-648080887740}" destId="{59F15E30-68BE-4EF5-A2C3-921DA5CE7C4A}" srcOrd="1" destOrd="0" parTransId="{9E39022E-5588-49E3-A630-0DDEAE8B1BAF}" sibTransId="{76EB413A-CD85-4EA4-8013-53BE7DF7A158}"/>
    <dgm:cxn modelId="{040575A1-588F-4D46-807C-A39478E82BAC}" srcId="{833A70E4-D7BD-4CFE-89FF-648080887740}" destId="{EC39C672-9C34-4418-A14F-53EE4837384D}" srcOrd="0" destOrd="0" parTransId="{4FDF7823-BE5A-4103-93E5-384BAECAECC9}" sibTransId="{19B68D1C-AB71-4063-9826-89E033E9063C}"/>
    <dgm:cxn modelId="{D702CC65-6389-4163-B823-FEB5D8AAFA22}" type="presOf" srcId="{833A70E4-D7BD-4CFE-89FF-648080887740}" destId="{0EEEEF89-BA1A-4190-AE08-8BF2EA95ED2D}" srcOrd="0" destOrd="0" presId="urn:microsoft.com/office/officeart/2005/8/layout/default#1"/>
    <dgm:cxn modelId="{1D78D305-FC19-4DB5-BDAE-1A65F66DC624}" type="presOf" srcId="{2F8FE81A-8D9D-4490-B76A-FC3EB4D49D21}" destId="{EEB9228A-B7FA-4B45-ACE2-9E0A8F04D98E}" srcOrd="0" destOrd="1" presId="urn:microsoft.com/office/officeart/2005/8/layout/default#1"/>
    <dgm:cxn modelId="{47D10AE5-67C4-4BF4-A327-6D51433B2DDB}" srcId="{922ACCF4-B7A7-484D-9C15-439B08D4CC13}" destId="{1C2DF404-18F0-49F7-AE9E-C84FD9891F89}" srcOrd="1" destOrd="0" parTransId="{E76E99F9-F48B-4D7A-BC69-2BBEA487E9B9}" sibTransId="{245C081E-ED0A-4A0E-9529-63E2E86E3456}"/>
    <dgm:cxn modelId="{65756117-FA38-4C41-9269-8E2DC76C2E69}" type="presOf" srcId="{40DEF216-F102-4C17-942A-92482E902BD4}" destId="{EEB9228A-B7FA-4B45-ACE2-9E0A8F04D98E}" srcOrd="0" destOrd="0" presId="urn:microsoft.com/office/officeart/2005/8/layout/default#1"/>
    <dgm:cxn modelId="{C82CC05D-36C7-466B-B6C2-AE9C6338EFFB}" type="presOf" srcId="{FB1E9C44-6817-4E5F-8930-3A763AF03663}" destId="{E52B0A87-75CC-48C1-AA76-EE1FB6953A41}" srcOrd="0" destOrd="1" presId="urn:microsoft.com/office/officeart/2005/8/layout/default#1"/>
    <dgm:cxn modelId="{8F735556-F4A9-4457-9A15-82C62C9508A3}" srcId="{833A70E4-D7BD-4CFE-89FF-648080887740}" destId="{72E8A15C-43D5-4070-A69A-5A22E0F2106A}" srcOrd="2" destOrd="0" parTransId="{E9E95E2E-F12B-41D9-9635-AB50024E1E7E}" sibTransId="{5342EF2F-3FA5-44DF-B8D6-D4407EBD674E}"/>
    <dgm:cxn modelId="{CDF683C1-A636-41B7-8F02-0DD8A4754F37}" type="presOf" srcId="{CD06B7C8-AFB4-4509-A6C5-9DECE367715F}" destId="{EEB9228A-B7FA-4B45-ACE2-9E0A8F04D98E}" srcOrd="0" destOrd="2" presId="urn:microsoft.com/office/officeart/2005/8/layout/default#1"/>
    <dgm:cxn modelId="{FA20B0D2-59F3-4E96-B002-F236BD865033}" srcId="{A352A3E4-0856-4F4C-B648-C566016B7B90}" destId="{79F7514B-8D77-4950-B147-FCA732EF53D7}" srcOrd="2" destOrd="0" parTransId="{E1C0C506-B3E6-4168-AA05-F29625BA406F}" sibTransId="{4233BF0F-815C-460D-8832-5737DFB4646F}"/>
    <dgm:cxn modelId="{0B11D4C3-521D-4E66-8B64-ED9155E5BB9C}" type="presOf" srcId="{EC39C672-9C34-4418-A14F-53EE4837384D}" destId="{0EEEEF89-BA1A-4190-AE08-8BF2EA95ED2D}" srcOrd="0" destOrd="1" presId="urn:microsoft.com/office/officeart/2005/8/layout/default#1"/>
    <dgm:cxn modelId="{16E0B09D-84B5-4ACC-895E-7C4E00ADDDD6}" srcId="{79F7514B-8D77-4950-B147-FCA732EF53D7}" destId="{1B9E354C-1B66-4A8B-97F2-4B91EC47BBAC}" srcOrd="0" destOrd="0" parTransId="{F641778F-0EFE-4165-BFC2-60D7110902CF}" sibTransId="{AC966EF5-B5C3-4C11-A28F-E00EEB3C97F5}"/>
    <dgm:cxn modelId="{F6E7795E-C438-4BEF-9059-C9A315742738}" srcId="{40DEF216-F102-4C17-942A-92482E902BD4}" destId="{CD06B7C8-AFB4-4509-A6C5-9DECE367715F}" srcOrd="1" destOrd="0" parTransId="{1938C82C-487B-4282-A05B-A0D490BC140C}" sibTransId="{2F8B746B-BCA8-49F5-B822-2D125F401C01}"/>
    <dgm:cxn modelId="{934F6351-58EA-4795-91DF-CE912F1A529E}" type="presOf" srcId="{72E8A15C-43D5-4070-A69A-5A22E0F2106A}" destId="{0EEEEF89-BA1A-4190-AE08-8BF2EA95ED2D}" srcOrd="0" destOrd="3" presId="urn:microsoft.com/office/officeart/2005/8/layout/default#1"/>
    <dgm:cxn modelId="{CB1BC143-976A-435D-B5DC-0E1D2030C98D}" srcId="{40DEF216-F102-4C17-942A-92482E902BD4}" destId="{2F8FE81A-8D9D-4490-B76A-FC3EB4D49D21}" srcOrd="0" destOrd="0" parTransId="{609BCA16-EE81-4260-9FAB-7DC6A8B6AAED}" sibTransId="{2A3832EA-C9D6-4F24-97C6-EBB175A15D4F}"/>
    <dgm:cxn modelId="{7B13FA85-EC45-4751-9DA8-232B5EC04ADF}" srcId="{79F7514B-8D77-4950-B147-FCA732EF53D7}" destId="{809FD303-AEFD-435F-BBB1-9712F9FA586E}" srcOrd="1" destOrd="0" parTransId="{E36C46E9-8113-462F-AEFB-3A363A6A5087}" sibTransId="{939A71CA-3A7D-4AA1-BEDE-1FDC3BAAAE96}"/>
    <dgm:cxn modelId="{373C720D-E068-4242-B146-A5BCF5750ECF}" type="presOf" srcId="{59F15E30-68BE-4EF5-A2C3-921DA5CE7C4A}" destId="{0EEEEF89-BA1A-4190-AE08-8BF2EA95ED2D}" srcOrd="0" destOrd="2" presId="urn:microsoft.com/office/officeart/2005/8/layout/default#1"/>
    <dgm:cxn modelId="{7B96CD79-4513-4448-B4E6-DE32F942CE68}" srcId="{A352A3E4-0856-4F4C-B648-C566016B7B90}" destId="{833A70E4-D7BD-4CFE-89FF-648080887740}" srcOrd="0" destOrd="0" parTransId="{7C88F30C-2044-4095-B562-A8C2E148279C}" sibTransId="{8780E0D7-82A8-42D6-8FEE-6CFD0EF53EBE}"/>
    <dgm:cxn modelId="{F12EEF03-0023-4CBC-B851-826AFCAE5866}" type="presOf" srcId="{922ACCF4-B7A7-484D-9C15-439B08D4CC13}" destId="{E52B0A87-75CC-48C1-AA76-EE1FB6953A41}" srcOrd="0" destOrd="0" presId="urn:microsoft.com/office/officeart/2005/8/layout/default#1"/>
    <dgm:cxn modelId="{CFF2F14B-A47B-48BE-AB32-6A2C416BB0BD}" srcId="{A352A3E4-0856-4F4C-B648-C566016B7B90}" destId="{922ACCF4-B7A7-484D-9C15-439B08D4CC13}" srcOrd="1" destOrd="0" parTransId="{39E7E7B2-3AED-489F-A740-C371B79A6E90}" sibTransId="{86467888-BE89-47C9-B43D-622DC4B1380C}"/>
    <dgm:cxn modelId="{DFD01D85-D966-4B25-B6BA-7C2BED0A5D66}" type="presOf" srcId="{A352A3E4-0856-4F4C-B648-C566016B7B90}" destId="{6FDE473F-9432-4A4A-A4F9-B4DD62FF05C4}" srcOrd="0" destOrd="0" presId="urn:microsoft.com/office/officeart/2005/8/layout/default#1"/>
    <dgm:cxn modelId="{4C110417-F911-4EBC-9049-48BF0CC48D17}" srcId="{922ACCF4-B7A7-484D-9C15-439B08D4CC13}" destId="{FB1E9C44-6817-4E5F-8930-3A763AF03663}" srcOrd="0" destOrd="0" parTransId="{D1366E4D-A4B5-4948-9B77-E6D7564371C9}" sibTransId="{397F6748-A4E0-4E3D-BD3B-6C943BB35E6F}"/>
    <dgm:cxn modelId="{4BA1758C-19DC-492E-B713-0169E0B248D5}" type="presOf" srcId="{809FD303-AEFD-435F-BBB1-9712F9FA586E}" destId="{520B42AA-7231-47AB-9A8D-E17BA415B6CA}" srcOrd="0" destOrd="2" presId="urn:microsoft.com/office/officeart/2005/8/layout/default#1"/>
    <dgm:cxn modelId="{B7721894-8A81-4E59-AB75-34603DA5E436}" type="presOf" srcId="{1C2DF404-18F0-49F7-AE9E-C84FD9891F89}" destId="{E52B0A87-75CC-48C1-AA76-EE1FB6953A41}" srcOrd="0" destOrd="2" presId="urn:microsoft.com/office/officeart/2005/8/layout/default#1"/>
    <dgm:cxn modelId="{7FFFAAF6-7949-42B4-BC59-0F32F58EF023}" type="presOf" srcId="{1B9E354C-1B66-4A8B-97F2-4B91EC47BBAC}" destId="{520B42AA-7231-47AB-9A8D-E17BA415B6CA}" srcOrd="0" destOrd="1" presId="urn:microsoft.com/office/officeart/2005/8/layout/default#1"/>
    <dgm:cxn modelId="{F990D9AA-C03E-4830-829A-AED2A06B3685}" type="presOf" srcId="{79F7514B-8D77-4950-B147-FCA732EF53D7}" destId="{520B42AA-7231-47AB-9A8D-E17BA415B6CA}" srcOrd="0" destOrd="0" presId="urn:microsoft.com/office/officeart/2005/8/layout/default#1"/>
    <dgm:cxn modelId="{6FDEBCA0-3889-4858-B421-E1165DD3DBA3}" srcId="{A352A3E4-0856-4F4C-B648-C566016B7B90}" destId="{40DEF216-F102-4C17-942A-92482E902BD4}" srcOrd="3" destOrd="0" parTransId="{D548E142-09A7-46F2-BF01-E0B1BAE7EAA6}" sibTransId="{0A9BE236-1302-4207-B814-3D9D6EB2DE0B}"/>
    <dgm:cxn modelId="{AA98EF8B-E7ED-4230-97FC-50EB6EBE81D2}" type="presParOf" srcId="{6FDE473F-9432-4A4A-A4F9-B4DD62FF05C4}" destId="{0EEEEF89-BA1A-4190-AE08-8BF2EA95ED2D}" srcOrd="0" destOrd="0" presId="urn:microsoft.com/office/officeart/2005/8/layout/default#1"/>
    <dgm:cxn modelId="{98D04988-608B-4199-AC2D-138C13DB4134}" type="presParOf" srcId="{6FDE473F-9432-4A4A-A4F9-B4DD62FF05C4}" destId="{1236CAA7-4DD7-4B02-81D0-BA909857BCC3}" srcOrd="1" destOrd="0" presId="urn:microsoft.com/office/officeart/2005/8/layout/default#1"/>
    <dgm:cxn modelId="{1CDC44B7-C2FB-4670-8411-BD7E567400FD}" type="presParOf" srcId="{6FDE473F-9432-4A4A-A4F9-B4DD62FF05C4}" destId="{E52B0A87-75CC-48C1-AA76-EE1FB6953A41}" srcOrd="2" destOrd="0" presId="urn:microsoft.com/office/officeart/2005/8/layout/default#1"/>
    <dgm:cxn modelId="{97C243E6-05B3-4B99-A338-CF5A2403CF41}" type="presParOf" srcId="{6FDE473F-9432-4A4A-A4F9-B4DD62FF05C4}" destId="{795DE5F8-D9F6-428C-9D78-CE22A14EF930}" srcOrd="3" destOrd="0" presId="urn:microsoft.com/office/officeart/2005/8/layout/default#1"/>
    <dgm:cxn modelId="{510A3512-FE77-42C2-96FC-C3D5945096C0}" type="presParOf" srcId="{6FDE473F-9432-4A4A-A4F9-B4DD62FF05C4}" destId="{520B42AA-7231-47AB-9A8D-E17BA415B6CA}" srcOrd="4" destOrd="0" presId="urn:microsoft.com/office/officeart/2005/8/layout/default#1"/>
    <dgm:cxn modelId="{B3FD4526-BF30-44E7-B25D-F5633206247E}" type="presParOf" srcId="{6FDE473F-9432-4A4A-A4F9-B4DD62FF05C4}" destId="{DE4CC3C9-AED0-4ECB-9C2E-F4C4BD30EC8C}" srcOrd="5" destOrd="0" presId="urn:microsoft.com/office/officeart/2005/8/layout/default#1"/>
    <dgm:cxn modelId="{7D5BFF1D-FBF5-4621-9733-00B3BCA8EDA4}" type="presParOf" srcId="{6FDE473F-9432-4A4A-A4F9-B4DD62FF05C4}" destId="{EEB9228A-B7FA-4B45-ACE2-9E0A8F04D98E}" srcOrd="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E8A4F0-48B2-48E9-A34C-83A34DB3490A}"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GB"/>
        </a:p>
      </dgm:t>
    </dgm:pt>
    <dgm:pt modelId="{7BC04AC2-736D-4A4A-9369-E4E204A86161}">
      <dgm:prSet phldrT="[Text]" custT="1"/>
      <dgm:spPr/>
      <dgm:t>
        <a:bodyPr/>
        <a:lstStyle/>
        <a:p>
          <a:pPr algn="l"/>
          <a:r>
            <a:rPr lang="en-GB" sz="2000" b="1" dirty="0" smtClean="0">
              <a:latin typeface="+mn-lt"/>
              <a:cs typeface="Arial" pitchFamily="34" charset="0"/>
            </a:rPr>
            <a:t>Aim</a:t>
          </a:r>
          <a:br>
            <a:rPr lang="en-GB" sz="2000" b="1" dirty="0" smtClean="0">
              <a:latin typeface="+mn-lt"/>
              <a:cs typeface="Arial" pitchFamily="34" charset="0"/>
            </a:rPr>
          </a:br>
          <a:r>
            <a:rPr lang="en-GB" sz="2000" i="0" dirty="0" smtClean="0">
              <a:latin typeface="+mn-lt"/>
              <a:cs typeface="Arial" pitchFamily="34" charset="0"/>
            </a:rPr>
            <a:t>To ensure that the blue light services are trained and exercised to work together as effectively as possible at all levels of command in response to major or complex incidents so that as many lives as possible can be saved.</a:t>
          </a:r>
          <a:endParaRPr lang="en-GB" sz="2000" i="0" dirty="0">
            <a:latin typeface="+mn-lt"/>
            <a:cs typeface="Arial" pitchFamily="34" charset="0"/>
          </a:endParaRPr>
        </a:p>
      </dgm:t>
    </dgm:pt>
    <dgm:pt modelId="{8BDA6B91-27CA-43A0-80E4-28D7260061F1}" type="parTrans" cxnId="{4FB5B9BE-8D46-40CB-9D90-FD84783A8E13}">
      <dgm:prSet/>
      <dgm:spPr/>
      <dgm:t>
        <a:bodyPr/>
        <a:lstStyle/>
        <a:p>
          <a:endParaRPr lang="en-GB">
            <a:latin typeface="+mn-lt"/>
          </a:endParaRPr>
        </a:p>
      </dgm:t>
    </dgm:pt>
    <dgm:pt modelId="{FF186728-4EB8-47C7-9CEE-E3D177542A27}" type="sibTrans" cxnId="{4FB5B9BE-8D46-40CB-9D90-FD84783A8E13}">
      <dgm:prSet/>
      <dgm:spPr/>
      <dgm:t>
        <a:bodyPr/>
        <a:lstStyle/>
        <a:p>
          <a:endParaRPr lang="en-GB">
            <a:latin typeface="+mn-lt"/>
          </a:endParaRPr>
        </a:p>
      </dgm:t>
    </dgm:pt>
    <dgm:pt modelId="{77993C30-F8AD-44B5-B2F5-849B8A9DB584}">
      <dgm:prSet phldrT="[Text]" custT="1"/>
      <dgm:spPr/>
      <dgm:t>
        <a:bodyPr/>
        <a:lstStyle/>
        <a:p>
          <a:pPr marL="0" marR="0" indent="0" defTabSz="914400" eaLnBrk="1" fontAlgn="auto" latinLnBrk="0" hangingPunct="1">
            <a:lnSpc>
              <a:spcPct val="100000"/>
            </a:lnSpc>
            <a:spcBef>
              <a:spcPts val="0"/>
            </a:spcBef>
            <a:spcAft>
              <a:spcPts val="1200"/>
            </a:spcAft>
            <a:buClrTx/>
            <a:buSzTx/>
            <a:buFontTx/>
            <a:buNone/>
            <a:tabLst/>
            <a:defRPr/>
          </a:pPr>
          <a:r>
            <a:rPr lang="en-GB" sz="2000" b="1" dirty="0" smtClean="0">
              <a:latin typeface="+mn-lt"/>
              <a:cs typeface="Arial" pitchFamily="34" charset="0"/>
            </a:rPr>
            <a:t>Purpose</a:t>
          </a:r>
          <a:r>
            <a:rPr lang="en-GB" sz="1800" dirty="0" smtClean="0">
              <a:latin typeface="+mn-lt"/>
              <a:cs typeface="Arial" pitchFamily="34" charset="0"/>
            </a:rPr>
            <a:t/>
          </a:r>
          <a:br>
            <a:rPr lang="en-GB" sz="1800" dirty="0" smtClean="0">
              <a:latin typeface="+mn-lt"/>
              <a:cs typeface="Arial" pitchFamily="34" charset="0"/>
            </a:rPr>
          </a:br>
          <a:r>
            <a:rPr lang="en-GB" sz="1800" dirty="0" smtClean="0">
              <a:latin typeface="+mn-lt"/>
              <a:cs typeface="Arial" pitchFamily="34" charset="0"/>
            </a:rPr>
            <a:t>When the emergency services and partner organisations respond to major incidents, each organisation brings their own expertise to that situation. </a:t>
          </a:r>
        </a:p>
        <a:p>
          <a:pPr defTabSz="800100">
            <a:lnSpc>
              <a:spcPct val="90000"/>
            </a:lnSpc>
            <a:spcBef>
              <a:spcPts val="0"/>
            </a:spcBef>
            <a:spcAft>
              <a:spcPts val="1200"/>
            </a:spcAft>
          </a:pPr>
          <a:r>
            <a:rPr lang="en-GB" sz="1800" dirty="0" smtClean="0">
              <a:latin typeface="+mn-lt"/>
              <a:cs typeface="Arial" pitchFamily="34" charset="0"/>
            </a:rPr>
            <a:t>JESIP aims to improve how police, fire and ambulance services work together at the incident scene by enhancing their understanding of  each other’s expertise and ways of working.</a:t>
          </a:r>
          <a:endParaRPr lang="en-GB" sz="1800" dirty="0">
            <a:latin typeface="+mn-lt"/>
            <a:cs typeface="Arial" pitchFamily="34" charset="0"/>
          </a:endParaRPr>
        </a:p>
      </dgm:t>
    </dgm:pt>
    <dgm:pt modelId="{C657476F-58AC-4629-82F2-C8A220C7185F}" type="parTrans" cxnId="{50EE68FE-905F-4E5C-8BE4-893C0E9685F4}">
      <dgm:prSet/>
      <dgm:spPr/>
      <dgm:t>
        <a:bodyPr/>
        <a:lstStyle/>
        <a:p>
          <a:endParaRPr lang="en-GB"/>
        </a:p>
      </dgm:t>
    </dgm:pt>
    <dgm:pt modelId="{A2D8AC89-E282-486B-853A-200FD3D50380}" type="sibTrans" cxnId="{50EE68FE-905F-4E5C-8BE4-893C0E9685F4}">
      <dgm:prSet/>
      <dgm:spPr/>
      <dgm:t>
        <a:bodyPr/>
        <a:lstStyle/>
        <a:p>
          <a:endParaRPr lang="en-GB"/>
        </a:p>
      </dgm:t>
    </dgm:pt>
    <dgm:pt modelId="{4032A975-D567-47FF-86EE-828FC15F4AEF}" type="pres">
      <dgm:prSet presAssocID="{64E8A4F0-48B2-48E9-A34C-83A34DB3490A}" presName="linear" presStyleCnt="0">
        <dgm:presLayoutVars>
          <dgm:animLvl val="lvl"/>
          <dgm:resizeHandles val="exact"/>
        </dgm:presLayoutVars>
      </dgm:prSet>
      <dgm:spPr/>
      <dgm:t>
        <a:bodyPr/>
        <a:lstStyle/>
        <a:p>
          <a:endParaRPr lang="en-GB"/>
        </a:p>
      </dgm:t>
    </dgm:pt>
    <dgm:pt modelId="{163E86CC-AC85-42F9-84FF-173C5EC24278}" type="pres">
      <dgm:prSet presAssocID="{7BC04AC2-736D-4A4A-9369-E4E204A86161}" presName="parentText" presStyleLbl="node1" presStyleIdx="0" presStyleCnt="2" custScaleY="76446" custLinFactY="-2526" custLinFactNeighborX="-952" custLinFactNeighborY="-100000">
        <dgm:presLayoutVars>
          <dgm:chMax val="0"/>
          <dgm:bulletEnabled val="1"/>
        </dgm:presLayoutVars>
      </dgm:prSet>
      <dgm:spPr/>
      <dgm:t>
        <a:bodyPr/>
        <a:lstStyle/>
        <a:p>
          <a:endParaRPr lang="en-GB"/>
        </a:p>
      </dgm:t>
    </dgm:pt>
    <dgm:pt modelId="{5FE2A4C7-A477-4CD2-A502-BD31F6802CC5}" type="pres">
      <dgm:prSet presAssocID="{FF186728-4EB8-47C7-9CEE-E3D177542A27}" presName="spacer" presStyleCnt="0"/>
      <dgm:spPr/>
      <dgm:t>
        <a:bodyPr/>
        <a:lstStyle/>
        <a:p>
          <a:endParaRPr lang="en-GB"/>
        </a:p>
      </dgm:t>
    </dgm:pt>
    <dgm:pt modelId="{51B5739B-6FEA-4022-920C-53C9F4BB984A}" type="pres">
      <dgm:prSet presAssocID="{77993C30-F8AD-44B5-B2F5-849B8A9DB584}" presName="parentText" presStyleLbl="node1" presStyleIdx="1" presStyleCnt="2" custScaleY="112903">
        <dgm:presLayoutVars>
          <dgm:chMax val="0"/>
          <dgm:bulletEnabled val="1"/>
        </dgm:presLayoutVars>
      </dgm:prSet>
      <dgm:spPr/>
      <dgm:t>
        <a:bodyPr/>
        <a:lstStyle/>
        <a:p>
          <a:endParaRPr lang="en-GB"/>
        </a:p>
      </dgm:t>
    </dgm:pt>
  </dgm:ptLst>
  <dgm:cxnLst>
    <dgm:cxn modelId="{97C3C3DC-4B23-40C2-B451-63889908B689}" type="presOf" srcId="{77993C30-F8AD-44B5-B2F5-849B8A9DB584}" destId="{51B5739B-6FEA-4022-920C-53C9F4BB984A}" srcOrd="0" destOrd="0" presId="urn:microsoft.com/office/officeart/2005/8/layout/vList2"/>
    <dgm:cxn modelId="{50EE68FE-905F-4E5C-8BE4-893C0E9685F4}" srcId="{64E8A4F0-48B2-48E9-A34C-83A34DB3490A}" destId="{77993C30-F8AD-44B5-B2F5-849B8A9DB584}" srcOrd="1" destOrd="0" parTransId="{C657476F-58AC-4629-82F2-C8A220C7185F}" sibTransId="{A2D8AC89-E282-486B-853A-200FD3D50380}"/>
    <dgm:cxn modelId="{EA7BBDA6-22C7-48F5-85DA-9A75AD08FAFB}" type="presOf" srcId="{64E8A4F0-48B2-48E9-A34C-83A34DB3490A}" destId="{4032A975-D567-47FF-86EE-828FC15F4AEF}" srcOrd="0" destOrd="0" presId="urn:microsoft.com/office/officeart/2005/8/layout/vList2"/>
    <dgm:cxn modelId="{26C42C85-EE85-4EAA-BAA3-8B8BEA15A2D2}" type="presOf" srcId="{7BC04AC2-736D-4A4A-9369-E4E204A86161}" destId="{163E86CC-AC85-42F9-84FF-173C5EC24278}" srcOrd="0" destOrd="0" presId="urn:microsoft.com/office/officeart/2005/8/layout/vList2"/>
    <dgm:cxn modelId="{4FB5B9BE-8D46-40CB-9D90-FD84783A8E13}" srcId="{64E8A4F0-48B2-48E9-A34C-83A34DB3490A}" destId="{7BC04AC2-736D-4A4A-9369-E4E204A86161}" srcOrd="0" destOrd="0" parTransId="{8BDA6B91-27CA-43A0-80E4-28D7260061F1}" sibTransId="{FF186728-4EB8-47C7-9CEE-E3D177542A27}"/>
    <dgm:cxn modelId="{0B665D27-55E1-4AD9-B8DB-4CDFF40179BE}" type="presParOf" srcId="{4032A975-D567-47FF-86EE-828FC15F4AEF}" destId="{163E86CC-AC85-42F9-84FF-173C5EC24278}" srcOrd="0" destOrd="0" presId="urn:microsoft.com/office/officeart/2005/8/layout/vList2"/>
    <dgm:cxn modelId="{EB403F75-D145-4959-9F41-4BA2F8DBE334}" type="presParOf" srcId="{4032A975-D567-47FF-86EE-828FC15F4AEF}" destId="{5FE2A4C7-A477-4CD2-A502-BD31F6802CC5}" srcOrd="1" destOrd="0" presId="urn:microsoft.com/office/officeart/2005/8/layout/vList2"/>
    <dgm:cxn modelId="{25B39647-129B-464B-97C0-52CA5EADA200}" type="presParOf" srcId="{4032A975-D567-47FF-86EE-828FC15F4AEF}" destId="{51B5739B-6FEA-4022-920C-53C9F4BB984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A7A9BF-08D0-4BC1-8EA6-3E39878691E7}" type="doc">
      <dgm:prSet loTypeId="urn:microsoft.com/office/officeart/2005/8/layout/hList7#1" loCatId="list" qsTypeId="urn:microsoft.com/office/officeart/2005/8/quickstyle/simple1" qsCatId="simple" csTypeId="urn:microsoft.com/office/officeart/2005/8/colors/accent1_2" csCatId="accent1" phldr="1"/>
      <dgm:spPr/>
    </dgm:pt>
    <dgm:pt modelId="{42B0799B-F41E-4D09-AD0A-D4382155CF74}">
      <dgm:prSet phldrT="[Text]" custT="1"/>
      <dgm:spPr/>
      <dgm:t>
        <a:bodyPr anchor="t" anchorCtr="0"/>
        <a:lstStyle/>
        <a:p>
          <a:pPr algn="ctr">
            <a:lnSpc>
              <a:spcPct val="100000"/>
            </a:lnSpc>
            <a:spcBef>
              <a:spcPct val="0"/>
            </a:spcBef>
            <a:spcAft>
              <a:spcPts val="600"/>
            </a:spcAft>
          </a:pPr>
          <a:r>
            <a:rPr lang="en-GB" sz="1600" b="1" dirty="0" smtClean="0">
              <a:latin typeface="+mn-lt"/>
              <a:cs typeface="Arial" pitchFamily="34" charset="0"/>
            </a:rPr>
            <a:t>1987</a:t>
          </a:r>
        </a:p>
        <a:p>
          <a:pPr algn="ctr">
            <a:lnSpc>
              <a:spcPct val="100000"/>
            </a:lnSpc>
            <a:spcBef>
              <a:spcPct val="0"/>
            </a:spcBef>
            <a:spcAft>
              <a:spcPts val="1200"/>
            </a:spcAft>
          </a:pPr>
          <a:r>
            <a:rPr lang="en-GB" sz="1600" b="1" dirty="0" smtClean="0">
              <a:latin typeface="+mn-lt"/>
              <a:cs typeface="Arial" pitchFamily="34" charset="0"/>
            </a:rPr>
            <a:t>King’s Cross Fire</a:t>
          </a:r>
        </a:p>
        <a:p>
          <a:pPr algn="ctr">
            <a:lnSpc>
              <a:spcPct val="100000"/>
            </a:lnSpc>
            <a:spcBef>
              <a:spcPts val="0"/>
            </a:spcBef>
            <a:spcAft>
              <a:spcPts val="600"/>
            </a:spcAft>
          </a:pPr>
          <a:r>
            <a:rPr lang="en-GB" sz="1600" baseline="0" dirty="0" smtClean="0">
              <a:latin typeface="+mn-lt"/>
              <a:cs typeface="Arial" pitchFamily="34" charset="0"/>
            </a:rPr>
            <a:t>Difficulties of understanding the risks posed by the incident, particularly to the public, and the complexity of the environment</a:t>
          </a:r>
          <a:r>
            <a:rPr lang="en-GB" sz="1550" baseline="0" dirty="0" smtClean="0">
              <a:latin typeface="Arial" pitchFamily="34" charset="0"/>
              <a:cs typeface="Arial" pitchFamily="34" charset="0"/>
            </a:rPr>
            <a:t>.</a:t>
          </a:r>
          <a:endParaRPr lang="en-GB" sz="1550" b="0" dirty="0">
            <a:latin typeface="Arial" pitchFamily="34" charset="0"/>
            <a:cs typeface="Arial" pitchFamily="34" charset="0"/>
          </a:endParaRPr>
        </a:p>
      </dgm:t>
    </dgm:pt>
    <dgm:pt modelId="{BEF64479-40B4-47D2-80A1-F7436F8BFA37}" type="parTrans" cxnId="{88D567AA-03B8-488F-B83C-EB6110AF02D3}">
      <dgm:prSet/>
      <dgm:spPr/>
      <dgm:t>
        <a:bodyPr/>
        <a:lstStyle/>
        <a:p>
          <a:endParaRPr lang="en-GB"/>
        </a:p>
      </dgm:t>
    </dgm:pt>
    <dgm:pt modelId="{538EC046-54EF-417C-9F2C-9E45CFA8AC8A}" type="sibTrans" cxnId="{88D567AA-03B8-488F-B83C-EB6110AF02D3}">
      <dgm:prSet/>
      <dgm:spPr/>
      <dgm:t>
        <a:bodyPr/>
        <a:lstStyle/>
        <a:p>
          <a:endParaRPr lang="en-GB"/>
        </a:p>
      </dgm:t>
    </dgm:pt>
    <dgm:pt modelId="{AF6F8871-3F50-424A-A013-A91E267C6486}">
      <dgm:prSet phldrT="[Text]" custT="1"/>
      <dgm:spPr/>
      <dgm:t>
        <a:bodyPr anchor="t" anchorCtr="0"/>
        <a:lstStyle/>
        <a:p>
          <a:pPr algn="ctr">
            <a:lnSpc>
              <a:spcPct val="100000"/>
            </a:lnSpc>
            <a:spcAft>
              <a:spcPts val="600"/>
            </a:spcAft>
          </a:pPr>
          <a:r>
            <a:rPr lang="en-GB" sz="1600" b="1" dirty="0" smtClean="0">
              <a:latin typeface="+mn-lt"/>
              <a:cs typeface="Arial" pitchFamily="34" charset="0"/>
            </a:rPr>
            <a:t>2005</a:t>
          </a:r>
        </a:p>
        <a:p>
          <a:pPr algn="ctr">
            <a:lnSpc>
              <a:spcPct val="100000"/>
            </a:lnSpc>
            <a:spcAft>
              <a:spcPts val="1200"/>
            </a:spcAft>
          </a:pPr>
          <a:r>
            <a:rPr lang="en-GB" sz="1600" b="1" dirty="0" smtClean="0">
              <a:latin typeface="+mn-lt"/>
              <a:cs typeface="Arial" pitchFamily="34" charset="0"/>
            </a:rPr>
            <a:t>7/7 Bombings</a:t>
          </a:r>
        </a:p>
        <a:p>
          <a:pPr algn="ctr">
            <a:lnSpc>
              <a:spcPct val="100000"/>
            </a:lnSpc>
            <a:spcAft>
              <a:spcPts val="600"/>
            </a:spcAft>
          </a:pPr>
          <a:r>
            <a:rPr lang="en-GB" sz="1600" baseline="0" dirty="0" smtClean="0">
              <a:latin typeface="+mn-lt"/>
              <a:cs typeface="Arial" pitchFamily="34" charset="0"/>
            </a:rPr>
            <a:t>Difficulties in identifying scene locations, hazard assessment and location of rendezvous points and command posts</a:t>
          </a:r>
          <a:endParaRPr lang="en-GB" sz="1600" b="1" dirty="0" smtClean="0">
            <a:latin typeface="+mn-lt"/>
            <a:cs typeface="Arial" pitchFamily="34" charset="0"/>
          </a:endParaRPr>
        </a:p>
      </dgm:t>
    </dgm:pt>
    <dgm:pt modelId="{29E8E589-7623-4CEC-ACE6-44A4C28E6E87}" type="parTrans" cxnId="{B8AD7239-37D2-4175-8537-3153233F7DF8}">
      <dgm:prSet/>
      <dgm:spPr/>
      <dgm:t>
        <a:bodyPr/>
        <a:lstStyle/>
        <a:p>
          <a:endParaRPr lang="en-GB"/>
        </a:p>
      </dgm:t>
    </dgm:pt>
    <dgm:pt modelId="{067AE6D2-1CA8-48F1-A515-A7198F1BCF5C}" type="sibTrans" cxnId="{B8AD7239-37D2-4175-8537-3153233F7DF8}">
      <dgm:prSet/>
      <dgm:spPr/>
      <dgm:t>
        <a:bodyPr/>
        <a:lstStyle/>
        <a:p>
          <a:endParaRPr lang="en-GB"/>
        </a:p>
      </dgm:t>
    </dgm:pt>
    <dgm:pt modelId="{5C2ADCF7-2FC4-4148-BD6A-0F96C83186FB}">
      <dgm:prSet phldrT="[Text]" custT="1"/>
      <dgm:spPr/>
      <dgm:t>
        <a:bodyPr anchor="t" anchorCtr="0"/>
        <a:lstStyle/>
        <a:p>
          <a:pPr algn="ctr">
            <a:lnSpc>
              <a:spcPct val="100000"/>
            </a:lnSpc>
            <a:spcAft>
              <a:spcPts val="600"/>
            </a:spcAft>
          </a:pPr>
          <a:r>
            <a:rPr lang="en-GB" sz="1600" b="1" dirty="0" smtClean="0">
              <a:latin typeface="+mn-lt"/>
              <a:cs typeface="Arial" pitchFamily="34" charset="0"/>
            </a:rPr>
            <a:t>2007</a:t>
          </a:r>
        </a:p>
        <a:p>
          <a:pPr algn="ctr">
            <a:lnSpc>
              <a:spcPct val="100000"/>
            </a:lnSpc>
            <a:spcAft>
              <a:spcPts val="1200"/>
            </a:spcAft>
          </a:pPr>
          <a:r>
            <a:rPr lang="en-GB" sz="1600" b="1" dirty="0" smtClean="0">
              <a:latin typeface="+mn-lt"/>
              <a:cs typeface="Arial" pitchFamily="34" charset="0"/>
            </a:rPr>
            <a:t>Floods</a:t>
          </a:r>
        </a:p>
        <a:p>
          <a:pPr algn="ctr">
            <a:lnSpc>
              <a:spcPct val="100000"/>
            </a:lnSpc>
            <a:spcAft>
              <a:spcPts val="600"/>
            </a:spcAft>
          </a:pPr>
          <a:r>
            <a:rPr lang="en-GB" sz="1600" baseline="0" dirty="0" smtClean="0">
              <a:latin typeface="+mn-lt"/>
              <a:cs typeface="Arial" pitchFamily="34" charset="0"/>
            </a:rPr>
            <a:t>Difficulties in understanding the infrastructure under threat and the scale and combination of resources deployed</a:t>
          </a:r>
        </a:p>
      </dgm:t>
    </dgm:pt>
    <dgm:pt modelId="{F498F73C-A826-40C2-B1D2-C28A2FE8D96C}" type="parTrans" cxnId="{E29115E7-995A-44D6-A4B6-1CF78785FA12}">
      <dgm:prSet/>
      <dgm:spPr/>
      <dgm:t>
        <a:bodyPr/>
        <a:lstStyle/>
        <a:p>
          <a:endParaRPr lang="en-GB"/>
        </a:p>
      </dgm:t>
    </dgm:pt>
    <dgm:pt modelId="{54DF5BE2-9679-4E69-8048-371992D2DC61}" type="sibTrans" cxnId="{E29115E7-995A-44D6-A4B6-1CF78785FA12}">
      <dgm:prSet/>
      <dgm:spPr/>
      <dgm:t>
        <a:bodyPr/>
        <a:lstStyle/>
        <a:p>
          <a:endParaRPr lang="en-GB"/>
        </a:p>
      </dgm:t>
    </dgm:pt>
    <dgm:pt modelId="{F62F5ABA-259B-45BC-9033-565AAC73B10C}">
      <dgm:prSet phldrT="[Text]" custT="1"/>
      <dgm:spPr/>
      <dgm:t>
        <a:bodyPr anchor="t" anchorCtr="0"/>
        <a:lstStyle/>
        <a:p>
          <a:pPr algn="ctr">
            <a:lnSpc>
              <a:spcPct val="100000"/>
            </a:lnSpc>
            <a:spcAft>
              <a:spcPts val="600"/>
            </a:spcAft>
          </a:pPr>
          <a:r>
            <a:rPr lang="en-GB" sz="1600" b="1" dirty="0" smtClean="0">
              <a:latin typeface="+mn-lt"/>
              <a:cs typeface="Arial" pitchFamily="34" charset="0"/>
            </a:rPr>
            <a:t>2010</a:t>
          </a:r>
        </a:p>
        <a:p>
          <a:pPr algn="ctr">
            <a:lnSpc>
              <a:spcPct val="100000"/>
            </a:lnSpc>
            <a:spcAft>
              <a:spcPts val="1200"/>
            </a:spcAft>
          </a:pPr>
          <a:r>
            <a:rPr lang="en-GB" sz="1600" b="1" spc="-20" baseline="0" dirty="0" smtClean="0">
              <a:latin typeface="+mn-lt"/>
              <a:cs typeface="Arial" pitchFamily="34" charset="0"/>
            </a:rPr>
            <a:t>Cumbria Shootings</a:t>
          </a:r>
        </a:p>
        <a:p>
          <a:pPr algn="ctr">
            <a:lnSpc>
              <a:spcPct val="100000"/>
            </a:lnSpc>
            <a:spcAft>
              <a:spcPts val="600"/>
            </a:spcAft>
          </a:pPr>
          <a:r>
            <a:rPr lang="en-GB" sz="1600" baseline="0" dirty="0" smtClean="0">
              <a:latin typeface="+mn-lt"/>
              <a:cs typeface="Arial" pitchFamily="34" charset="0"/>
            </a:rPr>
            <a:t>Communications failings between the police and </a:t>
          </a:r>
          <a:r>
            <a:rPr lang="en-GB" sz="1600" baseline="0" dirty="0" smtClean="0">
              <a:solidFill>
                <a:schemeClr val="bg1"/>
              </a:solidFill>
              <a:latin typeface="+mn-lt"/>
              <a:cs typeface="Arial" pitchFamily="34" charset="0"/>
            </a:rPr>
            <a:t>ambulance caused priorities to be misunderstood</a:t>
          </a:r>
          <a:r>
            <a:rPr lang="en-GB" sz="1550" baseline="0" dirty="0" smtClean="0">
              <a:solidFill>
                <a:srgbClr val="FF0000"/>
              </a:solidFill>
              <a:latin typeface="Arial" pitchFamily="34" charset="0"/>
              <a:cs typeface="Arial" pitchFamily="34" charset="0"/>
            </a:rPr>
            <a:t>.</a:t>
          </a:r>
        </a:p>
      </dgm:t>
    </dgm:pt>
    <dgm:pt modelId="{2AB1AA52-917E-45B6-91FB-881FE332A884}" type="parTrans" cxnId="{C32B563F-3175-48EE-BF23-C9E4FD78B122}">
      <dgm:prSet/>
      <dgm:spPr/>
      <dgm:t>
        <a:bodyPr/>
        <a:lstStyle/>
        <a:p>
          <a:endParaRPr lang="en-GB"/>
        </a:p>
      </dgm:t>
    </dgm:pt>
    <dgm:pt modelId="{74E22983-58F2-451D-B79A-E51BA2B0FDFD}" type="sibTrans" cxnId="{C32B563F-3175-48EE-BF23-C9E4FD78B122}">
      <dgm:prSet/>
      <dgm:spPr/>
      <dgm:t>
        <a:bodyPr/>
        <a:lstStyle/>
        <a:p>
          <a:endParaRPr lang="en-GB"/>
        </a:p>
      </dgm:t>
    </dgm:pt>
    <dgm:pt modelId="{038C39CE-688D-4F7E-A5E8-E3BC4C80E9F6}" type="pres">
      <dgm:prSet presAssocID="{1BA7A9BF-08D0-4BC1-8EA6-3E39878691E7}" presName="Name0" presStyleCnt="0">
        <dgm:presLayoutVars>
          <dgm:dir/>
          <dgm:resizeHandles val="exact"/>
        </dgm:presLayoutVars>
      </dgm:prSet>
      <dgm:spPr/>
    </dgm:pt>
    <dgm:pt modelId="{A9A44C3C-B721-41D5-A37C-9C8C51752E71}" type="pres">
      <dgm:prSet presAssocID="{1BA7A9BF-08D0-4BC1-8EA6-3E39878691E7}" presName="fgShape" presStyleLbl="fgShp" presStyleIdx="0" presStyleCnt="1" custScaleY="19743" custLinFactNeighborX="-74" custLinFactNeighborY="55180"/>
      <dgm:spPr>
        <a:noFill/>
        <a:ln>
          <a:noFill/>
        </a:ln>
      </dgm:spPr>
    </dgm:pt>
    <dgm:pt modelId="{EE0E3637-90A2-43C0-B075-73502CA48AA7}" type="pres">
      <dgm:prSet presAssocID="{1BA7A9BF-08D0-4BC1-8EA6-3E39878691E7}" presName="linComp" presStyleCnt="0"/>
      <dgm:spPr/>
    </dgm:pt>
    <dgm:pt modelId="{A875B6BD-0DE9-422C-87EB-8E403EE55932}" type="pres">
      <dgm:prSet presAssocID="{42B0799B-F41E-4D09-AD0A-D4382155CF74}" presName="compNode" presStyleCnt="0"/>
      <dgm:spPr/>
    </dgm:pt>
    <dgm:pt modelId="{FEE307A4-F113-4BE4-B8F3-D7DC4DDDFE13}" type="pres">
      <dgm:prSet presAssocID="{42B0799B-F41E-4D09-AD0A-D4382155CF74}" presName="bkgdShape" presStyleLbl="node1" presStyleIdx="0" presStyleCnt="4"/>
      <dgm:spPr/>
      <dgm:t>
        <a:bodyPr/>
        <a:lstStyle/>
        <a:p>
          <a:endParaRPr lang="en-GB"/>
        </a:p>
      </dgm:t>
    </dgm:pt>
    <dgm:pt modelId="{59BF08D7-7A9C-4BF5-97B1-9D13F95EB82B}" type="pres">
      <dgm:prSet presAssocID="{42B0799B-F41E-4D09-AD0A-D4382155CF74}" presName="nodeTx" presStyleLbl="node1" presStyleIdx="0" presStyleCnt="4">
        <dgm:presLayoutVars>
          <dgm:bulletEnabled val="1"/>
        </dgm:presLayoutVars>
      </dgm:prSet>
      <dgm:spPr/>
      <dgm:t>
        <a:bodyPr/>
        <a:lstStyle/>
        <a:p>
          <a:endParaRPr lang="en-GB"/>
        </a:p>
      </dgm:t>
    </dgm:pt>
    <dgm:pt modelId="{B2D82109-9D21-4BAE-AEE4-35DF68DEEDA1}" type="pres">
      <dgm:prSet presAssocID="{42B0799B-F41E-4D09-AD0A-D4382155CF74}" presName="invisiNode" presStyleLbl="node1" presStyleIdx="0" presStyleCnt="4"/>
      <dgm:spPr/>
    </dgm:pt>
    <dgm:pt modelId="{BE3B3FB7-E2D2-40E8-82D8-6CD958C2460B}" type="pres">
      <dgm:prSet presAssocID="{42B0799B-F41E-4D09-AD0A-D4382155CF74}" presName="imagNode" presStyleLbl="fgImgPlace1" presStyleIdx="0" presStyleCnt="4"/>
      <dgm:spPr>
        <a:prstGeom prst="roundRect">
          <a:avLst/>
        </a:prstGeom>
        <a:blipFill rotWithShape="0">
          <a:blip xmlns:r="http://schemas.openxmlformats.org/officeDocument/2006/relationships" r:embed="rId1"/>
          <a:stretch>
            <a:fillRect/>
          </a:stretch>
        </a:blipFill>
      </dgm:spPr>
    </dgm:pt>
    <dgm:pt modelId="{210AE70A-C038-4B37-A472-22BD913F0CA5}" type="pres">
      <dgm:prSet presAssocID="{538EC046-54EF-417C-9F2C-9E45CFA8AC8A}" presName="sibTrans" presStyleLbl="sibTrans2D1" presStyleIdx="0" presStyleCnt="0"/>
      <dgm:spPr/>
      <dgm:t>
        <a:bodyPr/>
        <a:lstStyle/>
        <a:p>
          <a:endParaRPr lang="en-GB"/>
        </a:p>
      </dgm:t>
    </dgm:pt>
    <dgm:pt modelId="{3B77C6DB-8F97-452C-A69D-D17335EF688D}" type="pres">
      <dgm:prSet presAssocID="{AF6F8871-3F50-424A-A013-A91E267C6486}" presName="compNode" presStyleCnt="0"/>
      <dgm:spPr/>
    </dgm:pt>
    <dgm:pt modelId="{88438618-1757-4F5C-9191-BA656E0BBF90}" type="pres">
      <dgm:prSet presAssocID="{AF6F8871-3F50-424A-A013-A91E267C6486}" presName="bkgdShape" presStyleLbl="node1" presStyleIdx="1" presStyleCnt="4"/>
      <dgm:spPr/>
      <dgm:t>
        <a:bodyPr/>
        <a:lstStyle/>
        <a:p>
          <a:endParaRPr lang="en-GB"/>
        </a:p>
      </dgm:t>
    </dgm:pt>
    <dgm:pt modelId="{74DA6705-827E-4648-AE8A-BD1E5D0D91B6}" type="pres">
      <dgm:prSet presAssocID="{AF6F8871-3F50-424A-A013-A91E267C6486}" presName="nodeTx" presStyleLbl="node1" presStyleIdx="1" presStyleCnt="4">
        <dgm:presLayoutVars>
          <dgm:bulletEnabled val="1"/>
        </dgm:presLayoutVars>
      </dgm:prSet>
      <dgm:spPr/>
      <dgm:t>
        <a:bodyPr/>
        <a:lstStyle/>
        <a:p>
          <a:endParaRPr lang="en-GB"/>
        </a:p>
      </dgm:t>
    </dgm:pt>
    <dgm:pt modelId="{65018894-71E5-48D9-B3A6-B8F8923496AF}" type="pres">
      <dgm:prSet presAssocID="{AF6F8871-3F50-424A-A013-A91E267C6486}" presName="invisiNode" presStyleLbl="node1" presStyleIdx="1" presStyleCnt="4"/>
      <dgm:spPr/>
    </dgm:pt>
    <dgm:pt modelId="{CE3F38EB-11D3-4071-9CA9-0DC21963F524}" type="pres">
      <dgm:prSet presAssocID="{AF6F8871-3F50-424A-A013-A91E267C6486}" presName="imagNode" presStyleLbl="fgImgPlace1" presStyleIdx="1" presStyleCnt="4"/>
      <dgm:spPr>
        <a:prstGeom prst="roundRect">
          <a:avLst/>
        </a:prstGeom>
        <a:blipFill rotWithShape="0">
          <a:blip xmlns:r="http://schemas.openxmlformats.org/officeDocument/2006/relationships" r:embed="rId2"/>
          <a:stretch>
            <a:fillRect/>
          </a:stretch>
        </a:blipFill>
      </dgm:spPr>
    </dgm:pt>
    <dgm:pt modelId="{43927860-DB57-4258-9239-F930830C31ED}" type="pres">
      <dgm:prSet presAssocID="{067AE6D2-1CA8-48F1-A515-A7198F1BCF5C}" presName="sibTrans" presStyleLbl="sibTrans2D1" presStyleIdx="0" presStyleCnt="0"/>
      <dgm:spPr/>
      <dgm:t>
        <a:bodyPr/>
        <a:lstStyle/>
        <a:p>
          <a:endParaRPr lang="en-GB"/>
        </a:p>
      </dgm:t>
    </dgm:pt>
    <dgm:pt modelId="{6656D4CA-96B5-45A4-A28A-67B7835082C5}" type="pres">
      <dgm:prSet presAssocID="{5C2ADCF7-2FC4-4148-BD6A-0F96C83186FB}" presName="compNode" presStyleCnt="0"/>
      <dgm:spPr/>
    </dgm:pt>
    <dgm:pt modelId="{424AF15C-7FE7-4DDB-994B-83A4B1D65573}" type="pres">
      <dgm:prSet presAssocID="{5C2ADCF7-2FC4-4148-BD6A-0F96C83186FB}" presName="bkgdShape" presStyleLbl="node1" presStyleIdx="2" presStyleCnt="4"/>
      <dgm:spPr/>
      <dgm:t>
        <a:bodyPr/>
        <a:lstStyle/>
        <a:p>
          <a:endParaRPr lang="en-GB"/>
        </a:p>
      </dgm:t>
    </dgm:pt>
    <dgm:pt modelId="{2D9243BE-6725-4F64-9DDD-298282D9B144}" type="pres">
      <dgm:prSet presAssocID="{5C2ADCF7-2FC4-4148-BD6A-0F96C83186FB}" presName="nodeTx" presStyleLbl="node1" presStyleIdx="2" presStyleCnt="4">
        <dgm:presLayoutVars>
          <dgm:bulletEnabled val="1"/>
        </dgm:presLayoutVars>
      </dgm:prSet>
      <dgm:spPr/>
      <dgm:t>
        <a:bodyPr/>
        <a:lstStyle/>
        <a:p>
          <a:endParaRPr lang="en-GB"/>
        </a:p>
      </dgm:t>
    </dgm:pt>
    <dgm:pt modelId="{42E389A9-5D57-4901-89D5-E60EE12F5742}" type="pres">
      <dgm:prSet presAssocID="{5C2ADCF7-2FC4-4148-BD6A-0F96C83186FB}" presName="invisiNode" presStyleLbl="node1" presStyleIdx="2" presStyleCnt="4"/>
      <dgm:spPr/>
    </dgm:pt>
    <dgm:pt modelId="{DE2F1C69-8778-4963-BD81-8B20A01F50F5}" type="pres">
      <dgm:prSet presAssocID="{5C2ADCF7-2FC4-4148-BD6A-0F96C83186FB}" presName="imagNode" presStyleLbl="fgImgPlace1" presStyleIdx="2" presStyleCnt="4"/>
      <dgm:spPr>
        <a:prstGeom prst="roundRect">
          <a:avLst/>
        </a:prstGeom>
        <a:blipFill rotWithShape="0">
          <a:blip xmlns:r="http://schemas.openxmlformats.org/officeDocument/2006/relationships" r:embed="rId3"/>
          <a:stretch>
            <a:fillRect/>
          </a:stretch>
        </a:blipFill>
      </dgm:spPr>
    </dgm:pt>
    <dgm:pt modelId="{184BE453-D439-44D0-89AC-3A0B3043C873}" type="pres">
      <dgm:prSet presAssocID="{54DF5BE2-9679-4E69-8048-371992D2DC61}" presName="sibTrans" presStyleLbl="sibTrans2D1" presStyleIdx="0" presStyleCnt="0"/>
      <dgm:spPr/>
      <dgm:t>
        <a:bodyPr/>
        <a:lstStyle/>
        <a:p>
          <a:endParaRPr lang="en-GB"/>
        </a:p>
      </dgm:t>
    </dgm:pt>
    <dgm:pt modelId="{CADD3732-ED9F-42AB-93C5-F3DE3FDED334}" type="pres">
      <dgm:prSet presAssocID="{F62F5ABA-259B-45BC-9033-565AAC73B10C}" presName="compNode" presStyleCnt="0"/>
      <dgm:spPr/>
    </dgm:pt>
    <dgm:pt modelId="{D767A026-63C2-4D96-A5FF-44C6F5464CAB}" type="pres">
      <dgm:prSet presAssocID="{F62F5ABA-259B-45BC-9033-565AAC73B10C}" presName="bkgdShape" presStyleLbl="node1" presStyleIdx="3" presStyleCnt="4"/>
      <dgm:spPr/>
      <dgm:t>
        <a:bodyPr/>
        <a:lstStyle/>
        <a:p>
          <a:endParaRPr lang="en-GB"/>
        </a:p>
      </dgm:t>
    </dgm:pt>
    <dgm:pt modelId="{C14C65B7-5C74-42A7-9914-A41C1D0B2FCC}" type="pres">
      <dgm:prSet presAssocID="{F62F5ABA-259B-45BC-9033-565AAC73B10C}" presName="nodeTx" presStyleLbl="node1" presStyleIdx="3" presStyleCnt="4">
        <dgm:presLayoutVars>
          <dgm:bulletEnabled val="1"/>
        </dgm:presLayoutVars>
      </dgm:prSet>
      <dgm:spPr/>
      <dgm:t>
        <a:bodyPr/>
        <a:lstStyle/>
        <a:p>
          <a:endParaRPr lang="en-GB"/>
        </a:p>
      </dgm:t>
    </dgm:pt>
    <dgm:pt modelId="{91BDA256-199D-4BB1-B9D8-60A946A0D84D}" type="pres">
      <dgm:prSet presAssocID="{F62F5ABA-259B-45BC-9033-565AAC73B10C}" presName="invisiNode" presStyleLbl="node1" presStyleIdx="3" presStyleCnt="4"/>
      <dgm:spPr/>
    </dgm:pt>
    <dgm:pt modelId="{F8441602-3DF1-4A4D-9E98-79BAD7AF864C}" type="pres">
      <dgm:prSet presAssocID="{F62F5ABA-259B-45BC-9033-565AAC73B10C}" presName="imagNode" presStyleLbl="fgImgPlace1" presStyleIdx="3" presStyleCnt="4"/>
      <dgm:spPr>
        <a:prstGeom prst="roundRect">
          <a:avLst/>
        </a:prstGeom>
        <a:blipFill rotWithShape="0">
          <a:blip xmlns:r="http://schemas.openxmlformats.org/officeDocument/2006/relationships" r:embed="rId4"/>
          <a:stretch>
            <a:fillRect/>
          </a:stretch>
        </a:blipFill>
      </dgm:spPr>
    </dgm:pt>
  </dgm:ptLst>
  <dgm:cxnLst>
    <dgm:cxn modelId="{82633CEE-CFB0-460B-BA93-44D186347605}" type="presOf" srcId="{42B0799B-F41E-4D09-AD0A-D4382155CF74}" destId="{59BF08D7-7A9C-4BF5-97B1-9D13F95EB82B}" srcOrd="1" destOrd="0" presId="urn:microsoft.com/office/officeart/2005/8/layout/hList7#1"/>
    <dgm:cxn modelId="{C32B563F-3175-48EE-BF23-C9E4FD78B122}" srcId="{1BA7A9BF-08D0-4BC1-8EA6-3E39878691E7}" destId="{F62F5ABA-259B-45BC-9033-565AAC73B10C}" srcOrd="3" destOrd="0" parTransId="{2AB1AA52-917E-45B6-91FB-881FE332A884}" sibTransId="{74E22983-58F2-451D-B79A-E51BA2B0FDFD}"/>
    <dgm:cxn modelId="{E938936E-0433-4D58-944A-CBFD8DD5BE9F}" type="presOf" srcId="{AF6F8871-3F50-424A-A013-A91E267C6486}" destId="{74DA6705-827E-4648-AE8A-BD1E5D0D91B6}" srcOrd="1" destOrd="0" presId="urn:microsoft.com/office/officeart/2005/8/layout/hList7#1"/>
    <dgm:cxn modelId="{2AC5B973-65A4-4940-8CA6-3D2D4933C8D4}" type="presOf" srcId="{067AE6D2-1CA8-48F1-A515-A7198F1BCF5C}" destId="{43927860-DB57-4258-9239-F930830C31ED}" srcOrd="0" destOrd="0" presId="urn:microsoft.com/office/officeart/2005/8/layout/hList7#1"/>
    <dgm:cxn modelId="{5246D79E-DD2F-44C1-A8CB-932639F8F53A}" type="presOf" srcId="{5C2ADCF7-2FC4-4148-BD6A-0F96C83186FB}" destId="{2D9243BE-6725-4F64-9DDD-298282D9B144}" srcOrd="1" destOrd="0" presId="urn:microsoft.com/office/officeart/2005/8/layout/hList7#1"/>
    <dgm:cxn modelId="{21BE5589-AC56-4AA6-901C-615ACFBD4DE8}" type="presOf" srcId="{AF6F8871-3F50-424A-A013-A91E267C6486}" destId="{88438618-1757-4F5C-9191-BA656E0BBF90}" srcOrd="0" destOrd="0" presId="urn:microsoft.com/office/officeart/2005/8/layout/hList7#1"/>
    <dgm:cxn modelId="{CA812760-C3BD-420A-B0E5-013168BC3F22}" type="presOf" srcId="{F62F5ABA-259B-45BC-9033-565AAC73B10C}" destId="{D767A026-63C2-4D96-A5FF-44C6F5464CAB}" srcOrd="0" destOrd="0" presId="urn:microsoft.com/office/officeart/2005/8/layout/hList7#1"/>
    <dgm:cxn modelId="{B8AD7239-37D2-4175-8537-3153233F7DF8}" srcId="{1BA7A9BF-08D0-4BC1-8EA6-3E39878691E7}" destId="{AF6F8871-3F50-424A-A013-A91E267C6486}" srcOrd="1" destOrd="0" parTransId="{29E8E589-7623-4CEC-ACE6-44A4C28E6E87}" sibTransId="{067AE6D2-1CA8-48F1-A515-A7198F1BCF5C}"/>
    <dgm:cxn modelId="{604AD353-8764-48DF-89AA-D13164441DF5}" type="presOf" srcId="{F62F5ABA-259B-45BC-9033-565AAC73B10C}" destId="{C14C65B7-5C74-42A7-9914-A41C1D0B2FCC}" srcOrd="1" destOrd="0" presId="urn:microsoft.com/office/officeart/2005/8/layout/hList7#1"/>
    <dgm:cxn modelId="{DD24C789-3AAA-42DF-92DC-AEC582C007AD}" type="presOf" srcId="{5C2ADCF7-2FC4-4148-BD6A-0F96C83186FB}" destId="{424AF15C-7FE7-4DDB-994B-83A4B1D65573}" srcOrd="0" destOrd="0" presId="urn:microsoft.com/office/officeart/2005/8/layout/hList7#1"/>
    <dgm:cxn modelId="{D36A2E84-109B-4656-9045-F2FC207CA2FF}" type="presOf" srcId="{42B0799B-F41E-4D09-AD0A-D4382155CF74}" destId="{FEE307A4-F113-4BE4-B8F3-D7DC4DDDFE13}" srcOrd="0" destOrd="0" presId="urn:microsoft.com/office/officeart/2005/8/layout/hList7#1"/>
    <dgm:cxn modelId="{E29115E7-995A-44D6-A4B6-1CF78785FA12}" srcId="{1BA7A9BF-08D0-4BC1-8EA6-3E39878691E7}" destId="{5C2ADCF7-2FC4-4148-BD6A-0F96C83186FB}" srcOrd="2" destOrd="0" parTransId="{F498F73C-A826-40C2-B1D2-C28A2FE8D96C}" sibTransId="{54DF5BE2-9679-4E69-8048-371992D2DC61}"/>
    <dgm:cxn modelId="{D6E4DD20-1598-4126-B109-3293E503FCD7}" type="presOf" srcId="{54DF5BE2-9679-4E69-8048-371992D2DC61}" destId="{184BE453-D439-44D0-89AC-3A0B3043C873}" srcOrd="0" destOrd="0" presId="urn:microsoft.com/office/officeart/2005/8/layout/hList7#1"/>
    <dgm:cxn modelId="{AC8A91BB-640B-4468-9BF5-8C0EBEF7A392}" type="presOf" srcId="{538EC046-54EF-417C-9F2C-9E45CFA8AC8A}" destId="{210AE70A-C038-4B37-A472-22BD913F0CA5}" srcOrd="0" destOrd="0" presId="urn:microsoft.com/office/officeart/2005/8/layout/hList7#1"/>
    <dgm:cxn modelId="{88D567AA-03B8-488F-B83C-EB6110AF02D3}" srcId="{1BA7A9BF-08D0-4BC1-8EA6-3E39878691E7}" destId="{42B0799B-F41E-4D09-AD0A-D4382155CF74}" srcOrd="0" destOrd="0" parTransId="{BEF64479-40B4-47D2-80A1-F7436F8BFA37}" sibTransId="{538EC046-54EF-417C-9F2C-9E45CFA8AC8A}"/>
    <dgm:cxn modelId="{EE4A47A6-E156-41B2-8C36-6154B9B870A0}" type="presOf" srcId="{1BA7A9BF-08D0-4BC1-8EA6-3E39878691E7}" destId="{038C39CE-688D-4F7E-A5E8-E3BC4C80E9F6}" srcOrd="0" destOrd="0" presId="urn:microsoft.com/office/officeart/2005/8/layout/hList7#1"/>
    <dgm:cxn modelId="{B04B4713-DBF1-4E77-8990-8F4352AF70ED}" type="presParOf" srcId="{038C39CE-688D-4F7E-A5E8-E3BC4C80E9F6}" destId="{A9A44C3C-B721-41D5-A37C-9C8C51752E71}" srcOrd="0" destOrd="0" presId="urn:microsoft.com/office/officeart/2005/8/layout/hList7#1"/>
    <dgm:cxn modelId="{1167B9A8-3535-427F-84E5-94BC4CD14DB5}" type="presParOf" srcId="{038C39CE-688D-4F7E-A5E8-E3BC4C80E9F6}" destId="{EE0E3637-90A2-43C0-B075-73502CA48AA7}" srcOrd="1" destOrd="0" presId="urn:microsoft.com/office/officeart/2005/8/layout/hList7#1"/>
    <dgm:cxn modelId="{F31AB98B-CFB3-4AF9-91B6-E46AFCDCFB77}" type="presParOf" srcId="{EE0E3637-90A2-43C0-B075-73502CA48AA7}" destId="{A875B6BD-0DE9-422C-87EB-8E403EE55932}" srcOrd="0" destOrd="0" presId="urn:microsoft.com/office/officeart/2005/8/layout/hList7#1"/>
    <dgm:cxn modelId="{0D61D6B1-FF2F-4E7C-BC1E-F85D686F4E90}" type="presParOf" srcId="{A875B6BD-0DE9-422C-87EB-8E403EE55932}" destId="{FEE307A4-F113-4BE4-B8F3-D7DC4DDDFE13}" srcOrd="0" destOrd="0" presId="urn:microsoft.com/office/officeart/2005/8/layout/hList7#1"/>
    <dgm:cxn modelId="{7923A249-8053-47BE-BB8C-F82BCEA9ADCB}" type="presParOf" srcId="{A875B6BD-0DE9-422C-87EB-8E403EE55932}" destId="{59BF08D7-7A9C-4BF5-97B1-9D13F95EB82B}" srcOrd="1" destOrd="0" presId="urn:microsoft.com/office/officeart/2005/8/layout/hList7#1"/>
    <dgm:cxn modelId="{9248A09C-78A1-4764-A75F-F9A9BF02FD47}" type="presParOf" srcId="{A875B6BD-0DE9-422C-87EB-8E403EE55932}" destId="{B2D82109-9D21-4BAE-AEE4-35DF68DEEDA1}" srcOrd="2" destOrd="0" presId="urn:microsoft.com/office/officeart/2005/8/layout/hList7#1"/>
    <dgm:cxn modelId="{8C448B0E-7BB1-4D22-B29C-1A5E2E346B88}" type="presParOf" srcId="{A875B6BD-0DE9-422C-87EB-8E403EE55932}" destId="{BE3B3FB7-E2D2-40E8-82D8-6CD958C2460B}" srcOrd="3" destOrd="0" presId="urn:microsoft.com/office/officeart/2005/8/layout/hList7#1"/>
    <dgm:cxn modelId="{38FCA2D8-DF68-42CA-AA32-E54E291FA5B9}" type="presParOf" srcId="{EE0E3637-90A2-43C0-B075-73502CA48AA7}" destId="{210AE70A-C038-4B37-A472-22BD913F0CA5}" srcOrd="1" destOrd="0" presId="urn:microsoft.com/office/officeart/2005/8/layout/hList7#1"/>
    <dgm:cxn modelId="{625A5925-E28E-495A-8FD8-754C2AC41A11}" type="presParOf" srcId="{EE0E3637-90A2-43C0-B075-73502CA48AA7}" destId="{3B77C6DB-8F97-452C-A69D-D17335EF688D}" srcOrd="2" destOrd="0" presId="urn:microsoft.com/office/officeart/2005/8/layout/hList7#1"/>
    <dgm:cxn modelId="{E37672FC-8FF2-473B-A27D-7FF4E85622C0}" type="presParOf" srcId="{3B77C6DB-8F97-452C-A69D-D17335EF688D}" destId="{88438618-1757-4F5C-9191-BA656E0BBF90}" srcOrd="0" destOrd="0" presId="urn:microsoft.com/office/officeart/2005/8/layout/hList7#1"/>
    <dgm:cxn modelId="{BB53E897-14FD-4648-AD4F-036CBBA74761}" type="presParOf" srcId="{3B77C6DB-8F97-452C-A69D-D17335EF688D}" destId="{74DA6705-827E-4648-AE8A-BD1E5D0D91B6}" srcOrd="1" destOrd="0" presId="urn:microsoft.com/office/officeart/2005/8/layout/hList7#1"/>
    <dgm:cxn modelId="{DC18661E-FF06-4E68-8E17-9025EDB1C765}" type="presParOf" srcId="{3B77C6DB-8F97-452C-A69D-D17335EF688D}" destId="{65018894-71E5-48D9-B3A6-B8F8923496AF}" srcOrd="2" destOrd="0" presId="urn:microsoft.com/office/officeart/2005/8/layout/hList7#1"/>
    <dgm:cxn modelId="{45D8C000-D503-46D7-81EF-693C679EA57E}" type="presParOf" srcId="{3B77C6DB-8F97-452C-A69D-D17335EF688D}" destId="{CE3F38EB-11D3-4071-9CA9-0DC21963F524}" srcOrd="3" destOrd="0" presId="urn:microsoft.com/office/officeart/2005/8/layout/hList7#1"/>
    <dgm:cxn modelId="{0D69525D-E6FD-4A05-A7EC-EAC1B5FE1406}" type="presParOf" srcId="{EE0E3637-90A2-43C0-B075-73502CA48AA7}" destId="{43927860-DB57-4258-9239-F930830C31ED}" srcOrd="3" destOrd="0" presId="urn:microsoft.com/office/officeart/2005/8/layout/hList7#1"/>
    <dgm:cxn modelId="{17A434BA-4BFF-41C9-9492-0B5F6CD39B5A}" type="presParOf" srcId="{EE0E3637-90A2-43C0-B075-73502CA48AA7}" destId="{6656D4CA-96B5-45A4-A28A-67B7835082C5}" srcOrd="4" destOrd="0" presId="urn:microsoft.com/office/officeart/2005/8/layout/hList7#1"/>
    <dgm:cxn modelId="{2CF19A18-EC10-407B-BB20-4EB3E7C26415}" type="presParOf" srcId="{6656D4CA-96B5-45A4-A28A-67B7835082C5}" destId="{424AF15C-7FE7-4DDB-994B-83A4B1D65573}" srcOrd="0" destOrd="0" presId="urn:microsoft.com/office/officeart/2005/8/layout/hList7#1"/>
    <dgm:cxn modelId="{EBB6202A-B190-41A4-88FE-447F1D12AFAB}" type="presParOf" srcId="{6656D4CA-96B5-45A4-A28A-67B7835082C5}" destId="{2D9243BE-6725-4F64-9DDD-298282D9B144}" srcOrd="1" destOrd="0" presId="urn:microsoft.com/office/officeart/2005/8/layout/hList7#1"/>
    <dgm:cxn modelId="{02853711-E3F6-4481-A71A-BAF9A12A8AA0}" type="presParOf" srcId="{6656D4CA-96B5-45A4-A28A-67B7835082C5}" destId="{42E389A9-5D57-4901-89D5-E60EE12F5742}" srcOrd="2" destOrd="0" presId="urn:microsoft.com/office/officeart/2005/8/layout/hList7#1"/>
    <dgm:cxn modelId="{E41BA02F-9842-46F8-827F-CE1D3A2195A6}" type="presParOf" srcId="{6656D4CA-96B5-45A4-A28A-67B7835082C5}" destId="{DE2F1C69-8778-4963-BD81-8B20A01F50F5}" srcOrd="3" destOrd="0" presId="urn:microsoft.com/office/officeart/2005/8/layout/hList7#1"/>
    <dgm:cxn modelId="{5844D378-05AB-42AA-AA98-8788A0FC45A7}" type="presParOf" srcId="{EE0E3637-90A2-43C0-B075-73502CA48AA7}" destId="{184BE453-D439-44D0-89AC-3A0B3043C873}" srcOrd="5" destOrd="0" presId="urn:microsoft.com/office/officeart/2005/8/layout/hList7#1"/>
    <dgm:cxn modelId="{C9A88D74-8F77-40D0-849B-D44362A976AC}" type="presParOf" srcId="{EE0E3637-90A2-43C0-B075-73502CA48AA7}" destId="{CADD3732-ED9F-42AB-93C5-F3DE3FDED334}" srcOrd="6" destOrd="0" presId="urn:microsoft.com/office/officeart/2005/8/layout/hList7#1"/>
    <dgm:cxn modelId="{FF169CDA-33D0-4CC2-BA8A-B34A01BDCB11}" type="presParOf" srcId="{CADD3732-ED9F-42AB-93C5-F3DE3FDED334}" destId="{D767A026-63C2-4D96-A5FF-44C6F5464CAB}" srcOrd="0" destOrd="0" presId="urn:microsoft.com/office/officeart/2005/8/layout/hList7#1"/>
    <dgm:cxn modelId="{7C6DDE4C-9431-46F6-805B-5AE7A93B8C9E}" type="presParOf" srcId="{CADD3732-ED9F-42AB-93C5-F3DE3FDED334}" destId="{C14C65B7-5C74-42A7-9914-A41C1D0B2FCC}" srcOrd="1" destOrd="0" presId="urn:microsoft.com/office/officeart/2005/8/layout/hList7#1"/>
    <dgm:cxn modelId="{325C694A-7A43-46F5-A93F-3B32700897B2}" type="presParOf" srcId="{CADD3732-ED9F-42AB-93C5-F3DE3FDED334}" destId="{91BDA256-199D-4BB1-B9D8-60A946A0D84D}" srcOrd="2" destOrd="0" presId="urn:microsoft.com/office/officeart/2005/8/layout/hList7#1"/>
    <dgm:cxn modelId="{0AEE2D2B-FA83-4DE7-AFC9-DC13AB31A43E}" type="presParOf" srcId="{CADD3732-ED9F-42AB-93C5-F3DE3FDED334}" destId="{F8441602-3DF1-4A4D-9E98-79BAD7AF864C}"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03645AA-4529-450D-9C53-06362B36B2E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4BD11DC6-A87C-4F7B-9A22-0C934F58CCE3}">
      <dgm:prSet phldrT="[Text]" custT="1"/>
      <dgm:spPr/>
      <dgm:t>
        <a:bodyPr/>
        <a:lstStyle/>
        <a:p>
          <a:r>
            <a:rPr lang="en-GB" sz="1600" b="1" dirty="0" smtClean="0">
              <a:latin typeface="+mn-lt"/>
              <a:cs typeface="Arial" pitchFamily="34" charset="0"/>
            </a:rPr>
            <a:t>Interoperability joint doctrine</a:t>
          </a:r>
          <a:endParaRPr lang="en-GB" sz="1600" b="1" dirty="0">
            <a:latin typeface="+mn-lt"/>
            <a:cs typeface="Arial" pitchFamily="34" charset="0"/>
          </a:endParaRPr>
        </a:p>
      </dgm:t>
    </dgm:pt>
    <dgm:pt modelId="{08F64473-1E2E-4CD9-A834-0FBAF8565153}" type="parTrans" cxnId="{29176655-9B60-4ADB-8263-10C8B3F7B9D4}">
      <dgm:prSet/>
      <dgm:spPr/>
      <dgm:t>
        <a:bodyPr/>
        <a:lstStyle/>
        <a:p>
          <a:endParaRPr lang="en-GB" sz="2400">
            <a:latin typeface="+mn-lt"/>
          </a:endParaRPr>
        </a:p>
      </dgm:t>
    </dgm:pt>
    <dgm:pt modelId="{48F7FEEE-D599-4362-9D3A-A0F599F0D6F1}" type="sibTrans" cxnId="{29176655-9B60-4ADB-8263-10C8B3F7B9D4}">
      <dgm:prSet/>
      <dgm:spPr/>
      <dgm:t>
        <a:bodyPr/>
        <a:lstStyle/>
        <a:p>
          <a:endParaRPr lang="en-GB" sz="2400">
            <a:latin typeface="+mn-lt"/>
          </a:endParaRPr>
        </a:p>
      </dgm:t>
    </dgm:pt>
    <dgm:pt modelId="{EE559D43-6C29-4375-B7EE-EE48405B1356}">
      <dgm:prSet phldrT="[Text]" custT="1"/>
      <dgm:spPr/>
      <dgm:t>
        <a:bodyPr/>
        <a:lstStyle/>
        <a:p>
          <a:r>
            <a:rPr lang="en-GB" sz="1600" b="1" dirty="0" smtClean="0">
              <a:latin typeface="+mn-lt"/>
              <a:cs typeface="Arial" pitchFamily="34" charset="0"/>
            </a:rPr>
            <a:t>Training</a:t>
          </a:r>
          <a:endParaRPr lang="en-GB" sz="1600" b="1" dirty="0">
            <a:latin typeface="+mn-lt"/>
            <a:cs typeface="Arial" pitchFamily="34" charset="0"/>
          </a:endParaRPr>
        </a:p>
      </dgm:t>
    </dgm:pt>
    <dgm:pt modelId="{BC4AC76E-F876-4C13-8534-822A693C4B45}" type="parTrans" cxnId="{F7DF14B8-8D27-424D-B45A-793679F62C34}">
      <dgm:prSet/>
      <dgm:spPr/>
      <dgm:t>
        <a:bodyPr/>
        <a:lstStyle/>
        <a:p>
          <a:endParaRPr lang="en-GB" sz="2400">
            <a:latin typeface="+mn-lt"/>
          </a:endParaRPr>
        </a:p>
      </dgm:t>
    </dgm:pt>
    <dgm:pt modelId="{2552C110-2A12-473D-A069-751AB81272EE}" type="sibTrans" cxnId="{F7DF14B8-8D27-424D-B45A-793679F62C34}">
      <dgm:prSet/>
      <dgm:spPr/>
      <dgm:t>
        <a:bodyPr/>
        <a:lstStyle/>
        <a:p>
          <a:endParaRPr lang="en-GB" sz="2400">
            <a:latin typeface="+mn-lt"/>
          </a:endParaRPr>
        </a:p>
      </dgm:t>
    </dgm:pt>
    <dgm:pt modelId="{A1B32A70-5FC7-41CF-8806-D563AC995517}">
      <dgm:prSet phldrT="[Text]" custT="1"/>
      <dgm:spPr/>
      <dgm:t>
        <a:bodyPr/>
        <a:lstStyle/>
        <a:p>
          <a:r>
            <a:rPr lang="en-GB" sz="1600" b="1" dirty="0" smtClean="0">
              <a:latin typeface="+mn-lt"/>
              <a:cs typeface="Arial" pitchFamily="34" charset="0"/>
            </a:rPr>
            <a:t>Testing &amp; exercising</a:t>
          </a:r>
          <a:endParaRPr lang="en-GB" sz="1600" b="1" dirty="0">
            <a:latin typeface="+mn-lt"/>
            <a:cs typeface="Arial" pitchFamily="34" charset="0"/>
          </a:endParaRPr>
        </a:p>
      </dgm:t>
    </dgm:pt>
    <dgm:pt modelId="{18EABB8F-63A7-41DB-823A-7AED9240D4BA}" type="parTrans" cxnId="{D6459B7B-018B-4149-9751-3A7C1E83A7BE}">
      <dgm:prSet/>
      <dgm:spPr/>
      <dgm:t>
        <a:bodyPr/>
        <a:lstStyle/>
        <a:p>
          <a:endParaRPr lang="en-GB" sz="2400">
            <a:latin typeface="+mn-lt"/>
          </a:endParaRPr>
        </a:p>
      </dgm:t>
    </dgm:pt>
    <dgm:pt modelId="{9065D6CD-88A9-49B2-A6A9-F229BC082AA8}" type="sibTrans" cxnId="{D6459B7B-018B-4149-9751-3A7C1E83A7BE}">
      <dgm:prSet/>
      <dgm:spPr/>
      <dgm:t>
        <a:bodyPr/>
        <a:lstStyle/>
        <a:p>
          <a:endParaRPr lang="en-GB" sz="2400">
            <a:latin typeface="+mn-lt"/>
          </a:endParaRPr>
        </a:p>
      </dgm:t>
    </dgm:pt>
    <dgm:pt modelId="{6FBF4DBB-E42C-48F9-8892-A7D17A90E663}">
      <dgm:prSet custT="1"/>
      <dgm:spPr/>
      <dgm:t>
        <a:bodyPr/>
        <a:lstStyle/>
        <a:p>
          <a:pPr>
            <a:lnSpc>
              <a:spcPct val="70000"/>
            </a:lnSpc>
            <a:spcAft>
              <a:spcPts val="0"/>
            </a:spcAft>
          </a:pPr>
          <a:r>
            <a:rPr lang="en-GB" sz="1600" dirty="0" smtClean="0">
              <a:latin typeface="+mn-lt"/>
              <a:cs typeface="Arial" pitchFamily="34" charset="0"/>
            </a:rPr>
            <a:t>A core framework to enable effective interoperability - extensively embedded and consistently applied</a:t>
          </a:r>
          <a:endParaRPr lang="en-GB" sz="1600" dirty="0">
            <a:latin typeface="+mn-lt"/>
            <a:cs typeface="Arial" pitchFamily="34" charset="0"/>
          </a:endParaRPr>
        </a:p>
      </dgm:t>
    </dgm:pt>
    <dgm:pt modelId="{2E8603D9-48BE-46AE-BC79-1B324B7A0C1C}" type="parTrans" cxnId="{D53961CE-99A0-443E-8D86-6634752400D7}">
      <dgm:prSet/>
      <dgm:spPr/>
      <dgm:t>
        <a:bodyPr/>
        <a:lstStyle/>
        <a:p>
          <a:endParaRPr lang="en-GB" sz="2400">
            <a:latin typeface="+mn-lt"/>
          </a:endParaRPr>
        </a:p>
      </dgm:t>
    </dgm:pt>
    <dgm:pt modelId="{FD702901-612D-40D1-9BED-42371C06DDAB}" type="sibTrans" cxnId="{D53961CE-99A0-443E-8D86-6634752400D7}">
      <dgm:prSet/>
      <dgm:spPr/>
      <dgm:t>
        <a:bodyPr/>
        <a:lstStyle/>
        <a:p>
          <a:endParaRPr lang="en-GB" sz="2400">
            <a:latin typeface="+mn-lt"/>
          </a:endParaRPr>
        </a:p>
      </dgm:t>
    </dgm:pt>
    <dgm:pt modelId="{D1DE6D9B-D489-4C42-BBA9-96F2A9290988}">
      <dgm:prSet phldrT="[Text]" custT="1"/>
      <dgm:spPr/>
      <dgm:t>
        <a:bodyPr/>
        <a:lstStyle/>
        <a:p>
          <a:r>
            <a:rPr lang="en-GB" sz="1600" b="1" dirty="0" smtClean="0">
              <a:latin typeface="+mn-lt"/>
              <a:cs typeface="Arial" pitchFamily="34" charset="0"/>
            </a:rPr>
            <a:t>Supplementary</a:t>
          </a:r>
          <a:endParaRPr lang="en-GB" sz="1600" b="1" dirty="0">
            <a:latin typeface="+mn-lt"/>
            <a:cs typeface="Arial" pitchFamily="34" charset="0"/>
          </a:endParaRPr>
        </a:p>
      </dgm:t>
    </dgm:pt>
    <dgm:pt modelId="{8F6D5F06-A70C-4187-987F-F756869D8C62}" type="parTrans" cxnId="{8871B36A-1AA9-4EEA-8064-A030FDB9D2B8}">
      <dgm:prSet/>
      <dgm:spPr/>
      <dgm:t>
        <a:bodyPr/>
        <a:lstStyle/>
        <a:p>
          <a:endParaRPr lang="en-GB" sz="2400">
            <a:latin typeface="+mn-lt"/>
          </a:endParaRPr>
        </a:p>
      </dgm:t>
    </dgm:pt>
    <dgm:pt modelId="{BDDD3D45-9514-4D1B-A5F3-17A2F52A9318}" type="sibTrans" cxnId="{8871B36A-1AA9-4EEA-8064-A030FDB9D2B8}">
      <dgm:prSet/>
      <dgm:spPr/>
      <dgm:t>
        <a:bodyPr/>
        <a:lstStyle/>
        <a:p>
          <a:endParaRPr lang="en-GB" sz="2400">
            <a:latin typeface="+mn-lt"/>
          </a:endParaRPr>
        </a:p>
      </dgm:t>
    </dgm:pt>
    <dgm:pt modelId="{5DDD2003-0299-40DA-BD02-12F5474A2E22}">
      <dgm:prSet phldrT="[Text]" custT="1"/>
      <dgm:spPr/>
      <dgm:t>
        <a:bodyPr/>
        <a:lstStyle/>
        <a:p>
          <a:r>
            <a:rPr lang="en-GB" sz="1600" b="1" dirty="0" smtClean="0">
              <a:latin typeface="+mn-lt"/>
              <a:cs typeface="Arial" pitchFamily="34" charset="0"/>
            </a:rPr>
            <a:t>JESIP legacy</a:t>
          </a:r>
          <a:endParaRPr lang="en-GB" sz="1600" b="1" dirty="0">
            <a:latin typeface="+mn-lt"/>
            <a:cs typeface="Arial" pitchFamily="34" charset="0"/>
          </a:endParaRPr>
        </a:p>
      </dgm:t>
    </dgm:pt>
    <dgm:pt modelId="{8A09A3DA-4EE1-4BAB-9E60-004C4DF3DB5C}" type="parTrans" cxnId="{8E305E2E-C2EF-4D07-8305-3417DFA49F6A}">
      <dgm:prSet/>
      <dgm:spPr/>
      <dgm:t>
        <a:bodyPr/>
        <a:lstStyle/>
        <a:p>
          <a:endParaRPr lang="en-GB" sz="2400">
            <a:latin typeface="+mn-lt"/>
          </a:endParaRPr>
        </a:p>
      </dgm:t>
    </dgm:pt>
    <dgm:pt modelId="{C097B4B4-50C7-4049-A748-7DFBDEF77051}" type="sibTrans" cxnId="{8E305E2E-C2EF-4D07-8305-3417DFA49F6A}">
      <dgm:prSet/>
      <dgm:spPr/>
      <dgm:t>
        <a:bodyPr/>
        <a:lstStyle/>
        <a:p>
          <a:endParaRPr lang="en-GB" sz="2400">
            <a:latin typeface="+mn-lt"/>
          </a:endParaRPr>
        </a:p>
      </dgm:t>
    </dgm:pt>
    <dgm:pt modelId="{516692A3-86E4-4812-965A-106A456864DF}">
      <dgm:prSet custT="1"/>
      <dgm:spPr/>
      <dgm:t>
        <a:bodyPr/>
        <a:lstStyle/>
        <a:p>
          <a:pPr>
            <a:lnSpc>
              <a:spcPct val="70000"/>
            </a:lnSpc>
            <a:spcAft>
              <a:spcPts val="200"/>
            </a:spcAft>
          </a:pPr>
          <a:r>
            <a:rPr lang="en-GB" sz="1600" dirty="0" smtClean="0">
              <a:solidFill>
                <a:schemeClr val="tx1"/>
              </a:solidFill>
              <a:latin typeface="+mn-lt"/>
              <a:cs typeface="Arial" pitchFamily="34" charset="0"/>
            </a:rPr>
            <a:t>Operational and tactical command training</a:t>
          </a:r>
          <a:endParaRPr lang="en-GB" sz="1600" dirty="0">
            <a:solidFill>
              <a:schemeClr val="tx1"/>
            </a:solidFill>
            <a:latin typeface="+mn-lt"/>
            <a:cs typeface="Arial" pitchFamily="34" charset="0"/>
          </a:endParaRPr>
        </a:p>
      </dgm:t>
    </dgm:pt>
    <dgm:pt modelId="{9A13AABC-E65F-4F95-A982-268CE6089987}" type="parTrans" cxnId="{DF9CEF5E-8D99-4FDE-9250-D39B4AAAA599}">
      <dgm:prSet/>
      <dgm:spPr/>
      <dgm:t>
        <a:bodyPr/>
        <a:lstStyle/>
        <a:p>
          <a:endParaRPr lang="en-GB" sz="2400">
            <a:latin typeface="+mn-lt"/>
          </a:endParaRPr>
        </a:p>
      </dgm:t>
    </dgm:pt>
    <dgm:pt modelId="{955DF23C-B2D9-4153-A356-28F356C57118}" type="sibTrans" cxnId="{DF9CEF5E-8D99-4FDE-9250-D39B4AAAA599}">
      <dgm:prSet/>
      <dgm:spPr/>
      <dgm:t>
        <a:bodyPr/>
        <a:lstStyle/>
        <a:p>
          <a:endParaRPr lang="en-GB" sz="2400">
            <a:latin typeface="+mn-lt"/>
          </a:endParaRPr>
        </a:p>
      </dgm:t>
    </dgm:pt>
    <dgm:pt modelId="{D1F1B2C5-31D9-4D76-A52E-D1D0849F66D8}">
      <dgm:prSet custT="1"/>
      <dgm:spPr/>
      <dgm:t>
        <a:bodyPr/>
        <a:lstStyle/>
        <a:p>
          <a:pPr>
            <a:lnSpc>
              <a:spcPct val="70000"/>
            </a:lnSpc>
            <a:spcAft>
              <a:spcPts val="200"/>
            </a:spcAft>
          </a:pPr>
          <a:r>
            <a:rPr lang="en-GB" sz="1600" dirty="0" smtClean="0">
              <a:latin typeface="+mn-lt"/>
              <a:cs typeface="Arial" pitchFamily="34" charset="0"/>
            </a:rPr>
            <a:t>Continuation training for </a:t>
          </a:r>
          <a:r>
            <a:rPr lang="en-GB" sz="1600" dirty="0" smtClean="0">
              <a:solidFill>
                <a:schemeClr val="tx1"/>
              </a:solidFill>
              <a:latin typeface="+mn-lt"/>
              <a:cs typeface="Arial" pitchFamily="34" charset="0"/>
            </a:rPr>
            <a:t>all front line staff and wider responders (</a:t>
          </a:r>
          <a:r>
            <a:rPr lang="en-GB" sz="1600" dirty="0" smtClean="0">
              <a:latin typeface="+mn-lt"/>
              <a:cs typeface="Arial" pitchFamily="34" charset="0"/>
            </a:rPr>
            <a:t>e-learning and classroom)</a:t>
          </a:r>
          <a:endParaRPr lang="en-GB" sz="1600" dirty="0">
            <a:latin typeface="+mn-lt"/>
            <a:cs typeface="Arial" pitchFamily="34" charset="0"/>
          </a:endParaRPr>
        </a:p>
      </dgm:t>
    </dgm:pt>
    <dgm:pt modelId="{BEE54563-0559-4E97-A84F-219EBBAD6448}" type="parTrans" cxnId="{0CF29BF4-2B2C-427B-B7BD-42E903B5409D}">
      <dgm:prSet/>
      <dgm:spPr/>
      <dgm:t>
        <a:bodyPr/>
        <a:lstStyle/>
        <a:p>
          <a:endParaRPr lang="en-GB" sz="2400">
            <a:latin typeface="+mn-lt"/>
          </a:endParaRPr>
        </a:p>
      </dgm:t>
    </dgm:pt>
    <dgm:pt modelId="{BA13F69E-C4EF-467F-A1A6-9E4D19B7BC19}" type="sibTrans" cxnId="{0CF29BF4-2B2C-427B-B7BD-42E903B5409D}">
      <dgm:prSet/>
      <dgm:spPr/>
      <dgm:t>
        <a:bodyPr/>
        <a:lstStyle/>
        <a:p>
          <a:endParaRPr lang="en-GB" sz="2400">
            <a:latin typeface="+mn-lt"/>
          </a:endParaRPr>
        </a:p>
      </dgm:t>
    </dgm:pt>
    <dgm:pt modelId="{3E627839-2B4B-48BA-BD59-CB79D1DAEF85}">
      <dgm:prSet custT="1"/>
      <dgm:spPr/>
      <dgm:t>
        <a:bodyPr/>
        <a:lstStyle/>
        <a:p>
          <a:pPr>
            <a:lnSpc>
              <a:spcPct val="70000"/>
            </a:lnSpc>
            <a:spcAft>
              <a:spcPts val="200"/>
            </a:spcAft>
          </a:pPr>
          <a:r>
            <a:rPr lang="en-GB" sz="1600" dirty="0" smtClean="0">
              <a:solidFill>
                <a:schemeClr val="tx1"/>
              </a:solidFill>
              <a:latin typeface="+mn-lt"/>
              <a:cs typeface="Arial" pitchFamily="34" charset="0"/>
            </a:rPr>
            <a:t>Control room training</a:t>
          </a:r>
          <a:endParaRPr lang="en-GB" sz="1600" dirty="0">
            <a:solidFill>
              <a:schemeClr val="tx1"/>
            </a:solidFill>
            <a:latin typeface="+mn-lt"/>
            <a:cs typeface="Arial" pitchFamily="34" charset="0"/>
          </a:endParaRPr>
        </a:p>
      </dgm:t>
    </dgm:pt>
    <dgm:pt modelId="{F442EAC2-995A-447A-B030-AC76E443E9E0}" type="parTrans" cxnId="{1D2EB15F-7B24-4969-97D1-E3A02FC59E18}">
      <dgm:prSet/>
      <dgm:spPr/>
      <dgm:t>
        <a:bodyPr/>
        <a:lstStyle/>
        <a:p>
          <a:endParaRPr lang="en-GB" sz="2400">
            <a:latin typeface="+mn-lt"/>
          </a:endParaRPr>
        </a:p>
      </dgm:t>
    </dgm:pt>
    <dgm:pt modelId="{19E4C328-BD43-488C-9CA2-87F5A22219B5}" type="sibTrans" cxnId="{1D2EB15F-7B24-4969-97D1-E3A02FC59E18}">
      <dgm:prSet/>
      <dgm:spPr/>
      <dgm:t>
        <a:bodyPr/>
        <a:lstStyle/>
        <a:p>
          <a:endParaRPr lang="en-GB" sz="2400">
            <a:latin typeface="+mn-lt"/>
          </a:endParaRPr>
        </a:p>
      </dgm:t>
    </dgm:pt>
    <dgm:pt modelId="{02FD3B24-AED9-4F04-B93D-1FB42A6D55D0}">
      <dgm:prSet custT="1"/>
      <dgm:spPr/>
      <dgm:t>
        <a:bodyPr/>
        <a:lstStyle/>
        <a:p>
          <a:pPr>
            <a:lnSpc>
              <a:spcPct val="70000"/>
            </a:lnSpc>
            <a:spcAft>
              <a:spcPts val="200"/>
            </a:spcAft>
          </a:pPr>
          <a:r>
            <a:rPr lang="en-GB" sz="1600" dirty="0" smtClean="0">
              <a:latin typeface="+mn-lt"/>
              <a:cs typeface="Arial" pitchFamily="34" charset="0"/>
            </a:rPr>
            <a:t>JESIP training validation exercises</a:t>
          </a:r>
          <a:endParaRPr lang="en-GB" sz="1600" dirty="0">
            <a:latin typeface="+mn-lt"/>
            <a:cs typeface="Arial" pitchFamily="34" charset="0"/>
          </a:endParaRPr>
        </a:p>
      </dgm:t>
    </dgm:pt>
    <dgm:pt modelId="{B500D75C-910F-4FA2-B28B-D888B9169DDF}" type="parTrans" cxnId="{D2F68EBA-470F-4123-A61B-04AAC9A9C1C0}">
      <dgm:prSet/>
      <dgm:spPr/>
      <dgm:t>
        <a:bodyPr/>
        <a:lstStyle/>
        <a:p>
          <a:endParaRPr lang="en-GB" sz="2400">
            <a:latin typeface="+mn-lt"/>
          </a:endParaRPr>
        </a:p>
      </dgm:t>
    </dgm:pt>
    <dgm:pt modelId="{44806568-66BA-472E-9189-B2C16A0D7553}" type="sibTrans" cxnId="{D2F68EBA-470F-4123-A61B-04AAC9A9C1C0}">
      <dgm:prSet/>
      <dgm:spPr/>
      <dgm:t>
        <a:bodyPr/>
        <a:lstStyle/>
        <a:p>
          <a:endParaRPr lang="en-GB" sz="2400">
            <a:latin typeface="+mn-lt"/>
          </a:endParaRPr>
        </a:p>
      </dgm:t>
    </dgm:pt>
    <dgm:pt modelId="{9A26AC62-AE5F-46F8-BC88-936253D4279A}">
      <dgm:prSet custT="1"/>
      <dgm:spPr/>
      <dgm:t>
        <a:bodyPr/>
        <a:lstStyle/>
        <a:p>
          <a:pPr>
            <a:lnSpc>
              <a:spcPct val="70000"/>
            </a:lnSpc>
            <a:spcAft>
              <a:spcPts val="200"/>
            </a:spcAft>
          </a:pPr>
          <a:r>
            <a:rPr lang="en-GB" sz="1600" dirty="0" smtClean="0">
              <a:latin typeface="+mn-lt"/>
              <a:cs typeface="Arial" pitchFamily="34" charset="0"/>
            </a:rPr>
            <a:t>National interoperability governance arrangements </a:t>
          </a:r>
          <a:endParaRPr lang="en-GB" sz="1600" dirty="0">
            <a:latin typeface="+mn-lt"/>
            <a:cs typeface="Arial" pitchFamily="34" charset="0"/>
          </a:endParaRPr>
        </a:p>
      </dgm:t>
    </dgm:pt>
    <dgm:pt modelId="{702B2556-F85E-42C3-A3F3-2BA24324A0BF}" type="parTrans" cxnId="{14F64E09-F33F-42D9-8140-51A5A6C62220}">
      <dgm:prSet/>
      <dgm:spPr/>
      <dgm:t>
        <a:bodyPr/>
        <a:lstStyle/>
        <a:p>
          <a:endParaRPr lang="en-GB" sz="2400">
            <a:latin typeface="+mn-lt"/>
          </a:endParaRPr>
        </a:p>
      </dgm:t>
    </dgm:pt>
    <dgm:pt modelId="{69B14C63-DC1F-46AF-86C4-236278AB204D}" type="sibTrans" cxnId="{14F64E09-F33F-42D9-8140-51A5A6C62220}">
      <dgm:prSet/>
      <dgm:spPr/>
      <dgm:t>
        <a:bodyPr/>
        <a:lstStyle/>
        <a:p>
          <a:endParaRPr lang="en-GB" sz="2400">
            <a:latin typeface="+mn-lt"/>
          </a:endParaRPr>
        </a:p>
      </dgm:t>
    </dgm:pt>
    <dgm:pt modelId="{865BD971-3533-4A22-95CD-E6F278EDFBA2}">
      <dgm:prSet custT="1"/>
      <dgm:spPr/>
      <dgm:t>
        <a:bodyPr/>
        <a:lstStyle/>
        <a:p>
          <a:pPr>
            <a:lnSpc>
              <a:spcPct val="70000"/>
            </a:lnSpc>
            <a:spcAft>
              <a:spcPts val="200"/>
            </a:spcAft>
          </a:pPr>
          <a:r>
            <a:rPr lang="en-GB" sz="1600" dirty="0" smtClean="0">
              <a:latin typeface="+mn-lt"/>
              <a:cs typeface="Arial" pitchFamily="34" charset="0"/>
            </a:rPr>
            <a:t>Police on-scene commander tabards</a:t>
          </a:r>
          <a:endParaRPr lang="en-GB" sz="1600" dirty="0">
            <a:latin typeface="+mn-lt"/>
            <a:cs typeface="Arial" pitchFamily="34" charset="0"/>
          </a:endParaRPr>
        </a:p>
      </dgm:t>
    </dgm:pt>
    <dgm:pt modelId="{E4CE4AEE-6842-40AE-A3E7-550CDB582E84}" type="parTrans" cxnId="{EF342E50-3329-4292-A91A-7130F1B1D40A}">
      <dgm:prSet/>
      <dgm:spPr/>
      <dgm:t>
        <a:bodyPr/>
        <a:lstStyle/>
        <a:p>
          <a:endParaRPr lang="en-GB" sz="2400">
            <a:latin typeface="+mn-lt"/>
          </a:endParaRPr>
        </a:p>
      </dgm:t>
    </dgm:pt>
    <dgm:pt modelId="{377D8D84-7703-4825-A37D-8CEBBD7CA50B}" type="sibTrans" cxnId="{EF342E50-3329-4292-A91A-7130F1B1D40A}">
      <dgm:prSet/>
      <dgm:spPr/>
      <dgm:t>
        <a:bodyPr/>
        <a:lstStyle/>
        <a:p>
          <a:endParaRPr lang="en-GB" sz="2400">
            <a:latin typeface="+mn-lt"/>
          </a:endParaRPr>
        </a:p>
      </dgm:t>
    </dgm:pt>
    <dgm:pt modelId="{9A4CA552-F43B-4AB1-908C-DD9E24DFA095}">
      <dgm:prSet custT="1"/>
      <dgm:spPr/>
      <dgm:t>
        <a:bodyPr/>
        <a:lstStyle/>
        <a:p>
          <a:pPr>
            <a:lnSpc>
              <a:spcPct val="70000"/>
            </a:lnSpc>
            <a:spcAft>
              <a:spcPts val="200"/>
            </a:spcAft>
          </a:pPr>
          <a:r>
            <a:rPr lang="en-GB" sz="1600" dirty="0" smtClean="0">
              <a:latin typeface="+mn-lt"/>
              <a:cs typeface="Arial" pitchFamily="34" charset="0"/>
            </a:rPr>
            <a:t>Organisational learning arrangements with robust oversight to ensure lessons from exercises and emergencies are fully implemented</a:t>
          </a:r>
          <a:endParaRPr lang="en-GB" sz="1600" dirty="0">
            <a:latin typeface="+mn-lt"/>
            <a:cs typeface="Arial" pitchFamily="34" charset="0"/>
          </a:endParaRPr>
        </a:p>
      </dgm:t>
    </dgm:pt>
    <dgm:pt modelId="{2A18F68A-148F-4FF2-B50C-85EF79AEA999}" type="parTrans" cxnId="{F0DCE531-F348-49DB-8B4B-9E64C77F891B}">
      <dgm:prSet/>
      <dgm:spPr/>
      <dgm:t>
        <a:bodyPr/>
        <a:lstStyle/>
        <a:p>
          <a:endParaRPr lang="en-GB" sz="2400">
            <a:latin typeface="+mn-lt"/>
          </a:endParaRPr>
        </a:p>
      </dgm:t>
    </dgm:pt>
    <dgm:pt modelId="{BBEC96DB-DD7A-45D0-AF74-7505F458FF95}" type="sibTrans" cxnId="{F0DCE531-F348-49DB-8B4B-9E64C77F891B}">
      <dgm:prSet/>
      <dgm:spPr/>
      <dgm:t>
        <a:bodyPr/>
        <a:lstStyle/>
        <a:p>
          <a:endParaRPr lang="en-GB" sz="2400">
            <a:latin typeface="+mn-lt"/>
          </a:endParaRPr>
        </a:p>
      </dgm:t>
    </dgm:pt>
    <dgm:pt modelId="{A77779B3-2C39-44B8-9B2D-A4417A3A5990}">
      <dgm:prSet custT="1"/>
      <dgm:spPr/>
      <dgm:t>
        <a:bodyPr/>
        <a:lstStyle/>
        <a:p>
          <a:pPr>
            <a:lnSpc>
              <a:spcPct val="70000"/>
            </a:lnSpc>
            <a:spcAft>
              <a:spcPts val="200"/>
            </a:spcAft>
          </a:pPr>
          <a:r>
            <a:rPr lang="en-GB" sz="1600" dirty="0" smtClean="0">
              <a:latin typeface="+mn-lt"/>
              <a:cs typeface="Arial" pitchFamily="34" charset="0"/>
            </a:rPr>
            <a:t>Tri-service mobilisation procedures between national coordination centres</a:t>
          </a:r>
          <a:endParaRPr lang="en-GB" sz="1600" dirty="0">
            <a:latin typeface="+mn-lt"/>
            <a:cs typeface="Arial" pitchFamily="34" charset="0"/>
          </a:endParaRPr>
        </a:p>
      </dgm:t>
    </dgm:pt>
    <dgm:pt modelId="{9D690D2C-E6DB-4089-9A1C-157A19708E33}" type="parTrans" cxnId="{8D58A869-0AE4-422B-B55C-0161047E155E}">
      <dgm:prSet/>
      <dgm:spPr/>
      <dgm:t>
        <a:bodyPr/>
        <a:lstStyle/>
        <a:p>
          <a:endParaRPr lang="en-GB" sz="2400">
            <a:latin typeface="+mn-lt"/>
          </a:endParaRPr>
        </a:p>
      </dgm:t>
    </dgm:pt>
    <dgm:pt modelId="{D095C298-4062-45E2-BAB7-C4F5452F7E14}" type="sibTrans" cxnId="{8D58A869-0AE4-422B-B55C-0161047E155E}">
      <dgm:prSet/>
      <dgm:spPr/>
      <dgm:t>
        <a:bodyPr/>
        <a:lstStyle/>
        <a:p>
          <a:endParaRPr lang="en-GB" sz="2400">
            <a:latin typeface="+mn-lt"/>
          </a:endParaRPr>
        </a:p>
      </dgm:t>
    </dgm:pt>
    <dgm:pt modelId="{BC510C5F-A817-4E5D-BC32-6F5D52832EFF}">
      <dgm:prSet custT="1"/>
      <dgm:spPr/>
      <dgm:t>
        <a:bodyPr/>
        <a:lstStyle/>
        <a:p>
          <a:pPr>
            <a:lnSpc>
              <a:spcPct val="70000"/>
            </a:lnSpc>
            <a:spcAft>
              <a:spcPts val="200"/>
            </a:spcAft>
          </a:pPr>
          <a:r>
            <a:rPr lang="en-GB" sz="1600" dirty="0" smtClean="0">
              <a:latin typeface="+mn-lt"/>
              <a:cs typeface="Arial" pitchFamily="34" charset="0"/>
            </a:rPr>
            <a:t>A regular standard Airwave test regime for operational commanders</a:t>
          </a:r>
          <a:endParaRPr lang="en-GB" sz="1600" dirty="0">
            <a:latin typeface="+mn-lt"/>
            <a:cs typeface="Arial" pitchFamily="34" charset="0"/>
          </a:endParaRPr>
        </a:p>
      </dgm:t>
    </dgm:pt>
    <dgm:pt modelId="{9DD862C8-382B-4A72-B2A0-1420288FB8A8}" type="parTrans" cxnId="{43BB00E3-5BAD-4A94-B5D8-816FE24E6B91}">
      <dgm:prSet/>
      <dgm:spPr/>
      <dgm:t>
        <a:bodyPr/>
        <a:lstStyle/>
        <a:p>
          <a:endParaRPr lang="en-GB" sz="2000"/>
        </a:p>
      </dgm:t>
    </dgm:pt>
    <dgm:pt modelId="{B6B8B610-BAFE-4E4B-83F3-3FCAB4DD9D6E}" type="sibTrans" cxnId="{43BB00E3-5BAD-4A94-B5D8-816FE24E6B91}">
      <dgm:prSet/>
      <dgm:spPr/>
      <dgm:t>
        <a:bodyPr/>
        <a:lstStyle/>
        <a:p>
          <a:endParaRPr lang="en-GB" sz="2000"/>
        </a:p>
      </dgm:t>
    </dgm:pt>
    <dgm:pt modelId="{2FE7DDEB-28CD-4355-A787-DF202A7689B8}" type="pres">
      <dgm:prSet presAssocID="{003645AA-4529-450D-9C53-06362B36B2E5}" presName="linear" presStyleCnt="0">
        <dgm:presLayoutVars>
          <dgm:dir/>
          <dgm:animLvl val="lvl"/>
          <dgm:resizeHandles val="exact"/>
        </dgm:presLayoutVars>
      </dgm:prSet>
      <dgm:spPr/>
      <dgm:t>
        <a:bodyPr/>
        <a:lstStyle/>
        <a:p>
          <a:endParaRPr lang="en-GB"/>
        </a:p>
      </dgm:t>
    </dgm:pt>
    <dgm:pt modelId="{EE4AF2A5-70EE-4DE5-A9EE-92CC89235CD3}" type="pres">
      <dgm:prSet presAssocID="{4BD11DC6-A87C-4F7B-9A22-0C934F58CCE3}" presName="parentLin" presStyleCnt="0"/>
      <dgm:spPr/>
    </dgm:pt>
    <dgm:pt modelId="{9C5B631C-2223-443B-9B98-B807C2EEA747}" type="pres">
      <dgm:prSet presAssocID="{4BD11DC6-A87C-4F7B-9A22-0C934F58CCE3}" presName="parentLeftMargin" presStyleLbl="node1" presStyleIdx="0" presStyleCnt="5"/>
      <dgm:spPr/>
      <dgm:t>
        <a:bodyPr/>
        <a:lstStyle/>
        <a:p>
          <a:endParaRPr lang="en-GB"/>
        </a:p>
      </dgm:t>
    </dgm:pt>
    <dgm:pt modelId="{83973511-E88C-426F-BD6F-52E4D9E22BF8}" type="pres">
      <dgm:prSet presAssocID="{4BD11DC6-A87C-4F7B-9A22-0C934F58CCE3}" presName="parentText" presStyleLbl="node1" presStyleIdx="0" presStyleCnt="5">
        <dgm:presLayoutVars>
          <dgm:chMax val="0"/>
          <dgm:bulletEnabled val="1"/>
        </dgm:presLayoutVars>
      </dgm:prSet>
      <dgm:spPr/>
      <dgm:t>
        <a:bodyPr/>
        <a:lstStyle/>
        <a:p>
          <a:endParaRPr lang="en-GB"/>
        </a:p>
      </dgm:t>
    </dgm:pt>
    <dgm:pt modelId="{E1E47FDA-81C8-4CF5-8265-455E63AA686C}" type="pres">
      <dgm:prSet presAssocID="{4BD11DC6-A87C-4F7B-9A22-0C934F58CCE3}" presName="negativeSpace" presStyleCnt="0"/>
      <dgm:spPr/>
    </dgm:pt>
    <dgm:pt modelId="{1DFC3024-E34A-4457-8910-7DE86CC8669F}" type="pres">
      <dgm:prSet presAssocID="{4BD11DC6-A87C-4F7B-9A22-0C934F58CCE3}" presName="childText" presStyleLbl="conFgAcc1" presStyleIdx="0" presStyleCnt="5">
        <dgm:presLayoutVars>
          <dgm:bulletEnabled val="1"/>
        </dgm:presLayoutVars>
      </dgm:prSet>
      <dgm:spPr/>
      <dgm:t>
        <a:bodyPr/>
        <a:lstStyle/>
        <a:p>
          <a:endParaRPr lang="en-GB"/>
        </a:p>
      </dgm:t>
    </dgm:pt>
    <dgm:pt modelId="{D0619035-FB40-4B27-BEFA-F50E609FCD67}" type="pres">
      <dgm:prSet presAssocID="{48F7FEEE-D599-4362-9D3A-A0F599F0D6F1}" presName="spaceBetweenRectangles" presStyleCnt="0"/>
      <dgm:spPr/>
    </dgm:pt>
    <dgm:pt modelId="{31D4C235-2D33-44FA-8BA7-C1CCFDF7C278}" type="pres">
      <dgm:prSet presAssocID="{EE559D43-6C29-4375-B7EE-EE48405B1356}" presName="parentLin" presStyleCnt="0"/>
      <dgm:spPr/>
    </dgm:pt>
    <dgm:pt modelId="{8925F225-0A8A-479A-B5F9-DF103253B7F7}" type="pres">
      <dgm:prSet presAssocID="{EE559D43-6C29-4375-B7EE-EE48405B1356}" presName="parentLeftMargin" presStyleLbl="node1" presStyleIdx="0" presStyleCnt="5"/>
      <dgm:spPr/>
      <dgm:t>
        <a:bodyPr/>
        <a:lstStyle/>
        <a:p>
          <a:endParaRPr lang="en-GB"/>
        </a:p>
      </dgm:t>
    </dgm:pt>
    <dgm:pt modelId="{4FB3BB10-7585-4B62-8F4C-8997B31D9254}" type="pres">
      <dgm:prSet presAssocID="{EE559D43-6C29-4375-B7EE-EE48405B1356}" presName="parentText" presStyleLbl="node1" presStyleIdx="1" presStyleCnt="5">
        <dgm:presLayoutVars>
          <dgm:chMax val="0"/>
          <dgm:bulletEnabled val="1"/>
        </dgm:presLayoutVars>
      </dgm:prSet>
      <dgm:spPr/>
      <dgm:t>
        <a:bodyPr/>
        <a:lstStyle/>
        <a:p>
          <a:endParaRPr lang="en-GB"/>
        </a:p>
      </dgm:t>
    </dgm:pt>
    <dgm:pt modelId="{4316A292-10ED-4B57-91D4-E83B3C1F358A}" type="pres">
      <dgm:prSet presAssocID="{EE559D43-6C29-4375-B7EE-EE48405B1356}" presName="negativeSpace" presStyleCnt="0"/>
      <dgm:spPr/>
    </dgm:pt>
    <dgm:pt modelId="{18B41F75-5807-4266-A59F-E960E997BC61}" type="pres">
      <dgm:prSet presAssocID="{EE559D43-6C29-4375-B7EE-EE48405B1356}" presName="childText" presStyleLbl="conFgAcc1" presStyleIdx="1" presStyleCnt="5">
        <dgm:presLayoutVars>
          <dgm:bulletEnabled val="1"/>
        </dgm:presLayoutVars>
      </dgm:prSet>
      <dgm:spPr/>
      <dgm:t>
        <a:bodyPr/>
        <a:lstStyle/>
        <a:p>
          <a:endParaRPr lang="en-GB"/>
        </a:p>
      </dgm:t>
    </dgm:pt>
    <dgm:pt modelId="{2DDCD8CA-9040-49D3-A1C8-2A3FAEDA1E27}" type="pres">
      <dgm:prSet presAssocID="{2552C110-2A12-473D-A069-751AB81272EE}" presName="spaceBetweenRectangles" presStyleCnt="0"/>
      <dgm:spPr/>
    </dgm:pt>
    <dgm:pt modelId="{DE6043CE-4CB9-4DE6-A195-2F62FE6F7D60}" type="pres">
      <dgm:prSet presAssocID="{A1B32A70-5FC7-41CF-8806-D563AC995517}" presName="parentLin" presStyleCnt="0"/>
      <dgm:spPr/>
    </dgm:pt>
    <dgm:pt modelId="{A9656D6C-2E73-4AB3-A2EB-3C943167AFFB}" type="pres">
      <dgm:prSet presAssocID="{A1B32A70-5FC7-41CF-8806-D563AC995517}" presName="parentLeftMargin" presStyleLbl="node1" presStyleIdx="1" presStyleCnt="5"/>
      <dgm:spPr/>
      <dgm:t>
        <a:bodyPr/>
        <a:lstStyle/>
        <a:p>
          <a:endParaRPr lang="en-GB"/>
        </a:p>
      </dgm:t>
    </dgm:pt>
    <dgm:pt modelId="{BF98DE05-E54A-4BCF-A1DC-E063465D9668}" type="pres">
      <dgm:prSet presAssocID="{A1B32A70-5FC7-41CF-8806-D563AC995517}" presName="parentText" presStyleLbl="node1" presStyleIdx="2" presStyleCnt="5">
        <dgm:presLayoutVars>
          <dgm:chMax val="0"/>
          <dgm:bulletEnabled val="1"/>
        </dgm:presLayoutVars>
      </dgm:prSet>
      <dgm:spPr/>
      <dgm:t>
        <a:bodyPr/>
        <a:lstStyle/>
        <a:p>
          <a:endParaRPr lang="en-GB"/>
        </a:p>
      </dgm:t>
    </dgm:pt>
    <dgm:pt modelId="{56AE955D-DFA4-46C6-BF3E-B841457DA725}" type="pres">
      <dgm:prSet presAssocID="{A1B32A70-5FC7-41CF-8806-D563AC995517}" presName="negativeSpace" presStyleCnt="0"/>
      <dgm:spPr/>
    </dgm:pt>
    <dgm:pt modelId="{61693B41-4737-49A5-AC5D-BCD725850F50}" type="pres">
      <dgm:prSet presAssocID="{A1B32A70-5FC7-41CF-8806-D563AC995517}" presName="childText" presStyleLbl="conFgAcc1" presStyleIdx="2" presStyleCnt="5">
        <dgm:presLayoutVars>
          <dgm:bulletEnabled val="1"/>
        </dgm:presLayoutVars>
      </dgm:prSet>
      <dgm:spPr/>
      <dgm:t>
        <a:bodyPr/>
        <a:lstStyle/>
        <a:p>
          <a:endParaRPr lang="en-GB"/>
        </a:p>
      </dgm:t>
    </dgm:pt>
    <dgm:pt modelId="{5AE41B7B-C52B-4E51-ADC1-3B646AE0AB70}" type="pres">
      <dgm:prSet presAssocID="{9065D6CD-88A9-49B2-A6A9-F229BC082AA8}" presName="spaceBetweenRectangles" presStyleCnt="0"/>
      <dgm:spPr/>
    </dgm:pt>
    <dgm:pt modelId="{78925B7D-A211-4E26-A2B6-1DF4F3E42019}" type="pres">
      <dgm:prSet presAssocID="{5DDD2003-0299-40DA-BD02-12F5474A2E22}" presName="parentLin" presStyleCnt="0"/>
      <dgm:spPr/>
    </dgm:pt>
    <dgm:pt modelId="{3993831F-47CB-4912-B6F6-5EA200353C58}" type="pres">
      <dgm:prSet presAssocID="{5DDD2003-0299-40DA-BD02-12F5474A2E22}" presName="parentLeftMargin" presStyleLbl="node1" presStyleIdx="2" presStyleCnt="5"/>
      <dgm:spPr/>
      <dgm:t>
        <a:bodyPr/>
        <a:lstStyle/>
        <a:p>
          <a:endParaRPr lang="en-GB"/>
        </a:p>
      </dgm:t>
    </dgm:pt>
    <dgm:pt modelId="{FAA88886-19C2-4F34-9F17-ECF4313557D2}" type="pres">
      <dgm:prSet presAssocID="{5DDD2003-0299-40DA-BD02-12F5474A2E22}" presName="parentText" presStyleLbl="node1" presStyleIdx="3" presStyleCnt="5">
        <dgm:presLayoutVars>
          <dgm:chMax val="0"/>
          <dgm:bulletEnabled val="1"/>
        </dgm:presLayoutVars>
      </dgm:prSet>
      <dgm:spPr/>
      <dgm:t>
        <a:bodyPr/>
        <a:lstStyle/>
        <a:p>
          <a:endParaRPr lang="en-GB"/>
        </a:p>
      </dgm:t>
    </dgm:pt>
    <dgm:pt modelId="{4DD1830A-5D12-4CE7-9155-653857D6E108}" type="pres">
      <dgm:prSet presAssocID="{5DDD2003-0299-40DA-BD02-12F5474A2E22}" presName="negativeSpace" presStyleCnt="0"/>
      <dgm:spPr/>
    </dgm:pt>
    <dgm:pt modelId="{89B9326B-5BCA-497C-A23C-C484F219D398}" type="pres">
      <dgm:prSet presAssocID="{5DDD2003-0299-40DA-BD02-12F5474A2E22}" presName="childText" presStyleLbl="conFgAcc1" presStyleIdx="3" presStyleCnt="5">
        <dgm:presLayoutVars>
          <dgm:bulletEnabled val="1"/>
        </dgm:presLayoutVars>
      </dgm:prSet>
      <dgm:spPr/>
      <dgm:t>
        <a:bodyPr/>
        <a:lstStyle/>
        <a:p>
          <a:endParaRPr lang="en-GB"/>
        </a:p>
      </dgm:t>
    </dgm:pt>
    <dgm:pt modelId="{BF96D49E-9A5C-4A57-B968-7BC62DDDC10B}" type="pres">
      <dgm:prSet presAssocID="{C097B4B4-50C7-4049-A748-7DFBDEF77051}" presName="spaceBetweenRectangles" presStyleCnt="0"/>
      <dgm:spPr/>
    </dgm:pt>
    <dgm:pt modelId="{BAC699FF-734A-4710-BA6D-2216B5749677}" type="pres">
      <dgm:prSet presAssocID="{D1DE6D9B-D489-4C42-BBA9-96F2A9290988}" presName="parentLin" presStyleCnt="0"/>
      <dgm:spPr/>
    </dgm:pt>
    <dgm:pt modelId="{267BC094-28F0-447D-9B7A-614424E7BE39}" type="pres">
      <dgm:prSet presAssocID="{D1DE6D9B-D489-4C42-BBA9-96F2A9290988}" presName="parentLeftMargin" presStyleLbl="node1" presStyleIdx="3" presStyleCnt="5"/>
      <dgm:spPr/>
      <dgm:t>
        <a:bodyPr/>
        <a:lstStyle/>
        <a:p>
          <a:endParaRPr lang="en-GB"/>
        </a:p>
      </dgm:t>
    </dgm:pt>
    <dgm:pt modelId="{F58D42D6-B7B3-4971-907C-E8DC24379709}" type="pres">
      <dgm:prSet presAssocID="{D1DE6D9B-D489-4C42-BBA9-96F2A9290988}" presName="parentText" presStyleLbl="node1" presStyleIdx="4" presStyleCnt="5">
        <dgm:presLayoutVars>
          <dgm:chMax val="0"/>
          <dgm:bulletEnabled val="1"/>
        </dgm:presLayoutVars>
      </dgm:prSet>
      <dgm:spPr/>
      <dgm:t>
        <a:bodyPr/>
        <a:lstStyle/>
        <a:p>
          <a:endParaRPr lang="en-GB"/>
        </a:p>
      </dgm:t>
    </dgm:pt>
    <dgm:pt modelId="{40FBCCDE-ED0B-435E-9D08-449DE4FAF425}" type="pres">
      <dgm:prSet presAssocID="{D1DE6D9B-D489-4C42-BBA9-96F2A9290988}" presName="negativeSpace" presStyleCnt="0"/>
      <dgm:spPr/>
    </dgm:pt>
    <dgm:pt modelId="{FFF61547-A545-4F0C-BB89-35D00F83EDF0}" type="pres">
      <dgm:prSet presAssocID="{D1DE6D9B-D489-4C42-BBA9-96F2A9290988}" presName="childText" presStyleLbl="conFgAcc1" presStyleIdx="4" presStyleCnt="5">
        <dgm:presLayoutVars>
          <dgm:bulletEnabled val="1"/>
        </dgm:presLayoutVars>
      </dgm:prSet>
      <dgm:spPr/>
      <dgm:t>
        <a:bodyPr/>
        <a:lstStyle/>
        <a:p>
          <a:endParaRPr lang="en-GB"/>
        </a:p>
      </dgm:t>
    </dgm:pt>
  </dgm:ptLst>
  <dgm:cxnLst>
    <dgm:cxn modelId="{D53961CE-99A0-443E-8D86-6634752400D7}" srcId="{4BD11DC6-A87C-4F7B-9A22-0C934F58CCE3}" destId="{6FBF4DBB-E42C-48F9-8892-A7D17A90E663}" srcOrd="0" destOrd="0" parTransId="{2E8603D9-48BE-46AE-BC79-1B324B7A0C1C}" sibTransId="{FD702901-612D-40D1-9BED-42371C06DDAB}"/>
    <dgm:cxn modelId="{7BA1F8B8-692E-4444-BBB1-34A3D7C5A51E}" type="presOf" srcId="{9A26AC62-AE5F-46F8-BC88-936253D4279A}" destId="{89B9326B-5BCA-497C-A23C-C484F219D398}" srcOrd="0" destOrd="0" presId="urn:microsoft.com/office/officeart/2005/8/layout/list1"/>
    <dgm:cxn modelId="{14F64E09-F33F-42D9-8140-51A5A6C62220}" srcId="{5DDD2003-0299-40DA-BD02-12F5474A2E22}" destId="{9A26AC62-AE5F-46F8-BC88-936253D4279A}" srcOrd="0" destOrd="0" parTransId="{702B2556-F85E-42C3-A3F3-2BA24324A0BF}" sibTransId="{69B14C63-DC1F-46AF-86C4-236278AB204D}"/>
    <dgm:cxn modelId="{8D58A869-0AE4-422B-B55C-0161047E155E}" srcId="{D1DE6D9B-D489-4C42-BBA9-96F2A9290988}" destId="{A77779B3-2C39-44B8-9B2D-A4417A3A5990}" srcOrd="1" destOrd="0" parTransId="{9D690D2C-E6DB-4089-9A1C-157A19708E33}" sibTransId="{D095C298-4062-45E2-BAB7-C4F5452F7E14}"/>
    <dgm:cxn modelId="{1D2EB15F-7B24-4969-97D1-E3A02FC59E18}" srcId="{EE559D43-6C29-4375-B7EE-EE48405B1356}" destId="{3E627839-2B4B-48BA-BD59-CB79D1DAEF85}" srcOrd="1" destOrd="0" parTransId="{F442EAC2-995A-447A-B030-AC76E443E9E0}" sibTransId="{19E4C328-BD43-488C-9CA2-87F5A22219B5}"/>
    <dgm:cxn modelId="{D1851A07-F455-49FF-9315-1049C4F7EF82}" type="presOf" srcId="{EE559D43-6C29-4375-B7EE-EE48405B1356}" destId="{4FB3BB10-7585-4B62-8F4C-8997B31D9254}" srcOrd="1" destOrd="0" presId="urn:microsoft.com/office/officeart/2005/8/layout/list1"/>
    <dgm:cxn modelId="{FD079D0B-88EB-4CFB-B16E-5FF94A135FFE}" type="presOf" srcId="{4BD11DC6-A87C-4F7B-9A22-0C934F58CCE3}" destId="{9C5B631C-2223-443B-9B98-B807C2EEA747}" srcOrd="0" destOrd="0" presId="urn:microsoft.com/office/officeart/2005/8/layout/list1"/>
    <dgm:cxn modelId="{577DEE33-18F6-4342-B96C-CA65D8812BBD}" type="presOf" srcId="{6FBF4DBB-E42C-48F9-8892-A7D17A90E663}" destId="{1DFC3024-E34A-4457-8910-7DE86CC8669F}" srcOrd="0" destOrd="0" presId="urn:microsoft.com/office/officeart/2005/8/layout/list1"/>
    <dgm:cxn modelId="{015A115D-2A06-422C-9C9C-BD11476028CC}" type="presOf" srcId="{EE559D43-6C29-4375-B7EE-EE48405B1356}" destId="{8925F225-0A8A-479A-B5F9-DF103253B7F7}" srcOrd="0" destOrd="0" presId="urn:microsoft.com/office/officeart/2005/8/layout/list1"/>
    <dgm:cxn modelId="{53F08EEF-B903-4D92-A3FA-B395FDFCC1D4}" type="presOf" srcId="{BC510C5F-A817-4E5D-BC32-6F5D52832EFF}" destId="{61693B41-4737-49A5-AC5D-BCD725850F50}" srcOrd="0" destOrd="1" presId="urn:microsoft.com/office/officeart/2005/8/layout/list1"/>
    <dgm:cxn modelId="{D6459B7B-018B-4149-9751-3A7C1E83A7BE}" srcId="{003645AA-4529-450D-9C53-06362B36B2E5}" destId="{A1B32A70-5FC7-41CF-8806-D563AC995517}" srcOrd="2" destOrd="0" parTransId="{18EABB8F-63A7-41DB-823A-7AED9240D4BA}" sibTransId="{9065D6CD-88A9-49B2-A6A9-F229BC082AA8}"/>
    <dgm:cxn modelId="{0CF29BF4-2B2C-427B-B7BD-42E903B5409D}" srcId="{EE559D43-6C29-4375-B7EE-EE48405B1356}" destId="{D1F1B2C5-31D9-4D76-A52E-D1D0849F66D8}" srcOrd="2" destOrd="0" parTransId="{BEE54563-0559-4E97-A84F-219EBBAD6448}" sibTransId="{BA13F69E-C4EF-467F-A1A6-9E4D19B7BC19}"/>
    <dgm:cxn modelId="{EF342E50-3329-4292-A91A-7130F1B1D40A}" srcId="{D1DE6D9B-D489-4C42-BBA9-96F2A9290988}" destId="{865BD971-3533-4A22-95CD-E6F278EDFBA2}" srcOrd="0" destOrd="0" parTransId="{E4CE4AEE-6842-40AE-A3E7-550CDB582E84}" sibTransId="{377D8D84-7703-4825-A37D-8CEBBD7CA50B}"/>
    <dgm:cxn modelId="{29176655-9B60-4ADB-8263-10C8B3F7B9D4}" srcId="{003645AA-4529-450D-9C53-06362B36B2E5}" destId="{4BD11DC6-A87C-4F7B-9A22-0C934F58CCE3}" srcOrd="0" destOrd="0" parTransId="{08F64473-1E2E-4CD9-A834-0FBAF8565153}" sibTransId="{48F7FEEE-D599-4362-9D3A-A0F599F0D6F1}"/>
    <dgm:cxn modelId="{3B7E6EEF-7B60-4391-8D08-4229E3C016E1}" type="presOf" srcId="{A1B32A70-5FC7-41CF-8806-D563AC995517}" destId="{A9656D6C-2E73-4AB3-A2EB-3C943167AFFB}" srcOrd="0" destOrd="0" presId="urn:microsoft.com/office/officeart/2005/8/layout/list1"/>
    <dgm:cxn modelId="{BBD479FD-DFEC-43DC-AA66-BCDDC5306570}" type="presOf" srcId="{D1DE6D9B-D489-4C42-BBA9-96F2A9290988}" destId="{F58D42D6-B7B3-4971-907C-E8DC24379709}" srcOrd="1" destOrd="0" presId="urn:microsoft.com/office/officeart/2005/8/layout/list1"/>
    <dgm:cxn modelId="{82B311B2-1440-4DF7-B98F-721083F3BCB6}" type="presOf" srcId="{3E627839-2B4B-48BA-BD59-CB79D1DAEF85}" destId="{18B41F75-5807-4266-A59F-E960E997BC61}" srcOrd="0" destOrd="1" presId="urn:microsoft.com/office/officeart/2005/8/layout/list1"/>
    <dgm:cxn modelId="{D2F68EBA-470F-4123-A61B-04AAC9A9C1C0}" srcId="{A1B32A70-5FC7-41CF-8806-D563AC995517}" destId="{02FD3B24-AED9-4F04-B93D-1FB42A6D55D0}" srcOrd="0" destOrd="0" parTransId="{B500D75C-910F-4FA2-B28B-D888B9169DDF}" sibTransId="{44806568-66BA-472E-9189-B2C16A0D7553}"/>
    <dgm:cxn modelId="{E607F739-73EA-47D2-B5FD-B8A33747DC34}" type="presOf" srcId="{D1DE6D9B-D489-4C42-BBA9-96F2A9290988}" destId="{267BC094-28F0-447D-9B7A-614424E7BE39}" srcOrd="0" destOrd="0" presId="urn:microsoft.com/office/officeart/2005/8/layout/list1"/>
    <dgm:cxn modelId="{8E305E2E-C2EF-4D07-8305-3417DFA49F6A}" srcId="{003645AA-4529-450D-9C53-06362B36B2E5}" destId="{5DDD2003-0299-40DA-BD02-12F5474A2E22}" srcOrd="3" destOrd="0" parTransId="{8A09A3DA-4EE1-4BAB-9E60-004C4DF3DB5C}" sibTransId="{C097B4B4-50C7-4049-A748-7DFBDEF77051}"/>
    <dgm:cxn modelId="{E11D250D-78EB-43EA-ABB1-07D73B6501B0}" type="presOf" srcId="{5DDD2003-0299-40DA-BD02-12F5474A2E22}" destId="{FAA88886-19C2-4F34-9F17-ECF4313557D2}" srcOrd="1" destOrd="0" presId="urn:microsoft.com/office/officeart/2005/8/layout/list1"/>
    <dgm:cxn modelId="{A192B6C3-A157-4F8D-9EFC-D229FE0E8D0E}" type="presOf" srcId="{D1F1B2C5-31D9-4D76-A52E-D1D0849F66D8}" destId="{18B41F75-5807-4266-A59F-E960E997BC61}" srcOrd="0" destOrd="2" presId="urn:microsoft.com/office/officeart/2005/8/layout/list1"/>
    <dgm:cxn modelId="{F29E1AB8-A9AC-4FD5-BB8A-004582F7C7D7}" type="presOf" srcId="{516692A3-86E4-4812-965A-106A456864DF}" destId="{18B41F75-5807-4266-A59F-E960E997BC61}" srcOrd="0" destOrd="0" presId="urn:microsoft.com/office/officeart/2005/8/layout/list1"/>
    <dgm:cxn modelId="{72DC22C0-A7F2-4D6F-841B-EBB7DE2866C9}" type="presOf" srcId="{865BD971-3533-4A22-95CD-E6F278EDFBA2}" destId="{FFF61547-A545-4F0C-BB89-35D00F83EDF0}" srcOrd="0" destOrd="0" presId="urn:microsoft.com/office/officeart/2005/8/layout/list1"/>
    <dgm:cxn modelId="{F0DCE531-F348-49DB-8B4B-9E64C77F891B}" srcId="{5DDD2003-0299-40DA-BD02-12F5474A2E22}" destId="{9A4CA552-F43B-4AB1-908C-DD9E24DFA095}" srcOrd="1" destOrd="0" parTransId="{2A18F68A-148F-4FF2-B50C-85EF79AEA999}" sibTransId="{BBEC96DB-DD7A-45D0-AF74-7505F458FF95}"/>
    <dgm:cxn modelId="{8871B36A-1AA9-4EEA-8064-A030FDB9D2B8}" srcId="{003645AA-4529-450D-9C53-06362B36B2E5}" destId="{D1DE6D9B-D489-4C42-BBA9-96F2A9290988}" srcOrd="4" destOrd="0" parTransId="{8F6D5F06-A70C-4187-987F-F756869D8C62}" sibTransId="{BDDD3D45-9514-4D1B-A5F3-17A2F52A9318}"/>
    <dgm:cxn modelId="{8C3AADE5-ECD2-47C9-B648-936BF2523208}" type="presOf" srcId="{A77779B3-2C39-44B8-9B2D-A4417A3A5990}" destId="{FFF61547-A545-4F0C-BB89-35D00F83EDF0}" srcOrd="0" destOrd="1" presId="urn:microsoft.com/office/officeart/2005/8/layout/list1"/>
    <dgm:cxn modelId="{DF9CEF5E-8D99-4FDE-9250-D39B4AAAA599}" srcId="{EE559D43-6C29-4375-B7EE-EE48405B1356}" destId="{516692A3-86E4-4812-965A-106A456864DF}" srcOrd="0" destOrd="0" parTransId="{9A13AABC-E65F-4F95-A982-268CE6089987}" sibTransId="{955DF23C-B2D9-4153-A356-28F356C57118}"/>
    <dgm:cxn modelId="{43BB00E3-5BAD-4A94-B5D8-816FE24E6B91}" srcId="{A1B32A70-5FC7-41CF-8806-D563AC995517}" destId="{BC510C5F-A817-4E5D-BC32-6F5D52832EFF}" srcOrd="1" destOrd="0" parTransId="{9DD862C8-382B-4A72-B2A0-1420288FB8A8}" sibTransId="{B6B8B610-BAFE-4E4B-83F3-3FCAB4DD9D6E}"/>
    <dgm:cxn modelId="{3B077CE7-8DEA-4C51-B269-4D6390E3E799}" type="presOf" srcId="{A1B32A70-5FC7-41CF-8806-D563AC995517}" destId="{BF98DE05-E54A-4BCF-A1DC-E063465D9668}" srcOrd="1" destOrd="0" presId="urn:microsoft.com/office/officeart/2005/8/layout/list1"/>
    <dgm:cxn modelId="{1775DADC-C069-49B9-9672-2B9B72FF9129}" type="presOf" srcId="{003645AA-4529-450D-9C53-06362B36B2E5}" destId="{2FE7DDEB-28CD-4355-A787-DF202A7689B8}" srcOrd="0" destOrd="0" presId="urn:microsoft.com/office/officeart/2005/8/layout/list1"/>
    <dgm:cxn modelId="{6FC5AD07-7DC3-4B49-8E05-605475825C1F}" type="presOf" srcId="{9A4CA552-F43B-4AB1-908C-DD9E24DFA095}" destId="{89B9326B-5BCA-497C-A23C-C484F219D398}" srcOrd="0" destOrd="1" presId="urn:microsoft.com/office/officeart/2005/8/layout/list1"/>
    <dgm:cxn modelId="{F1B177AF-84D6-4560-9FDE-12E20DC527DA}" type="presOf" srcId="{5DDD2003-0299-40DA-BD02-12F5474A2E22}" destId="{3993831F-47CB-4912-B6F6-5EA200353C58}" srcOrd="0" destOrd="0" presId="urn:microsoft.com/office/officeart/2005/8/layout/list1"/>
    <dgm:cxn modelId="{F7DF14B8-8D27-424D-B45A-793679F62C34}" srcId="{003645AA-4529-450D-9C53-06362B36B2E5}" destId="{EE559D43-6C29-4375-B7EE-EE48405B1356}" srcOrd="1" destOrd="0" parTransId="{BC4AC76E-F876-4C13-8534-822A693C4B45}" sibTransId="{2552C110-2A12-473D-A069-751AB81272EE}"/>
    <dgm:cxn modelId="{59E983D7-A01D-4C2A-A0C7-E59966703C88}" type="presOf" srcId="{02FD3B24-AED9-4F04-B93D-1FB42A6D55D0}" destId="{61693B41-4737-49A5-AC5D-BCD725850F50}" srcOrd="0" destOrd="0" presId="urn:microsoft.com/office/officeart/2005/8/layout/list1"/>
    <dgm:cxn modelId="{F5794398-1CD9-43FC-ADBA-883B41A3F531}" type="presOf" srcId="{4BD11DC6-A87C-4F7B-9A22-0C934F58CCE3}" destId="{83973511-E88C-426F-BD6F-52E4D9E22BF8}" srcOrd="1" destOrd="0" presId="urn:microsoft.com/office/officeart/2005/8/layout/list1"/>
    <dgm:cxn modelId="{ADA96997-D8AB-4463-A20B-1A2F22AD76C0}" type="presParOf" srcId="{2FE7DDEB-28CD-4355-A787-DF202A7689B8}" destId="{EE4AF2A5-70EE-4DE5-A9EE-92CC89235CD3}" srcOrd="0" destOrd="0" presId="urn:microsoft.com/office/officeart/2005/8/layout/list1"/>
    <dgm:cxn modelId="{167EA766-A575-4D2E-ADA2-F6DFFB7700F0}" type="presParOf" srcId="{EE4AF2A5-70EE-4DE5-A9EE-92CC89235CD3}" destId="{9C5B631C-2223-443B-9B98-B807C2EEA747}" srcOrd="0" destOrd="0" presId="urn:microsoft.com/office/officeart/2005/8/layout/list1"/>
    <dgm:cxn modelId="{67110E31-F552-41CC-AAB0-766D5BA6AE35}" type="presParOf" srcId="{EE4AF2A5-70EE-4DE5-A9EE-92CC89235CD3}" destId="{83973511-E88C-426F-BD6F-52E4D9E22BF8}" srcOrd="1" destOrd="0" presId="urn:microsoft.com/office/officeart/2005/8/layout/list1"/>
    <dgm:cxn modelId="{A6A07E29-4490-4BC8-8E22-80880C8E0AA8}" type="presParOf" srcId="{2FE7DDEB-28CD-4355-A787-DF202A7689B8}" destId="{E1E47FDA-81C8-4CF5-8265-455E63AA686C}" srcOrd="1" destOrd="0" presId="urn:microsoft.com/office/officeart/2005/8/layout/list1"/>
    <dgm:cxn modelId="{2D574534-23AF-4AEA-B8E0-2A526791FFEC}" type="presParOf" srcId="{2FE7DDEB-28CD-4355-A787-DF202A7689B8}" destId="{1DFC3024-E34A-4457-8910-7DE86CC8669F}" srcOrd="2" destOrd="0" presId="urn:microsoft.com/office/officeart/2005/8/layout/list1"/>
    <dgm:cxn modelId="{B21950FF-557E-4623-B649-7CFDEC31692A}" type="presParOf" srcId="{2FE7DDEB-28CD-4355-A787-DF202A7689B8}" destId="{D0619035-FB40-4B27-BEFA-F50E609FCD67}" srcOrd="3" destOrd="0" presId="urn:microsoft.com/office/officeart/2005/8/layout/list1"/>
    <dgm:cxn modelId="{4A798090-F6F2-402E-A456-6EA9886EC2E5}" type="presParOf" srcId="{2FE7DDEB-28CD-4355-A787-DF202A7689B8}" destId="{31D4C235-2D33-44FA-8BA7-C1CCFDF7C278}" srcOrd="4" destOrd="0" presId="urn:microsoft.com/office/officeart/2005/8/layout/list1"/>
    <dgm:cxn modelId="{873A4ABC-E8FF-4981-B1BF-E618D9AE0AF7}" type="presParOf" srcId="{31D4C235-2D33-44FA-8BA7-C1CCFDF7C278}" destId="{8925F225-0A8A-479A-B5F9-DF103253B7F7}" srcOrd="0" destOrd="0" presId="urn:microsoft.com/office/officeart/2005/8/layout/list1"/>
    <dgm:cxn modelId="{87B51516-1424-4514-B373-B77C11002C40}" type="presParOf" srcId="{31D4C235-2D33-44FA-8BA7-C1CCFDF7C278}" destId="{4FB3BB10-7585-4B62-8F4C-8997B31D9254}" srcOrd="1" destOrd="0" presId="urn:microsoft.com/office/officeart/2005/8/layout/list1"/>
    <dgm:cxn modelId="{53331B23-30CA-42AF-8637-7DD190299964}" type="presParOf" srcId="{2FE7DDEB-28CD-4355-A787-DF202A7689B8}" destId="{4316A292-10ED-4B57-91D4-E83B3C1F358A}" srcOrd="5" destOrd="0" presId="urn:microsoft.com/office/officeart/2005/8/layout/list1"/>
    <dgm:cxn modelId="{6A027AFC-5A89-4B3B-B99D-563CEE07111E}" type="presParOf" srcId="{2FE7DDEB-28CD-4355-A787-DF202A7689B8}" destId="{18B41F75-5807-4266-A59F-E960E997BC61}" srcOrd="6" destOrd="0" presId="urn:microsoft.com/office/officeart/2005/8/layout/list1"/>
    <dgm:cxn modelId="{5B2E2747-E71D-4B6D-8B45-FB46DFB74248}" type="presParOf" srcId="{2FE7DDEB-28CD-4355-A787-DF202A7689B8}" destId="{2DDCD8CA-9040-49D3-A1C8-2A3FAEDA1E27}" srcOrd="7" destOrd="0" presId="urn:microsoft.com/office/officeart/2005/8/layout/list1"/>
    <dgm:cxn modelId="{05102D38-6AD4-4DF2-87B6-BCE654ABE3D5}" type="presParOf" srcId="{2FE7DDEB-28CD-4355-A787-DF202A7689B8}" destId="{DE6043CE-4CB9-4DE6-A195-2F62FE6F7D60}" srcOrd="8" destOrd="0" presId="urn:microsoft.com/office/officeart/2005/8/layout/list1"/>
    <dgm:cxn modelId="{C77BEBC7-1175-4A3A-9199-89A1CB92228D}" type="presParOf" srcId="{DE6043CE-4CB9-4DE6-A195-2F62FE6F7D60}" destId="{A9656D6C-2E73-4AB3-A2EB-3C943167AFFB}" srcOrd="0" destOrd="0" presId="urn:microsoft.com/office/officeart/2005/8/layout/list1"/>
    <dgm:cxn modelId="{2C7D7DC4-8606-445A-92D8-28EDBBEA08C6}" type="presParOf" srcId="{DE6043CE-4CB9-4DE6-A195-2F62FE6F7D60}" destId="{BF98DE05-E54A-4BCF-A1DC-E063465D9668}" srcOrd="1" destOrd="0" presId="urn:microsoft.com/office/officeart/2005/8/layout/list1"/>
    <dgm:cxn modelId="{EED025CD-775F-44DC-8083-C5AF3524DBBD}" type="presParOf" srcId="{2FE7DDEB-28CD-4355-A787-DF202A7689B8}" destId="{56AE955D-DFA4-46C6-BF3E-B841457DA725}" srcOrd="9" destOrd="0" presId="urn:microsoft.com/office/officeart/2005/8/layout/list1"/>
    <dgm:cxn modelId="{862EBB19-34CC-4B02-92F0-092BCC46C567}" type="presParOf" srcId="{2FE7DDEB-28CD-4355-A787-DF202A7689B8}" destId="{61693B41-4737-49A5-AC5D-BCD725850F50}" srcOrd="10" destOrd="0" presId="urn:microsoft.com/office/officeart/2005/8/layout/list1"/>
    <dgm:cxn modelId="{342CD1E6-286E-4D4B-9766-CAF2CFB78CFB}" type="presParOf" srcId="{2FE7DDEB-28CD-4355-A787-DF202A7689B8}" destId="{5AE41B7B-C52B-4E51-ADC1-3B646AE0AB70}" srcOrd="11" destOrd="0" presId="urn:microsoft.com/office/officeart/2005/8/layout/list1"/>
    <dgm:cxn modelId="{C74F717F-556E-4C1F-BD94-E51950F0344F}" type="presParOf" srcId="{2FE7DDEB-28CD-4355-A787-DF202A7689B8}" destId="{78925B7D-A211-4E26-A2B6-1DF4F3E42019}" srcOrd="12" destOrd="0" presId="urn:microsoft.com/office/officeart/2005/8/layout/list1"/>
    <dgm:cxn modelId="{EAAE87F7-844F-4471-B0FD-C841A4DDE123}" type="presParOf" srcId="{78925B7D-A211-4E26-A2B6-1DF4F3E42019}" destId="{3993831F-47CB-4912-B6F6-5EA200353C58}" srcOrd="0" destOrd="0" presId="urn:microsoft.com/office/officeart/2005/8/layout/list1"/>
    <dgm:cxn modelId="{01FCB77A-DECB-4369-BA6F-8C525B0269E0}" type="presParOf" srcId="{78925B7D-A211-4E26-A2B6-1DF4F3E42019}" destId="{FAA88886-19C2-4F34-9F17-ECF4313557D2}" srcOrd="1" destOrd="0" presId="urn:microsoft.com/office/officeart/2005/8/layout/list1"/>
    <dgm:cxn modelId="{2BA6AF29-1002-4DC6-8C32-90328D764E0B}" type="presParOf" srcId="{2FE7DDEB-28CD-4355-A787-DF202A7689B8}" destId="{4DD1830A-5D12-4CE7-9155-653857D6E108}" srcOrd="13" destOrd="0" presId="urn:microsoft.com/office/officeart/2005/8/layout/list1"/>
    <dgm:cxn modelId="{AE84B58B-7533-447C-9971-F9C4C60EFE87}" type="presParOf" srcId="{2FE7DDEB-28CD-4355-A787-DF202A7689B8}" destId="{89B9326B-5BCA-497C-A23C-C484F219D398}" srcOrd="14" destOrd="0" presId="urn:microsoft.com/office/officeart/2005/8/layout/list1"/>
    <dgm:cxn modelId="{42A9750C-9A42-4F04-97BC-D4D34AFC717A}" type="presParOf" srcId="{2FE7DDEB-28CD-4355-A787-DF202A7689B8}" destId="{BF96D49E-9A5C-4A57-B968-7BC62DDDC10B}" srcOrd="15" destOrd="0" presId="urn:microsoft.com/office/officeart/2005/8/layout/list1"/>
    <dgm:cxn modelId="{BE6BDBCB-AE1D-4026-A600-D2F05F66EDB7}" type="presParOf" srcId="{2FE7DDEB-28CD-4355-A787-DF202A7689B8}" destId="{BAC699FF-734A-4710-BA6D-2216B5749677}" srcOrd="16" destOrd="0" presId="urn:microsoft.com/office/officeart/2005/8/layout/list1"/>
    <dgm:cxn modelId="{AC9F79CC-6E72-4F62-931B-1E78D9CC751F}" type="presParOf" srcId="{BAC699FF-734A-4710-BA6D-2216B5749677}" destId="{267BC094-28F0-447D-9B7A-614424E7BE39}" srcOrd="0" destOrd="0" presId="urn:microsoft.com/office/officeart/2005/8/layout/list1"/>
    <dgm:cxn modelId="{E501CE50-AE82-4C06-891B-B31B2A7CBE7C}" type="presParOf" srcId="{BAC699FF-734A-4710-BA6D-2216B5749677}" destId="{F58D42D6-B7B3-4971-907C-E8DC24379709}" srcOrd="1" destOrd="0" presId="urn:microsoft.com/office/officeart/2005/8/layout/list1"/>
    <dgm:cxn modelId="{651FF982-BA89-4D63-8DD4-280BC90C435E}" type="presParOf" srcId="{2FE7DDEB-28CD-4355-A787-DF202A7689B8}" destId="{40FBCCDE-ED0B-435E-9D08-449DE4FAF425}" srcOrd="17" destOrd="0" presId="urn:microsoft.com/office/officeart/2005/8/layout/list1"/>
    <dgm:cxn modelId="{E38A5FDA-0BBA-4F6F-9CF1-976BE7BC5D1D}" type="presParOf" srcId="{2FE7DDEB-28CD-4355-A787-DF202A7689B8}" destId="{FFF61547-A545-4F0C-BB89-35D00F83EDF0}"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E7BD4D0-5753-464E-8DD2-27C0F1C55BFA}" type="doc">
      <dgm:prSet loTypeId="urn:microsoft.com/office/officeart/2005/8/layout/cycle8" loCatId="cycle" qsTypeId="urn:microsoft.com/office/officeart/2005/8/quickstyle/simple2" qsCatId="simple" csTypeId="urn:microsoft.com/office/officeart/2005/8/colors/accent1_2" csCatId="accent1" phldr="1"/>
      <dgm:spPr/>
    </dgm:pt>
    <dgm:pt modelId="{91731B07-2023-45E3-B781-07824A4E3703}">
      <dgm:prSet phldrT="[Text]" custT="1"/>
      <dgm:spPr/>
      <dgm:t>
        <a:bodyPr/>
        <a:lstStyle/>
        <a:p>
          <a:pPr algn="l"/>
          <a:r>
            <a:rPr lang="en-GB" sz="1350" dirty="0" smtClean="0">
              <a:latin typeface="Arial" pitchFamily="34" charset="0"/>
              <a:cs typeface="Arial" pitchFamily="34" charset="0"/>
            </a:rPr>
            <a:t>Effective governance structure &amp; organisational learning for interoperability</a:t>
          </a:r>
        </a:p>
        <a:p>
          <a:pPr algn="l"/>
          <a:endParaRPr lang="en-GB" sz="1350" dirty="0" smtClean="0">
            <a:latin typeface="Arial" pitchFamily="34" charset="0"/>
            <a:cs typeface="Arial" pitchFamily="34" charset="0"/>
          </a:endParaRPr>
        </a:p>
      </dgm:t>
    </dgm:pt>
    <dgm:pt modelId="{E78D3D74-768A-4695-9720-4D95B52174DF}" type="parTrans" cxnId="{F6D18C0D-9087-4111-9029-B87F52BE9083}">
      <dgm:prSet/>
      <dgm:spPr/>
      <dgm:t>
        <a:bodyPr/>
        <a:lstStyle/>
        <a:p>
          <a:endParaRPr lang="en-GB"/>
        </a:p>
      </dgm:t>
    </dgm:pt>
    <dgm:pt modelId="{175B1C33-2AC1-4DCF-ACAE-6D0679EE9AAF}" type="sibTrans" cxnId="{F6D18C0D-9087-4111-9029-B87F52BE9083}">
      <dgm:prSet/>
      <dgm:spPr/>
      <dgm:t>
        <a:bodyPr/>
        <a:lstStyle/>
        <a:p>
          <a:endParaRPr lang="en-GB"/>
        </a:p>
      </dgm:t>
    </dgm:pt>
    <dgm:pt modelId="{AAEB0B42-CF86-4F95-912B-2EC4712C61D7}">
      <dgm:prSet phldrT="[Text]" custT="1"/>
      <dgm:spPr/>
      <dgm:t>
        <a:bodyPr/>
        <a:lstStyle/>
        <a:p>
          <a:pPr algn="r"/>
          <a:r>
            <a:rPr lang="en-GB" sz="1350" dirty="0" smtClean="0">
              <a:latin typeface="Arial" pitchFamily="34" charset="0"/>
              <a:cs typeface="Arial" pitchFamily="34" charset="0"/>
            </a:rPr>
            <a:t>Consistent application of doctrine to support joint working</a:t>
          </a:r>
          <a:endParaRPr lang="en-GB" sz="1350" dirty="0">
            <a:latin typeface="Arial" pitchFamily="34" charset="0"/>
            <a:cs typeface="Arial" pitchFamily="34" charset="0"/>
          </a:endParaRPr>
        </a:p>
      </dgm:t>
    </dgm:pt>
    <dgm:pt modelId="{F152693F-5B24-4631-A9B2-C04D5B6DD688}" type="parTrans" cxnId="{B66C73FA-CA44-43C3-8A23-D6639ED840C4}">
      <dgm:prSet/>
      <dgm:spPr/>
      <dgm:t>
        <a:bodyPr/>
        <a:lstStyle/>
        <a:p>
          <a:endParaRPr lang="en-GB"/>
        </a:p>
      </dgm:t>
    </dgm:pt>
    <dgm:pt modelId="{D64EE1C7-833A-47B4-B656-351EADB1A962}" type="sibTrans" cxnId="{B66C73FA-CA44-43C3-8A23-D6639ED840C4}">
      <dgm:prSet/>
      <dgm:spPr/>
      <dgm:t>
        <a:bodyPr/>
        <a:lstStyle/>
        <a:p>
          <a:endParaRPr lang="en-GB"/>
        </a:p>
      </dgm:t>
    </dgm:pt>
    <dgm:pt modelId="{67279211-2AC1-4978-A6A9-4B566A7650E3}">
      <dgm:prSet phldrT="[Text]" custT="1"/>
      <dgm:spPr/>
      <dgm:t>
        <a:bodyPr/>
        <a:lstStyle/>
        <a:p>
          <a:pPr algn="r"/>
          <a:r>
            <a:rPr lang="en-GB" sz="1350" dirty="0" smtClean="0">
              <a:latin typeface="Arial" pitchFamily="34" charset="0"/>
              <a:cs typeface="Arial" pitchFamily="34" charset="0"/>
            </a:rPr>
            <a:t>Enhanced understanding of guidance, roles, responsibilities &amp; capabilities</a:t>
          </a:r>
        </a:p>
        <a:p>
          <a:pPr algn="r"/>
          <a:endParaRPr lang="en-GB" sz="1350" dirty="0">
            <a:latin typeface="Arial" pitchFamily="34" charset="0"/>
            <a:cs typeface="Arial" pitchFamily="34" charset="0"/>
          </a:endParaRPr>
        </a:p>
      </dgm:t>
    </dgm:pt>
    <dgm:pt modelId="{103BD362-5C63-4056-BCEC-0857283B0726}" type="parTrans" cxnId="{40878118-D53E-4C39-BC37-9429FE4DC319}">
      <dgm:prSet/>
      <dgm:spPr/>
      <dgm:t>
        <a:bodyPr/>
        <a:lstStyle/>
        <a:p>
          <a:endParaRPr lang="en-GB"/>
        </a:p>
      </dgm:t>
    </dgm:pt>
    <dgm:pt modelId="{C04F9351-AE1B-48DD-A648-E5C645585C97}" type="sibTrans" cxnId="{40878118-D53E-4C39-BC37-9429FE4DC319}">
      <dgm:prSet/>
      <dgm:spPr/>
      <dgm:t>
        <a:bodyPr/>
        <a:lstStyle/>
        <a:p>
          <a:endParaRPr lang="en-GB"/>
        </a:p>
      </dgm:t>
    </dgm:pt>
    <dgm:pt modelId="{634BE2F0-E70F-413F-9BD7-7C913D72DA86}">
      <dgm:prSet phldrT="[Text]" custT="1"/>
      <dgm:spPr/>
      <dgm:t>
        <a:bodyPr/>
        <a:lstStyle/>
        <a:p>
          <a:pPr algn="l"/>
          <a:r>
            <a:rPr lang="en-GB" sz="1350" dirty="0" smtClean="0">
              <a:latin typeface="Arial" pitchFamily="34" charset="0"/>
              <a:cs typeface="Arial" pitchFamily="34" charset="0"/>
            </a:rPr>
            <a:t>Better coordinated deployment of resources at major incidents</a:t>
          </a:r>
          <a:endParaRPr lang="en-GB" sz="1350" dirty="0">
            <a:latin typeface="Arial" pitchFamily="34" charset="0"/>
            <a:cs typeface="Arial" pitchFamily="34" charset="0"/>
          </a:endParaRPr>
        </a:p>
      </dgm:t>
    </dgm:pt>
    <dgm:pt modelId="{619B7E5E-92E5-48EF-8901-FD4FCD08B76A}" type="parTrans" cxnId="{1835115A-A4A7-48DE-AAAD-BBAE44241286}">
      <dgm:prSet/>
      <dgm:spPr/>
      <dgm:t>
        <a:bodyPr/>
        <a:lstStyle/>
        <a:p>
          <a:endParaRPr lang="en-GB"/>
        </a:p>
      </dgm:t>
    </dgm:pt>
    <dgm:pt modelId="{D54E2F09-A7F4-46E7-A650-6C590458C210}" type="sibTrans" cxnId="{1835115A-A4A7-48DE-AAAD-BBAE44241286}">
      <dgm:prSet/>
      <dgm:spPr/>
      <dgm:t>
        <a:bodyPr/>
        <a:lstStyle/>
        <a:p>
          <a:endParaRPr lang="en-GB"/>
        </a:p>
      </dgm:t>
    </dgm:pt>
    <dgm:pt modelId="{A4E34B5A-036C-42D8-8271-024A564C40DB}">
      <dgm:prSet phldrT="[Text]" custT="1"/>
      <dgm:spPr/>
      <dgm:t>
        <a:bodyPr/>
        <a:lstStyle/>
        <a:p>
          <a:pPr algn="l"/>
          <a:endParaRPr lang="en-GB" sz="1350" dirty="0">
            <a:latin typeface="Arial" pitchFamily="34" charset="0"/>
            <a:cs typeface="Arial" pitchFamily="34" charset="0"/>
          </a:endParaRPr>
        </a:p>
      </dgm:t>
    </dgm:pt>
    <dgm:pt modelId="{4029FF95-1EAE-46B5-9BB3-DE35E728775A}" type="sibTrans" cxnId="{16647160-24AE-4961-B35C-7521F8C296A6}">
      <dgm:prSet/>
      <dgm:spPr/>
      <dgm:t>
        <a:bodyPr/>
        <a:lstStyle/>
        <a:p>
          <a:endParaRPr lang="en-GB"/>
        </a:p>
      </dgm:t>
    </dgm:pt>
    <dgm:pt modelId="{07E87781-8263-44B4-9114-8F7CA0A4988F}" type="parTrans" cxnId="{16647160-24AE-4961-B35C-7521F8C296A6}">
      <dgm:prSet/>
      <dgm:spPr/>
      <dgm:t>
        <a:bodyPr/>
        <a:lstStyle/>
        <a:p>
          <a:endParaRPr lang="en-GB"/>
        </a:p>
      </dgm:t>
    </dgm:pt>
    <dgm:pt modelId="{93E17875-DBE6-4276-BEB7-91153763430B}">
      <dgm:prSet phldrT="[Text]" custT="1"/>
      <dgm:spPr/>
      <dgm:t>
        <a:bodyPr/>
        <a:lstStyle/>
        <a:p>
          <a:pPr algn="r"/>
          <a:endParaRPr lang="en-GB" sz="1350" dirty="0">
            <a:latin typeface="Arial" pitchFamily="34" charset="0"/>
            <a:cs typeface="Arial" pitchFamily="34" charset="0"/>
          </a:endParaRPr>
        </a:p>
      </dgm:t>
    </dgm:pt>
    <dgm:pt modelId="{DD7CC856-7D07-4641-91FC-FCA8C6E6C7DE}" type="sibTrans" cxnId="{49698C54-FED3-4A1F-AC20-9CC9CFF9B210}">
      <dgm:prSet/>
      <dgm:spPr/>
      <dgm:t>
        <a:bodyPr/>
        <a:lstStyle/>
        <a:p>
          <a:endParaRPr lang="en-GB"/>
        </a:p>
      </dgm:t>
    </dgm:pt>
    <dgm:pt modelId="{EA5FFEBB-B9DE-47E8-A810-59C7FB31496E}" type="parTrans" cxnId="{49698C54-FED3-4A1F-AC20-9CC9CFF9B210}">
      <dgm:prSet/>
      <dgm:spPr/>
      <dgm:t>
        <a:bodyPr/>
        <a:lstStyle/>
        <a:p>
          <a:endParaRPr lang="en-GB"/>
        </a:p>
      </dgm:t>
    </dgm:pt>
    <dgm:pt modelId="{7FA1CAAE-E452-447F-A225-2FA4FB389484}" type="pres">
      <dgm:prSet presAssocID="{EE7BD4D0-5753-464E-8DD2-27C0F1C55BFA}" presName="compositeShape" presStyleCnt="0">
        <dgm:presLayoutVars>
          <dgm:chMax val="7"/>
          <dgm:dir/>
          <dgm:resizeHandles val="exact"/>
        </dgm:presLayoutVars>
      </dgm:prSet>
      <dgm:spPr/>
    </dgm:pt>
    <dgm:pt modelId="{A388C557-4C2E-4F97-BBA5-385380154C90}" type="pres">
      <dgm:prSet presAssocID="{EE7BD4D0-5753-464E-8DD2-27C0F1C55BFA}" presName="wedge1" presStyleLbl="node1" presStyleIdx="0" presStyleCnt="6"/>
      <dgm:spPr/>
      <dgm:t>
        <a:bodyPr/>
        <a:lstStyle/>
        <a:p>
          <a:endParaRPr lang="en-GB"/>
        </a:p>
      </dgm:t>
    </dgm:pt>
    <dgm:pt modelId="{DF039F6C-9913-4430-8FA3-F1A4EDC84138}" type="pres">
      <dgm:prSet presAssocID="{EE7BD4D0-5753-464E-8DD2-27C0F1C55BFA}" presName="dummy1a" presStyleCnt="0"/>
      <dgm:spPr/>
    </dgm:pt>
    <dgm:pt modelId="{2681A604-8234-4197-A7BA-904FA407A3BF}" type="pres">
      <dgm:prSet presAssocID="{EE7BD4D0-5753-464E-8DD2-27C0F1C55BFA}" presName="dummy1b" presStyleCnt="0"/>
      <dgm:spPr/>
    </dgm:pt>
    <dgm:pt modelId="{CA7BA442-5E33-495C-A98E-8A57F02002B3}" type="pres">
      <dgm:prSet presAssocID="{EE7BD4D0-5753-464E-8DD2-27C0F1C55BFA}" presName="wedge1Tx" presStyleLbl="node1" presStyleIdx="0" presStyleCnt="6">
        <dgm:presLayoutVars>
          <dgm:chMax val="0"/>
          <dgm:chPref val="0"/>
          <dgm:bulletEnabled val="1"/>
        </dgm:presLayoutVars>
      </dgm:prSet>
      <dgm:spPr/>
      <dgm:t>
        <a:bodyPr/>
        <a:lstStyle/>
        <a:p>
          <a:endParaRPr lang="en-GB"/>
        </a:p>
      </dgm:t>
    </dgm:pt>
    <dgm:pt modelId="{6B4EE710-0FF8-4DD8-8ECD-BF1CB7E8118D}" type="pres">
      <dgm:prSet presAssocID="{EE7BD4D0-5753-464E-8DD2-27C0F1C55BFA}" presName="wedge2" presStyleLbl="node1" presStyleIdx="1" presStyleCnt="6"/>
      <dgm:spPr/>
      <dgm:t>
        <a:bodyPr/>
        <a:lstStyle/>
        <a:p>
          <a:endParaRPr lang="en-GB"/>
        </a:p>
      </dgm:t>
    </dgm:pt>
    <dgm:pt modelId="{95EA9813-64D9-4EB2-8F78-23A41E916468}" type="pres">
      <dgm:prSet presAssocID="{EE7BD4D0-5753-464E-8DD2-27C0F1C55BFA}" presName="dummy2a" presStyleCnt="0"/>
      <dgm:spPr/>
    </dgm:pt>
    <dgm:pt modelId="{D1E20AB5-CBE4-49C7-A16B-4F98E3F71B01}" type="pres">
      <dgm:prSet presAssocID="{EE7BD4D0-5753-464E-8DD2-27C0F1C55BFA}" presName="dummy2b" presStyleCnt="0"/>
      <dgm:spPr/>
    </dgm:pt>
    <dgm:pt modelId="{4DD3D35B-1180-43C9-BB12-89C67BAB2DB9}" type="pres">
      <dgm:prSet presAssocID="{EE7BD4D0-5753-464E-8DD2-27C0F1C55BFA}" presName="wedge2Tx" presStyleLbl="node1" presStyleIdx="1" presStyleCnt="6">
        <dgm:presLayoutVars>
          <dgm:chMax val="0"/>
          <dgm:chPref val="0"/>
          <dgm:bulletEnabled val="1"/>
        </dgm:presLayoutVars>
      </dgm:prSet>
      <dgm:spPr/>
      <dgm:t>
        <a:bodyPr/>
        <a:lstStyle/>
        <a:p>
          <a:endParaRPr lang="en-GB"/>
        </a:p>
      </dgm:t>
    </dgm:pt>
    <dgm:pt modelId="{A0712BCC-9827-4F29-809E-E6ABA588C42D}" type="pres">
      <dgm:prSet presAssocID="{EE7BD4D0-5753-464E-8DD2-27C0F1C55BFA}" presName="wedge3" presStyleLbl="node1" presStyleIdx="2" presStyleCnt="6"/>
      <dgm:spPr/>
      <dgm:t>
        <a:bodyPr/>
        <a:lstStyle/>
        <a:p>
          <a:endParaRPr lang="en-GB"/>
        </a:p>
      </dgm:t>
    </dgm:pt>
    <dgm:pt modelId="{9A08F0B4-5371-4A65-B753-36A077813912}" type="pres">
      <dgm:prSet presAssocID="{EE7BD4D0-5753-464E-8DD2-27C0F1C55BFA}" presName="dummy3a" presStyleCnt="0"/>
      <dgm:spPr/>
    </dgm:pt>
    <dgm:pt modelId="{A19E02F2-2276-452E-99A0-FED735470E4D}" type="pres">
      <dgm:prSet presAssocID="{EE7BD4D0-5753-464E-8DD2-27C0F1C55BFA}" presName="dummy3b" presStyleCnt="0"/>
      <dgm:spPr/>
    </dgm:pt>
    <dgm:pt modelId="{0FE0195B-4EFF-46B5-B764-0C51EF9DE37F}" type="pres">
      <dgm:prSet presAssocID="{EE7BD4D0-5753-464E-8DD2-27C0F1C55BFA}" presName="wedge3Tx" presStyleLbl="node1" presStyleIdx="2" presStyleCnt="6">
        <dgm:presLayoutVars>
          <dgm:chMax val="0"/>
          <dgm:chPref val="0"/>
          <dgm:bulletEnabled val="1"/>
        </dgm:presLayoutVars>
      </dgm:prSet>
      <dgm:spPr/>
      <dgm:t>
        <a:bodyPr/>
        <a:lstStyle/>
        <a:p>
          <a:endParaRPr lang="en-GB"/>
        </a:p>
      </dgm:t>
    </dgm:pt>
    <dgm:pt modelId="{6D203ACA-A393-4D3D-9C0C-7BBEBE62892F}" type="pres">
      <dgm:prSet presAssocID="{EE7BD4D0-5753-464E-8DD2-27C0F1C55BFA}" presName="wedge4" presStyleLbl="node1" presStyleIdx="3" presStyleCnt="6"/>
      <dgm:spPr/>
      <dgm:t>
        <a:bodyPr/>
        <a:lstStyle/>
        <a:p>
          <a:endParaRPr lang="en-GB"/>
        </a:p>
      </dgm:t>
    </dgm:pt>
    <dgm:pt modelId="{4B47A691-0759-4ADA-B2E5-5CDB53A12F90}" type="pres">
      <dgm:prSet presAssocID="{EE7BD4D0-5753-464E-8DD2-27C0F1C55BFA}" presName="dummy4a" presStyleCnt="0"/>
      <dgm:spPr/>
    </dgm:pt>
    <dgm:pt modelId="{5A946159-A66E-420B-9D0F-DAC8CF426D75}" type="pres">
      <dgm:prSet presAssocID="{EE7BD4D0-5753-464E-8DD2-27C0F1C55BFA}" presName="dummy4b" presStyleCnt="0"/>
      <dgm:spPr/>
    </dgm:pt>
    <dgm:pt modelId="{E7CEA5B5-00AB-40F3-BBBE-3B098255AFBD}" type="pres">
      <dgm:prSet presAssocID="{EE7BD4D0-5753-464E-8DD2-27C0F1C55BFA}" presName="wedge4Tx" presStyleLbl="node1" presStyleIdx="3" presStyleCnt="6">
        <dgm:presLayoutVars>
          <dgm:chMax val="0"/>
          <dgm:chPref val="0"/>
          <dgm:bulletEnabled val="1"/>
        </dgm:presLayoutVars>
      </dgm:prSet>
      <dgm:spPr/>
      <dgm:t>
        <a:bodyPr/>
        <a:lstStyle/>
        <a:p>
          <a:endParaRPr lang="en-GB"/>
        </a:p>
      </dgm:t>
    </dgm:pt>
    <dgm:pt modelId="{BEDB4A01-DDF1-48A4-B95A-2E1481CFA53E}" type="pres">
      <dgm:prSet presAssocID="{EE7BD4D0-5753-464E-8DD2-27C0F1C55BFA}" presName="wedge5" presStyleLbl="node1" presStyleIdx="4" presStyleCnt="6"/>
      <dgm:spPr/>
      <dgm:t>
        <a:bodyPr/>
        <a:lstStyle/>
        <a:p>
          <a:endParaRPr lang="en-GB"/>
        </a:p>
      </dgm:t>
    </dgm:pt>
    <dgm:pt modelId="{567A4074-9FCA-4610-9368-092137BF42D8}" type="pres">
      <dgm:prSet presAssocID="{EE7BD4D0-5753-464E-8DD2-27C0F1C55BFA}" presName="dummy5a" presStyleCnt="0"/>
      <dgm:spPr/>
    </dgm:pt>
    <dgm:pt modelId="{A8CCDF7E-610C-498C-ABD9-322FE1470C2F}" type="pres">
      <dgm:prSet presAssocID="{EE7BD4D0-5753-464E-8DD2-27C0F1C55BFA}" presName="dummy5b" presStyleCnt="0"/>
      <dgm:spPr/>
    </dgm:pt>
    <dgm:pt modelId="{216F28C0-EFFB-454C-B6D4-10EEDF6B2A3E}" type="pres">
      <dgm:prSet presAssocID="{EE7BD4D0-5753-464E-8DD2-27C0F1C55BFA}" presName="wedge5Tx" presStyleLbl="node1" presStyleIdx="4" presStyleCnt="6">
        <dgm:presLayoutVars>
          <dgm:chMax val="0"/>
          <dgm:chPref val="0"/>
          <dgm:bulletEnabled val="1"/>
        </dgm:presLayoutVars>
      </dgm:prSet>
      <dgm:spPr/>
      <dgm:t>
        <a:bodyPr/>
        <a:lstStyle/>
        <a:p>
          <a:endParaRPr lang="en-GB"/>
        </a:p>
      </dgm:t>
    </dgm:pt>
    <dgm:pt modelId="{450F5F1C-4843-4D60-8FB5-2F43E06C68D1}" type="pres">
      <dgm:prSet presAssocID="{EE7BD4D0-5753-464E-8DD2-27C0F1C55BFA}" presName="wedge6" presStyleLbl="node1" presStyleIdx="5" presStyleCnt="6"/>
      <dgm:spPr/>
      <dgm:t>
        <a:bodyPr/>
        <a:lstStyle/>
        <a:p>
          <a:endParaRPr lang="en-GB"/>
        </a:p>
      </dgm:t>
    </dgm:pt>
    <dgm:pt modelId="{2B8D03D8-7DD3-49F5-8E66-948BDEE39DFB}" type="pres">
      <dgm:prSet presAssocID="{EE7BD4D0-5753-464E-8DD2-27C0F1C55BFA}" presName="dummy6a" presStyleCnt="0"/>
      <dgm:spPr/>
    </dgm:pt>
    <dgm:pt modelId="{8B726C31-EFDF-4167-8053-3E7AB298510F}" type="pres">
      <dgm:prSet presAssocID="{EE7BD4D0-5753-464E-8DD2-27C0F1C55BFA}" presName="dummy6b" presStyleCnt="0"/>
      <dgm:spPr/>
    </dgm:pt>
    <dgm:pt modelId="{899263ED-D289-4162-9DDD-5C22E39BB784}" type="pres">
      <dgm:prSet presAssocID="{EE7BD4D0-5753-464E-8DD2-27C0F1C55BFA}" presName="wedge6Tx" presStyleLbl="node1" presStyleIdx="5" presStyleCnt="6">
        <dgm:presLayoutVars>
          <dgm:chMax val="0"/>
          <dgm:chPref val="0"/>
          <dgm:bulletEnabled val="1"/>
        </dgm:presLayoutVars>
      </dgm:prSet>
      <dgm:spPr/>
      <dgm:t>
        <a:bodyPr/>
        <a:lstStyle/>
        <a:p>
          <a:endParaRPr lang="en-GB"/>
        </a:p>
      </dgm:t>
    </dgm:pt>
    <dgm:pt modelId="{B1D2F01F-45E1-42BD-B984-9C4FAAB4B48A}" type="pres">
      <dgm:prSet presAssocID="{175B1C33-2AC1-4DCF-ACAE-6D0679EE9AAF}" presName="arrowWedge1" presStyleLbl="fgSibTrans2D1" presStyleIdx="0" presStyleCnt="6"/>
      <dgm:spPr>
        <a:noFill/>
      </dgm:spPr>
    </dgm:pt>
    <dgm:pt modelId="{5D3613EC-C357-422D-B174-AC12D644FD2C}" type="pres">
      <dgm:prSet presAssocID="{D64EE1C7-833A-47B4-B656-351EADB1A962}" presName="arrowWedge2" presStyleLbl="fgSibTrans2D1" presStyleIdx="1" presStyleCnt="6"/>
      <dgm:spPr>
        <a:noFill/>
      </dgm:spPr>
    </dgm:pt>
    <dgm:pt modelId="{FF2C5AF3-C1C6-45A2-AD18-84955E53F045}" type="pres">
      <dgm:prSet presAssocID="{4029FF95-1EAE-46B5-9BB3-DE35E728775A}" presName="arrowWedge3" presStyleLbl="fgSibTrans2D1" presStyleIdx="2" presStyleCnt="6"/>
      <dgm:spPr>
        <a:noFill/>
      </dgm:spPr>
    </dgm:pt>
    <dgm:pt modelId="{348040E9-CA8F-4447-9689-61E6CCD7D148}" type="pres">
      <dgm:prSet presAssocID="{DD7CC856-7D07-4641-91FC-FCA8C6E6C7DE}" presName="arrowWedge4" presStyleLbl="fgSibTrans2D1" presStyleIdx="3" presStyleCnt="6" custScaleX="96371" custScaleY="99085"/>
      <dgm:spPr>
        <a:noFill/>
      </dgm:spPr>
    </dgm:pt>
    <dgm:pt modelId="{2045DBE7-C601-417D-92F2-C913A3707BB2}" type="pres">
      <dgm:prSet presAssocID="{D54E2F09-A7F4-46E7-A650-6C590458C210}" presName="arrowWedge5" presStyleLbl="fgSibTrans2D1" presStyleIdx="4" presStyleCnt="6"/>
      <dgm:spPr>
        <a:noFill/>
      </dgm:spPr>
    </dgm:pt>
    <dgm:pt modelId="{77A5FB71-2B04-41F0-B79A-C2E811AA9E48}" type="pres">
      <dgm:prSet presAssocID="{C04F9351-AE1B-48DD-A648-E5C645585C97}" presName="arrowWedge6" presStyleLbl="fgSibTrans2D1" presStyleIdx="5" presStyleCnt="6"/>
      <dgm:spPr>
        <a:noFill/>
      </dgm:spPr>
    </dgm:pt>
  </dgm:ptLst>
  <dgm:cxnLst>
    <dgm:cxn modelId="{49698C54-FED3-4A1F-AC20-9CC9CFF9B210}" srcId="{EE7BD4D0-5753-464E-8DD2-27C0F1C55BFA}" destId="{93E17875-DBE6-4276-BEB7-91153763430B}" srcOrd="3" destOrd="0" parTransId="{EA5FFEBB-B9DE-47E8-A810-59C7FB31496E}" sibTransId="{DD7CC856-7D07-4641-91FC-FCA8C6E6C7DE}"/>
    <dgm:cxn modelId="{EF23407D-C77F-4FC6-9A24-3C095B0B0A28}" type="presOf" srcId="{A4E34B5A-036C-42D8-8271-024A564C40DB}" destId="{A0712BCC-9827-4F29-809E-E6ABA588C42D}" srcOrd="0" destOrd="0" presId="urn:microsoft.com/office/officeart/2005/8/layout/cycle8"/>
    <dgm:cxn modelId="{773230CF-BA7A-46B7-A5B2-CF0F023333F7}" type="presOf" srcId="{AAEB0B42-CF86-4F95-912B-2EC4712C61D7}" destId="{4DD3D35B-1180-43C9-BB12-89C67BAB2DB9}" srcOrd="1" destOrd="0" presId="urn:microsoft.com/office/officeart/2005/8/layout/cycle8"/>
    <dgm:cxn modelId="{B66C73FA-CA44-43C3-8A23-D6639ED840C4}" srcId="{EE7BD4D0-5753-464E-8DD2-27C0F1C55BFA}" destId="{AAEB0B42-CF86-4F95-912B-2EC4712C61D7}" srcOrd="1" destOrd="0" parTransId="{F152693F-5B24-4631-A9B2-C04D5B6DD688}" sibTransId="{D64EE1C7-833A-47B4-B656-351EADB1A962}"/>
    <dgm:cxn modelId="{1835115A-A4A7-48DE-AAAD-BBAE44241286}" srcId="{EE7BD4D0-5753-464E-8DD2-27C0F1C55BFA}" destId="{634BE2F0-E70F-413F-9BD7-7C913D72DA86}" srcOrd="4" destOrd="0" parTransId="{619B7E5E-92E5-48EF-8901-FD4FCD08B76A}" sibTransId="{D54E2F09-A7F4-46E7-A650-6C590458C210}"/>
    <dgm:cxn modelId="{40878118-D53E-4C39-BC37-9429FE4DC319}" srcId="{EE7BD4D0-5753-464E-8DD2-27C0F1C55BFA}" destId="{67279211-2AC1-4978-A6A9-4B566A7650E3}" srcOrd="5" destOrd="0" parTransId="{103BD362-5C63-4056-BCEC-0857283B0726}" sibTransId="{C04F9351-AE1B-48DD-A648-E5C645585C97}"/>
    <dgm:cxn modelId="{9A7B880D-1335-4C4F-BFDF-42EBA6611C30}" type="presOf" srcId="{EE7BD4D0-5753-464E-8DD2-27C0F1C55BFA}" destId="{7FA1CAAE-E452-447F-A225-2FA4FB389484}" srcOrd="0" destOrd="0" presId="urn:microsoft.com/office/officeart/2005/8/layout/cycle8"/>
    <dgm:cxn modelId="{9F67BE5A-4262-4989-BDC4-D6D4455036A6}" type="presOf" srcId="{634BE2F0-E70F-413F-9BD7-7C913D72DA86}" destId="{BEDB4A01-DDF1-48A4-B95A-2E1481CFA53E}" srcOrd="0" destOrd="0" presId="urn:microsoft.com/office/officeart/2005/8/layout/cycle8"/>
    <dgm:cxn modelId="{5DB9BC45-1098-4D35-B8F6-F583A19791D4}" type="presOf" srcId="{67279211-2AC1-4978-A6A9-4B566A7650E3}" destId="{450F5F1C-4843-4D60-8FB5-2F43E06C68D1}" srcOrd="0" destOrd="0" presId="urn:microsoft.com/office/officeart/2005/8/layout/cycle8"/>
    <dgm:cxn modelId="{67CC50F5-DA9E-4365-9AF5-16331E9A0A66}" type="presOf" srcId="{634BE2F0-E70F-413F-9BD7-7C913D72DA86}" destId="{216F28C0-EFFB-454C-B6D4-10EEDF6B2A3E}" srcOrd="1" destOrd="0" presId="urn:microsoft.com/office/officeart/2005/8/layout/cycle8"/>
    <dgm:cxn modelId="{2DA12150-FA60-4D8D-B3DF-839DB75EB359}" type="presOf" srcId="{67279211-2AC1-4978-A6A9-4B566A7650E3}" destId="{899263ED-D289-4162-9DDD-5C22E39BB784}" srcOrd="1" destOrd="0" presId="urn:microsoft.com/office/officeart/2005/8/layout/cycle8"/>
    <dgm:cxn modelId="{8B8790EA-DFF3-4E2B-9E53-E2606361474A}" type="presOf" srcId="{AAEB0B42-CF86-4F95-912B-2EC4712C61D7}" destId="{6B4EE710-0FF8-4DD8-8ECD-BF1CB7E8118D}" srcOrd="0" destOrd="0" presId="urn:microsoft.com/office/officeart/2005/8/layout/cycle8"/>
    <dgm:cxn modelId="{F6D18C0D-9087-4111-9029-B87F52BE9083}" srcId="{EE7BD4D0-5753-464E-8DD2-27C0F1C55BFA}" destId="{91731B07-2023-45E3-B781-07824A4E3703}" srcOrd="0" destOrd="0" parTransId="{E78D3D74-768A-4695-9720-4D95B52174DF}" sibTransId="{175B1C33-2AC1-4DCF-ACAE-6D0679EE9AAF}"/>
    <dgm:cxn modelId="{F14CEA01-3EA4-4201-9EC4-9B8DD2CB386B}" type="presOf" srcId="{91731B07-2023-45E3-B781-07824A4E3703}" destId="{A388C557-4C2E-4F97-BBA5-385380154C90}" srcOrd="0" destOrd="0" presId="urn:microsoft.com/office/officeart/2005/8/layout/cycle8"/>
    <dgm:cxn modelId="{4F9D8E77-C562-4D69-A450-B415BCD5BBC5}" type="presOf" srcId="{A4E34B5A-036C-42D8-8271-024A564C40DB}" destId="{0FE0195B-4EFF-46B5-B764-0C51EF9DE37F}" srcOrd="1" destOrd="0" presId="urn:microsoft.com/office/officeart/2005/8/layout/cycle8"/>
    <dgm:cxn modelId="{9A9464A2-C806-445E-9617-01E33A0C8048}" type="presOf" srcId="{91731B07-2023-45E3-B781-07824A4E3703}" destId="{CA7BA442-5E33-495C-A98E-8A57F02002B3}" srcOrd="1" destOrd="0" presId="urn:microsoft.com/office/officeart/2005/8/layout/cycle8"/>
    <dgm:cxn modelId="{662D8361-5E39-4993-822E-A45415B6BA04}" type="presOf" srcId="{93E17875-DBE6-4276-BEB7-91153763430B}" destId="{6D203ACA-A393-4D3D-9C0C-7BBEBE62892F}" srcOrd="0" destOrd="0" presId="urn:microsoft.com/office/officeart/2005/8/layout/cycle8"/>
    <dgm:cxn modelId="{8629C75A-6562-4337-9A42-6D4E21818A9C}" type="presOf" srcId="{93E17875-DBE6-4276-BEB7-91153763430B}" destId="{E7CEA5B5-00AB-40F3-BBBE-3B098255AFBD}" srcOrd="1" destOrd="0" presId="urn:microsoft.com/office/officeart/2005/8/layout/cycle8"/>
    <dgm:cxn modelId="{16647160-24AE-4961-B35C-7521F8C296A6}" srcId="{EE7BD4D0-5753-464E-8DD2-27C0F1C55BFA}" destId="{A4E34B5A-036C-42D8-8271-024A564C40DB}" srcOrd="2" destOrd="0" parTransId="{07E87781-8263-44B4-9114-8F7CA0A4988F}" sibTransId="{4029FF95-1EAE-46B5-9BB3-DE35E728775A}"/>
    <dgm:cxn modelId="{A4F1291B-A7B3-4F8F-A870-C3776584081D}" type="presParOf" srcId="{7FA1CAAE-E452-447F-A225-2FA4FB389484}" destId="{A388C557-4C2E-4F97-BBA5-385380154C90}" srcOrd="0" destOrd="0" presId="urn:microsoft.com/office/officeart/2005/8/layout/cycle8"/>
    <dgm:cxn modelId="{DFAEE34C-B04C-4976-B18F-2124242CD557}" type="presParOf" srcId="{7FA1CAAE-E452-447F-A225-2FA4FB389484}" destId="{DF039F6C-9913-4430-8FA3-F1A4EDC84138}" srcOrd="1" destOrd="0" presId="urn:microsoft.com/office/officeart/2005/8/layout/cycle8"/>
    <dgm:cxn modelId="{480DAEEC-F4F3-46E4-9FF3-71E310BB9057}" type="presParOf" srcId="{7FA1CAAE-E452-447F-A225-2FA4FB389484}" destId="{2681A604-8234-4197-A7BA-904FA407A3BF}" srcOrd="2" destOrd="0" presId="urn:microsoft.com/office/officeart/2005/8/layout/cycle8"/>
    <dgm:cxn modelId="{FD573842-B110-4BA0-828D-C43C3BDD3A8D}" type="presParOf" srcId="{7FA1CAAE-E452-447F-A225-2FA4FB389484}" destId="{CA7BA442-5E33-495C-A98E-8A57F02002B3}" srcOrd="3" destOrd="0" presId="urn:microsoft.com/office/officeart/2005/8/layout/cycle8"/>
    <dgm:cxn modelId="{D749F3F5-A073-4CC9-8956-376D6E356E78}" type="presParOf" srcId="{7FA1CAAE-E452-447F-A225-2FA4FB389484}" destId="{6B4EE710-0FF8-4DD8-8ECD-BF1CB7E8118D}" srcOrd="4" destOrd="0" presId="urn:microsoft.com/office/officeart/2005/8/layout/cycle8"/>
    <dgm:cxn modelId="{DF547E9F-57B4-4CA5-BD3D-610D5A067347}" type="presParOf" srcId="{7FA1CAAE-E452-447F-A225-2FA4FB389484}" destId="{95EA9813-64D9-4EB2-8F78-23A41E916468}" srcOrd="5" destOrd="0" presId="urn:microsoft.com/office/officeart/2005/8/layout/cycle8"/>
    <dgm:cxn modelId="{C4C0BE8F-230B-4B6B-9070-609348A97AE6}" type="presParOf" srcId="{7FA1CAAE-E452-447F-A225-2FA4FB389484}" destId="{D1E20AB5-CBE4-49C7-A16B-4F98E3F71B01}" srcOrd="6" destOrd="0" presId="urn:microsoft.com/office/officeart/2005/8/layout/cycle8"/>
    <dgm:cxn modelId="{8A00365D-50D7-49B5-8D53-4D88915B1080}" type="presParOf" srcId="{7FA1CAAE-E452-447F-A225-2FA4FB389484}" destId="{4DD3D35B-1180-43C9-BB12-89C67BAB2DB9}" srcOrd="7" destOrd="0" presId="urn:microsoft.com/office/officeart/2005/8/layout/cycle8"/>
    <dgm:cxn modelId="{98845C7A-2A8A-44EC-BD37-EEC7F7E83BE5}" type="presParOf" srcId="{7FA1CAAE-E452-447F-A225-2FA4FB389484}" destId="{A0712BCC-9827-4F29-809E-E6ABA588C42D}" srcOrd="8" destOrd="0" presId="urn:microsoft.com/office/officeart/2005/8/layout/cycle8"/>
    <dgm:cxn modelId="{063683FC-12BD-4FCC-908E-CD18A6E418E5}" type="presParOf" srcId="{7FA1CAAE-E452-447F-A225-2FA4FB389484}" destId="{9A08F0B4-5371-4A65-B753-36A077813912}" srcOrd="9" destOrd="0" presId="urn:microsoft.com/office/officeart/2005/8/layout/cycle8"/>
    <dgm:cxn modelId="{18F930D1-6CC5-4107-91ED-75629217AC50}" type="presParOf" srcId="{7FA1CAAE-E452-447F-A225-2FA4FB389484}" destId="{A19E02F2-2276-452E-99A0-FED735470E4D}" srcOrd="10" destOrd="0" presId="urn:microsoft.com/office/officeart/2005/8/layout/cycle8"/>
    <dgm:cxn modelId="{3F1FD2FA-2F30-457F-B350-74BAB914F6D9}" type="presParOf" srcId="{7FA1CAAE-E452-447F-A225-2FA4FB389484}" destId="{0FE0195B-4EFF-46B5-B764-0C51EF9DE37F}" srcOrd="11" destOrd="0" presId="urn:microsoft.com/office/officeart/2005/8/layout/cycle8"/>
    <dgm:cxn modelId="{11B15440-9E78-45C0-9E29-A1DFBBEC65F1}" type="presParOf" srcId="{7FA1CAAE-E452-447F-A225-2FA4FB389484}" destId="{6D203ACA-A393-4D3D-9C0C-7BBEBE62892F}" srcOrd="12" destOrd="0" presId="urn:microsoft.com/office/officeart/2005/8/layout/cycle8"/>
    <dgm:cxn modelId="{CF69B44B-54E0-41AB-AA38-1B3E0144A6B3}" type="presParOf" srcId="{7FA1CAAE-E452-447F-A225-2FA4FB389484}" destId="{4B47A691-0759-4ADA-B2E5-5CDB53A12F90}" srcOrd="13" destOrd="0" presId="urn:microsoft.com/office/officeart/2005/8/layout/cycle8"/>
    <dgm:cxn modelId="{B29E2381-25C2-4923-9D95-B2A12EFC76B8}" type="presParOf" srcId="{7FA1CAAE-E452-447F-A225-2FA4FB389484}" destId="{5A946159-A66E-420B-9D0F-DAC8CF426D75}" srcOrd="14" destOrd="0" presId="urn:microsoft.com/office/officeart/2005/8/layout/cycle8"/>
    <dgm:cxn modelId="{42DEA9DC-EC00-404A-A223-C1816278AC94}" type="presParOf" srcId="{7FA1CAAE-E452-447F-A225-2FA4FB389484}" destId="{E7CEA5B5-00AB-40F3-BBBE-3B098255AFBD}" srcOrd="15" destOrd="0" presId="urn:microsoft.com/office/officeart/2005/8/layout/cycle8"/>
    <dgm:cxn modelId="{29293BEA-76AD-4095-9781-D3C8199A81A7}" type="presParOf" srcId="{7FA1CAAE-E452-447F-A225-2FA4FB389484}" destId="{BEDB4A01-DDF1-48A4-B95A-2E1481CFA53E}" srcOrd="16" destOrd="0" presId="urn:microsoft.com/office/officeart/2005/8/layout/cycle8"/>
    <dgm:cxn modelId="{5059AC82-C6BD-4E2F-9413-9A3C27B0912F}" type="presParOf" srcId="{7FA1CAAE-E452-447F-A225-2FA4FB389484}" destId="{567A4074-9FCA-4610-9368-092137BF42D8}" srcOrd="17" destOrd="0" presId="urn:microsoft.com/office/officeart/2005/8/layout/cycle8"/>
    <dgm:cxn modelId="{8773DE51-20F9-4299-B07F-3BEC4AB3AF5A}" type="presParOf" srcId="{7FA1CAAE-E452-447F-A225-2FA4FB389484}" destId="{A8CCDF7E-610C-498C-ABD9-322FE1470C2F}" srcOrd="18" destOrd="0" presId="urn:microsoft.com/office/officeart/2005/8/layout/cycle8"/>
    <dgm:cxn modelId="{22919682-7CDF-4CB6-8D23-29F319B1FE78}" type="presParOf" srcId="{7FA1CAAE-E452-447F-A225-2FA4FB389484}" destId="{216F28C0-EFFB-454C-B6D4-10EEDF6B2A3E}" srcOrd="19" destOrd="0" presId="urn:microsoft.com/office/officeart/2005/8/layout/cycle8"/>
    <dgm:cxn modelId="{F8F8B725-5A63-463D-9850-8A2FE4A320A0}" type="presParOf" srcId="{7FA1CAAE-E452-447F-A225-2FA4FB389484}" destId="{450F5F1C-4843-4D60-8FB5-2F43E06C68D1}" srcOrd="20" destOrd="0" presId="urn:microsoft.com/office/officeart/2005/8/layout/cycle8"/>
    <dgm:cxn modelId="{531DC0D6-D1CE-4A31-BC0F-39D1BB53F11F}" type="presParOf" srcId="{7FA1CAAE-E452-447F-A225-2FA4FB389484}" destId="{2B8D03D8-7DD3-49F5-8E66-948BDEE39DFB}" srcOrd="21" destOrd="0" presId="urn:microsoft.com/office/officeart/2005/8/layout/cycle8"/>
    <dgm:cxn modelId="{81CEF8CF-E4AD-4AA3-8FA2-971C1AEE1487}" type="presParOf" srcId="{7FA1CAAE-E452-447F-A225-2FA4FB389484}" destId="{8B726C31-EFDF-4167-8053-3E7AB298510F}" srcOrd="22" destOrd="0" presId="urn:microsoft.com/office/officeart/2005/8/layout/cycle8"/>
    <dgm:cxn modelId="{C5E044AB-5632-49B6-BBAB-A7470091F9E2}" type="presParOf" srcId="{7FA1CAAE-E452-447F-A225-2FA4FB389484}" destId="{899263ED-D289-4162-9DDD-5C22E39BB784}" srcOrd="23" destOrd="0" presId="urn:microsoft.com/office/officeart/2005/8/layout/cycle8"/>
    <dgm:cxn modelId="{FDD9A8D4-3260-4E73-AE55-E12F3A31FAD6}" type="presParOf" srcId="{7FA1CAAE-E452-447F-A225-2FA4FB389484}" destId="{B1D2F01F-45E1-42BD-B984-9C4FAAB4B48A}" srcOrd="24" destOrd="0" presId="urn:microsoft.com/office/officeart/2005/8/layout/cycle8"/>
    <dgm:cxn modelId="{BA455B4D-E364-4843-91E2-340F4D3F1B68}" type="presParOf" srcId="{7FA1CAAE-E452-447F-A225-2FA4FB389484}" destId="{5D3613EC-C357-422D-B174-AC12D644FD2C}" srcOrd="25" destOrd="0" presId="urn:microsoft.com/office/officeart/2005/8/layout/cycle8"/>
    <dgm:cxn modelId="{636CF278-0B92-4C65-ADBB-86867A076355}" type="presParOf" srcId="{7FA1CAAE-E452-447F-A225-2FA4FB389484}" destId="{FF2C5AF3-C1C6-45A2-AD18-84955E53F045}" srcOrd="26" destOrd="0" presId="urn:microsoft.com/office/officeart/2005/8/layout/cycle8"/>
    <dgm:cxn modelId="{F868A93A-6A8A-4A13-990D-B7D160CCB969}" type="presParOf" srcId="{7FA1CAAE-E452-447F-A225-2FA4FB389484}" destId="{348040E9-CA8F-4447-9689-61E6CCD7D148}" srcOrd="27" destOrd="0" presId="urn:microsoft.com/office/officeart/2005/8/layout/cycle8"/>
    <dgm:cxn modelId="{BD89E6FF-4105-4DEE-93AF-D895B16F14FF}" type="presParOf" srcId="{7FA1CAAE-E452-447F-A225-2FA4FB389484}" destId="{2045DBE7-C601-417D-92F2-C913A3707BB2}" srcOrd="28" destOrd="0" presId="urn:microsoft.com/office/officeart/2005/8/layout/cycle8"/>
    <dgm:cxn modelId="{817055A0-BA56-40F1-A962-F63E84C46182}" type="presParOf" srcId="{7FA1CAAE-E452-447F-A225-2FA4FB389484}" destId="{77A5FB71-2B04-41F0-B79A-C2E811AA9E48}" srcOrd="2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CD125E0-0CB9-4C5B-A9A5-5CC3635A0002}" type="doc">
      <dgm:prSet loTypeId="urn:microsoft.com/office/officeart/2005/8/layout/hierarchy4" loCatId="hierarchy" qsTypeId="urn:microsoft.com/office/officeart/2005/8/quickstyle/3d1" qsCatId="3D" csTypeId="urn:microsoft.com/office/officeart/2005/8/colors/accent1_2" csCatId="accent1" phldr="1"/>
      <dgm:spPr/>
      <dgm:t>
        <a:bodyPr/>
        <a:lstStyle/>
        <a:p>
          <a:endParaRPr lang="en-GB"/>
        </a:p>
      </dgm:t>
    </dgm:pt>
    <dgm:pt modelId="{809B4F6C-65B8-423C-98EE-BD08CA65CCCA}">
      <dgm:prSet phldrT="[Text]"/>
      <dgm:spPr/>
      <dgm:t>
        <a:bodyPr/>
        <a:lstStyle/>
        <a:p>
          <a:r>
            <a:rPr lang="en-GB" dirty="0" smtClean="0"/>
            <a:t>Civil Contingencies Act</a:t>
          </a:r>
          <a:endParaRPr lang="en-GB" dirty="0"/>
        </a:p>
      </dgm:t>
    </dgm:pt>
    <dgm:pt modelId="{C578DC23-C2B8-4A3C-9180-CD7280E26C1F}" type="parTrans" cxnId="{16AE6745-5CD7-47D1-87D2-B3AEABD087C2}">
      <dgm:prSet/>
      <dgm:spPr/>
      <dgm:t>
        <a:bodyPr/>
        <a:lstStyle/>
        <a:p>
          <a:endParaRPr lang="en-GB"/>
        </a:p>
      </dgm:t>
    </dgm:pt>
    <dgm:pt modelId="{1B20DE36-21F5-4D0D-9BDA-60C69CB71685}" type="sibTrans" cxnId="{16AE6745-5CD7-47D1-87D2-B3AEABD087C2}">
      <dgm:prSet/>
      <dgm:spPr/>
      <dgm:t>
        <a:bodyPr/>
        <a:lstStyle/>
        <a:p>
          <a:endParaRPr lang="en-GB"/>
        </a:p>
      </dgm:t>
    </dgm:pt>
    <dgm:pt modelId="{CEE627D8-D6AE-4CD9-8110-D9F18463FFAF}">
      <dgm:prSet phldrT="[Text]" custT="1"/>
      <dgm:spPr/>
      <dgm:t>
        <a:bodyPr/>
        <a:lstStyle/>
        <a:p>
          <a:r>
            <a:rPr lang="en-GB" sz="2400" dirty="0" smtClean="0"/>
            <a:t>Emergency Preparedness and</a:t>
          </a:r>
        </a:p>
        <a:p>
          <a:r>
            <a:rPr lang="en-GB" sz="2400" dirty="0" smtClean="0"/>
            <a:t>Emergency Response &amp; Recovery</a:t>
          </a:r>
          <a:endParaRPr lang="en-GB" sz="2400" dirty="0"/>
        </a:p>
      </dgm:t>
    </dgm:pt>
    <dgm:pt modelId="{B72DB00F-96D6-41E7-86A2-B179E737B88D}" type="parTrans" cxnId="{E175A991-08A6-47AB-82A8-B19938643837}">
      <dgm:prSet/>
      <dgm:spPr/>
      <dgm:t>
        <a:bodyPr/>
        <a:lstStyle/>
        <a:p>
          <a:endParaRPr lang="en-GB"/>
        </a:p>
      </dgm:t>
    </dgm:pt>
    <dgm:pt modelId="{2106F043-F0F2-4F7C-A718-4D3A3E6A5441}" type="sibTrans" cxnId="{E175A991-08A6-47AB-82A8-B19938643837}">
      <dgm:prSet/>
      <dgm:spPr/>
      <dgm:t>
        <a:bodyPr/>
        <a:lstStyle/>
        <a:p>
          <a:endParaRPr lang="en-GB"/>
        </a:p>
      </dgm:t>
    </dgm:pt>
    <dgm:pt modelId="{EEA951DC-748D-459E-961E-047D2284035F}">
      <dgm:prSet phldrT="[Text]"/>
      <dgm:spPr>
        <a:solidFill>
          <a:schemeClr val="accent3"/>
        </a:solidFill>
      </dgm:spPr>
      <dgm:t>
        <a:bodyPr/>
        <a:lstStyle/>
        <a:p>
          <a:r>
            <a:rPr lang="en-GB" dirty="0" smtClean="0">
              <a:solidFill>
                <a:schemeClr val="bg1"/>
              </a:solidFill>
            </a:rPr>
            <a:t>Joint Doctrine: the interoperability framework</a:t>
          </a:r>
          <a:endParaRPr lang="en-GB" dirty="0">
            <a:solidFill>
              <a:schemeClr val="bg1"/>
            </a:solidFill>
          </a:endParaRPr>
        </a:p>
      </dgm:t>
    </dgm:pt>
    <dgm:pt modelId="{DD5B6856-6DB4-4299-ABCF-A4553D4FF757}" type="parTrans" cxnId="{3688D81F-47F4-4586-BD22-4B9B9DB95025}">
      <dgm:prSet/>
      <dgm:spPr/>
      <dgm:t>
        <a:bodyPr/>
        <a:lstStyle/>
        <a:p>
          <a:endParaRPr lang="en-GB"/>
        </a:p>
      </dgm:t>
    </dgm:pt>
    <dgm:pt modelId="{31BF85C7-18E6-4D58-9600-EDBFB5C7C70A}" type="sibTrans" cxnId="{3688D81F-47F4-4586-BD22-4B9B9DB95025}">
      <dgm:prSet/>
      <dgm:spPr/>
      <dgm:t>
        <a:bodyPr/>
        <a:lstStyle/>
        <a:p>
          <a:endParaRPr lang="en-GB"/>
        </a:p>
      </dgm:t>
    </dgm:pt>
    <dgm:pt modelId="{19B0CFF0-00EB-4C6A-BBC1-C25803CE648A}">
      <dgm:prSet phldrT="[Text]"/>
      <dgm:spPr/>
      <dgm:t>
        <a:bodyPr/>
        <a:lstStyle/>
        <a:p>
          <a:r>
            <a:rPr lang="en-GB" dirty="0" smtClean="0"/>
            <a:t>Specialist e.g. CBRNe</a:t>
          </a:r>
          <a:endParaRPr lang="en-GB" dirty="0"/>
        </a:p>
      </dgm:t>
    </dgm:pt>
    <dgm:pt modelId="{DCB46534-6055-423C-80B0-FA8636D52BCB}" type="parTrans" cxnId="{65E429DB-B1FE-4819-BC01-E962CD150FFB}">
      <dgm:prSet/>
      <dgm:spPr/>
      <dgm:t>
        <a:bodyPr/>
        <a:lstStyle/>
        <a:p>
          <a:endParaRPr lang="en-GB"/>
        </a:p>
      </dgm:t>
    </dgm:pt>
    <dgm:pt modelId="{399D6A69-D749-414F-BA13-402B3D3C353A}" type="sibTrans" cxnId="{65E429DB-B1FE-4819-BC01-E962CD150FFB}">
      <dgm:prSet/>
      <dgm:spPr/>
      <dgm:t>
        <a:bodyPr/>
        <a:lstStyle/>
        <a:p>
          <a:endParaRPr lang="en-GB"/>
        </a:p>
      </dgm:t>
    </dgm:pt>
    <dgm:pt modelId="{B2A5BD90-F7FD-4C97-A447-409DA30F2B9A}">
      <dgm:prSet phldrT="[Text]"/>
      <dgm:spPr/>
      <dgm:t>
        <a:bodyPr/>
        <a:lstStyle/>
        <a:p>
          <a:r>
            <a:rPr lang="en-GB" dirty="0" smtClean="0"/>
            <a:t>Single service materials</a:t>
          </a:r>
          <a:endParaRPr lang="en-GB" dirty="0"/>
        </a:p>
      </dgm:t>
    </dgm:pt>
    <dgm:pt modelId="{A4A1216F-B795-472E-A193-6E6483C1E7FA}" type="parTrans" cxnId="{FF9E410A-0CC5-4941-825D-002D3252D3B0}">
      <dgm:prSet/>
      <dgm:spPr/>
      <dgm:t>
        <a:bodyPr/>
        <a:lstStyle/>
        <a:p>
          <a:endParaRPr lang="en-GB"/>
        </a:p>
      </dgm:t>
    </dgm:pt>
    <dgm:pt modelId="{C79451BF-4E49-4793-AD88-D181455782BE}" type="sibTrans" cxnId="{FF9E410A-0CC5-4941-825D-002D3252D3B0}">
      <dgm:prSet/>
      <dgm:spPr/>
      <dgm:t>
        <a:bodyPr/>
        <a:lstStyle/>
        <a:p>
          <a:endParaRPr lang="en-GB"/>
        </a:p>
      </dgm:t>
    </dgm:pt>
    <dgm:pt modelId="{30623427-D829-4C09-A3E1-BAFF6D7D5600}">
      <dgm:prSet phldrT="[Text]"/>
      <dgm:spPr/>
      <dgm:t>
        <a:bodyPr/>
        <a:lstStyle/>
        <a:p>
          <a:r>
            <a:rPr lang="en-GB" dirty="0" smtClean="0"/>
            <a:t>Joint SOPs and aide memoires</a:t>
          </a:r>
          <a:endParaRPr lang="en-GB" dirty="0"/>
        </a:p>
      </dgm:t>
    </dgm:pt>
    <dgm:pt modelId="{DE9B4AA6-82A8-44E6-BACA-F1CEA5B871AD}" type="parTrans" cxnId="{91F5D48C-19DB-4793-9BD3-E3F782CF511D}">
      <dgm:prSet/>
      <dgm:spPr/>
      <dgm:t>
        <a:bodyPr/>
        <a:lstStyle/>
        <a:p>
          <a:endParaRPr lang="en-GB"/>
        </a:p>
      </dgm:t>
    </dgm:pt>
    <dgm:pt modelId="{B508E662-6BA6-46E5-9E1F-0C76E0572D06}" type="sibTrans" cxnId="{91F5D48C-19DB-4793-9BD3-E3F782CF511D}">
      <dgm:prSet/>
      <dgm:spPr/>
      <dgm:t>
        <a:bodyPr/>
        <a:lstStyle/>
        <a:p>
          <a:endParaRPr lang="en-GB"/>
        </a:p>
      </dgm:t>
    </dgm:pt>
    <dgm:pt modelId="{D885D90B-0016-43D4-817C-8A163EF668D5}" type="pres">
      <dgm:prSet presAssocID="{3CD125E0-0CB9-4C5B-A9A5-5CC3635A0002}" presName="Name0" presStyleCnt="0">
        <dgm:presLayoutVars>
          <dgm:chPref val="1"/>
          <dgm:dir/>
          <dgm:animOne val="branch"/>
          <dgm:animLvl val="lvl"/>
          <dgm:resizeHandles/>
        </dgm:presLayoutVars>
      </dgm:prSet>
      <dgm:spPr/>
      <dgm:t>
        <a:bodyPr/>
        <a:lstStyle/>
        <a:p>
          <a:endParaRPr lang="en-GB"/>
        </a:p>
      </dgm:t>
    </dgm:pt>
    <dgm:pt modelId="{47ED9348-B45B-4D0E-A858-A6D388357C7F}" type="pres">
      <dgm:prSet presAssocID="{809B4F6C-65B8-423C-98EE-BD08CA65CCCA}" presName="vertOne" presStyleCnt="0"/>
      <dgm:spPr/>
      <dgm:t>
        <a:bodyPr/>
        <a:lstStyle/>
        <a:p>
          <a:endParaRPr lang="en-GB"/>
        </a:p>
      </dgm:t>
    </dgm:pt>
    <dgm:pt modelId="{987A4C20-7450-4A17-9FC9-6B3E0DC261D7}" type="pres">
      <dgm:prSet presAssocID="{809B4F6C-65B8-423C-98EE-BD08CA65CCCA}" presName="txOne" presStyleLbl="node0" presStyleIdx="0" presStyleCnt="1">
        <dgm:presLayoutVars>
          <dgm:chPref val="3"/>
        </dgm:presLayoutVars>
      </dgm:prSet>
      <dgm:spPr/>
      <dgm:t>
        <a:bodyPr/>
        <a:lstStyle/>
        <a:p>
          <a:endParaRPr lang="en-GB"/>
        </a:p>
      </dgm:t>
    </dgm:pt>
    <dgm:pt modelId="{831AA123-8361-4FF8-8BBB-396A60697B7E}" type="pres">
      <dgm:prSet presAssocID="{809B4F6C-65B8-423C-98EE-BD08CA65CCCA}" presName="parTransOne" presStyleCnt="0"/>
      <dgm:spPr/>
      <dgm:t>
        <a:bodyPr/>
        <a:lstStyle/>
        <a:p>
          <a:endParaRPr lang="en-GB"/>
        </a:p>
      </dgm:t>
    </dgm:pt>
    <dgm:pt modelId="{1F6966E7-A620-472C-A67C-DA679124D0F1}" type="pres">
      <dgm:prSet presAssocID="{809B4F6C-65B8-423C-98EE-BD08CA65CCCA}" presName="horzOne" presStyleCnt="0"/>
      <dgm:spPr/>
      <dgm:t>
        <a:bodyPr/>
        <a:lstStyle/>
        <a:p>
          <a:endParaRPr lang="en-GB"/>
        </a:p>
      </dgm:t>
    </dgm:pt>
    <dgm:pt modelId="{0A6562DC-ECFF-4B07-9D8A-05C1596AB514}" type="pres">
      <dgm:prSet presAssocID="{CEE627D8-D6AE-4CD9-8110-D9F18463FFAF}" presName="vertTwo" presStyleCnt="0"/>
      <dgm:spPr/>
      <dgm:t>
        <a:bodyPr/>
        <a:lstStyle/>
        <a:p>
          <a:endParaRPr lang="en-GB"/>
        </a:p>
      </dgm:t>
    </dgm:pt>
    <dgm:pt modelId="{28AFD7E7-AA46-4A4B-B2C1-66479B09C766}" type="pres">
      <dgm:prSet presAssocID="{CEE627D8-D6AE-4CD9-8110-D9F18463FFAF}" presName="txTwo" presStyleLbl="node2" presStyleIdx="0" presStyleCnt="1">
        <dgm:presLayoutVars>
          <dgm:chPref val="3"/>
        </dgm:presLayoutVars>
      </dgm:prSet>
      <dgm:spPr/>
      <dgm:t>
        <a:bodyPr/>
        <a:lstStyle/>
        <a:p>
          <a:endParaRPr lang="en-GB"/>
        </a:p>
      </dgm:t>
    </dgm:pt>
    <dgm:pt modelId="{84DD4194-1D3B-4C34-9306-409A95E99799}" type="pres">
      <dgm:prSet presAssocID="{CEE627D8-D6AE-4CD9-8110-D9F18463FFAF}" presName="parTransTwo" presStyleCnt="0"/>
      <dgm:spPr/>
      <dgm:t>
        <a:bodyPr/>
        <a:lstStyle/>
        <a:p>
          <a:endParaRPr lang="en-GB"/>
        </a:p>
      </dgm:t>
    </dgm:pt>
    <dgm:pt modelId="{1A6C7E51-035B-4D92-ADD3-AB35BB6BC90E}" type="pres">
      <dgm:prSet presAssocID="{CEE627D8-D6AE-4CD9-8110-D9F18463FFAF}" presName="horzTwo" presStyleCnt="0"/>
      <dgm:spPr/>
      <dgm:t>
        <a:bodyPr/>
        <a:lstStyle/>
        <a:p>
          <a:endParaRPr lang="en-GB"/>
        </a:p>
      </dgm:t>
    </dgm:pt>
    <dgm:pt modelId="{BCBD1385-E4B1-4E62-8211-525DE55934EA}" type="pres">
      <dgm:prSet presAssocID="{EEA951DC-748D-459E-961E-047D2284035F}" presName="vertThree" presStyleCnt="0"/>
      <dgm:spPr/>
      <dgm:t>
        <a:bodyPr/>
        <a:lstStyle/>
        <a:p>
          <a:endParaRPr lang="en-GB"/>
        </a:p>
      </dgm:t>
    </dgm:pt>
    <dgm:pt modelId="{9EA42B41-FF32-40ED-ADAC-15E1B20E60E0}" type="pres">
      <dgm:prSet presAssocID="{EEA951DC-748D-459E-961E-047D2284035F}" presName="txThree" presStyleLbl="node3" presStyleIdx="0" presStyleCnt="1">
        <dgm:presLayoutVars>
          <dgm:chPref val="3"/>
        </dgm:presLayoutVars>
      </dgm:prSet>
      <dgm:spPr/>
      <dgm:t>
        <a:bodyPr/>
        <a:lstStyle/>
        <a:p>
          <a:endParaRPr lang="en-GB"/>
        </a:p>
      </dgm:t>
    </dgm:pt>
    <dgm:pt modelId="{CD95ABC4-7F3D-44E4-993C-C7800E5B70F2}" type="pres">
      <dgm:prSet presAssocID="{EEA951DC-748D-459E-961E-047D2284035F}" presName="parTransThree" presStyleCnt="0"/>
      <dgm:spPr/>
      <dgm:t>
        <a:bodyPr/>
        <a:lstStyle/>
        <a:p>
          <a:endParaRPr lang="en-GB"/>
        </a:p>
      </dgm:t>
    </dgm:pt>
    <dgm:pt modelId="{5F15DDE1-C003-4004-8949-FBC7360B6BD2}" type="pres">
      <dgm:prSet presAssocID="{EEA951DC-748D-459E-961E-047D2284035F}" presName="horzThree" presStyleCnt="0"/>
      <dgm:spPr/>
      <dgm:t>
        <a:bodyPr/>
        <a:lstStyle/>
        <a:p>
          <a:endParaRPr lang="en-GB"/>
        </a:p>
      </dgm:t>
    </dgm:pt>
    <dgm:pt modelId="{EEDC48B6-76E5-429C-8D0B-54947D453C0C}" type="pres">
      <dgm:prSet presAssocID="{19B0CFF0-00EB-4C6A-BBC1-C25803CE648A}" presName="vertFour" presStyleCnt="0">
        <dgm:presLayoutVars>
          <dgm:chPref val="3"/>
        </dgm:presLayoutVars>
      </dgm:prSet>
      <dgm:spPr/>
      <dgm:t>
        <a:bodyPr/>
        <a:lstStyle/>
        <a:p>
          <a:endParaRPr lang="en-GB"/>
        </a:p>
      </dgm:t>
    </dgm:pt>
    <dgm:pt modelId="{14347885-AF4A-4E6A-A80D-1F56993616F6}" type="pres">
      <dgm:prSet presAssocID="{19B0CFF0-00EB-4C6A-BBC1-C25803CE648A}" presName="txFour" presStyleLbl="node4" presStyleIdx="0" presStyleCnt="3">
        <dgm:presLayoutVars>
          <dgm:chPref val="3"/>
        </dgm:presLayoutVars>
      </dgm:prSet>
      <dgm:spPr/>
      <dgm:t>
        <a:bodyPr/>
        <a:lstStyle/>
        <a:p>
          <a:endParaRPr lang="en-GB"/>
        </a:p>
      </dgm:t>
    </dgm:pt>
    <dgm:pt modelId="{0489CB71-8DCE-46C5-BEF1-54D3C5F6480E}" type="pres">
      <dgm:prSet presAssocID="{19B0CFF0-00EB-4C6A-BBC1-C25803CE648A}" presName="horzFour" presStyleCnt="0"/>
      <dgm:spPr/>
      <dgm:t>
        <a:bodyPr/>
        <a:lstStyle/>
        <a:p>
          <a:endParaRPr lang="en-GB"/>
        </a:p>
      </dgm:t>
    </dgm:pt>
    <dgm:pt modelId="{2ACEF91C-13CF-4CF8-9834-C43D04250627}" type="pres">
      <dgm:prSet presAssocID="{399D6A69-D749-414F-BA13-402B3D3C353A}" presName="sibSpaceFour" presStyleCnt="0"/>
      <dgm:spPr/>
      <dgm:t>
        <a:bodyPr/>
        <a:lstStyle/>
        <a:p>
          <a:endParaRPr lang="en-GB"/>
        </a:p>
      </dgm:t>
    </dgm:pt>
    <dgm:pt modelId="{478B40B5-E12E-4901-AF86-6C3C8F577BA8}" type="pres">
      <dgm:prSet presAssocID="{30623427-D829-4C09-A3E1-BAFF6D7D5600}" presName="vertFour" presStyleCnt="0">
        <dgm:presLayoutVars>
          <dgm:chPref val="3"/>
        </dgm:presLayoutVars>
      </dgm:prSet>
      <dgm:spPr/>
      <dgm:t>
        <a:bodyPr/>
        <a:lstStyle/>
        <a:p>
          <a:endParaRPr lang="en-GB"/>
        </a:p>
      </dgm:t>
    </dgm:pt>
    <dgm:pt modelId="{1BD0CA9F-0487-45CC-ACDE-D71DA260BA8F}" type="pres">
      <dgm:prSet presAssocID="{30623427-D829-4C09-A3E1-BAFF6D7D5600}" presName="txFour" presStyleLbl="node4" presStyleIdx="1" presStyleCnt="3">
        <dgm:presLayoutVars>
          <dgm:chPref val="3"/>
        </dgm:presLayoutVars>
      </dgm:prSet>
      <dgm:spPr/>
      <dgm:t>
        <a:bodyPr/>
        <a:lstStyle/>
        <a:p>
          <a:endParaRPr lang="en-GB"/>
        </a:p>
      </dgm:t>
    </dgm:pt>
    <dgm:pt modelId="{9B7CF3C2-4D04-47DB-80E9-E94CF6446B43}" type="pres">
      <dgm:prSet presAssocID="{30623427-D829-4C09-A3E1-BAFF6D7D5600}" presName="horzFour" presStyleCnt="0"/>
      <dgm:spPr/>
      <dgm:t>
        <a:bodyPr/>
        <a:lstStyle/>
        <a:p>
          <a:endParaRPr lang="en-GB"/>
        </a:p>
      </dgm:t>
    </dgm:pt>
    <dgm:pt modelId="{9D3F7568-A755-4FEB-918C-996A199A2FA9}" type="pres">
      <dgm:prSet presAssocID="{B508E662-6BA6-46E5-9E1F-0C76E0572D06}" presName="sibSpaceFour" presStyleCnt="0"/>
      <dgm:spPr/>
      <dgm:t>
        <a:bodyPr/>
        <a:lstStyle/>
        <a:p>
          <a:endParaRPr lang="en-GB"/>
        </a:p>
      </dgm:t>
    </dgm:pt>
    <dgm:pt modelId="{845F4A12-4F2E-4339-A408-42F6E8985F48}" type="pres">
      <dgm:prSet presAssocID="{B2A5BD90-F7FD-4C97-A447-409DA30F2B9A}" presName="vertFour" presStyleCnt="0">
        <dgm:presLayoutVars>
          <dgm:chPref val="3"/>
        </dgm:presLayoutVars>
      </dgm:prSet>
      <dgm:spPr/>
      <dgm:t>
        <a:bodyPr/>
        <a:lstStyle/>
        <a:p>
          <a:endParaRPr lang="en-GB"/>
        </a:p>
      </dgm:t>
    </dgm:pt>
    <dgm:pt modelId="{8925DE5A-5C39-4836-920D-F8201AC34122}" type="pres">
      <dgm:prSet presAssocID="{B2A5BD90-F7FD-4C97-A447-409DA30F2B9A}" presName="txFour" presStyleLbl="node4" presStyleIdx="2" presStyleCnt="3">
        <dgm:presLayoutVars>
          <dgm:chPref val="3"/>
        </dgm:presLayoutVars>
      </dgm:prSet>
      <dgm:spPr/>
      <dgm:t>
        <a:bodyPr/>
        <a:lstStyle/>
        <a:p>
          <a:endParaRPr lang="en-GB"/>
        </a:p>
      </dgm:t>
    </dgm:pt>
    <dgm:pt modelId="{DBED7194-2C87-4ED3-A255-37129FA0F95B}" type="pres">
      <dgm:prSet presAssocID="{B2A5BD90-F7FD-4C97-A447-409DA30F2B9A}" presName="horzFour" presStyleCnt="0"/>
      <dgm:spPr/>
      <dgm:t>
        <a:bodyPr/>
        <a:lstStyle/>
        <a:p>
          <a:endParaRPr lang="en-GB"/>
        </a:p>
      </dgm:t>
    </dgm:pt>
  </dgm:ptLst>
  <dgm:cxnLst>
    <dgm:cxn modelId="{BA89C503-7A9A-49AC-AA1B-8E85F1CC38A9}" type="presOf" srcId="{3CD125E0-0CB9-4C5B-A9A5-5CC3635A0002}" destId="{D885D90B-0016-43D4-817C-8A163EF668D5}" srcOrd="0" destOrd="0" presId="urn:microsoft.com/office/officeart/2005/8/layout/hierarchy4"/>
    <dgm:cxn modelId="{91F5D48C-19DB-4793-9BD3-E3F782CF511D}" srcId="{EEA951DC-748D-459E-961E-047D2284035F}" destId="{30623427-D829-4C09-A3E1-BAFF6D7D5600}" srcOrd="1" destOrd="0" parTransId="{DE9B4AA6-82A8-44E6-BACA-F1CEA5B871AD}" sibTransId="{B508E662-6BA6-46E5-9E1F-0C76E0572D06}"/>
    <dgm:cxn modelId="{49012717-B066-42BD-B458-86E6E3D05955}" type="presOf" srcId="{EEA951DC-748D-459E-961E-047D2284035F}" destId="{9EA42B41-FF32-40ED-ADAC-15E1B20E60E0}" srcOrd="0" destOrd="0" presId="urn:microsoft.com/office/officeart/2005/8/layout/hierarchy4"/>
    <dgm:cxn modelId="{3688D81F-47F4-4586-BD22-4B9B9DB95025}" srcId="{CEE627D8-D6AE-4CD9-8110-D9F18463FFAF}" destId="{EEA951DC-748D-459E-961E-047D2284035F}" srcOrd="0" destOrd="0" parTransId="{DD5B6856-6DB4-4299-ABCF-A4553D4FF757}" sibTransId="{31BF85C7-18E6-4D58-9600-EDBFB5C7C70A}"/>
    <dgm:cxn modelId="{C8A7B036-D504-4BFC-B621-51CB7FD66194}" type="presOf" srcId="{19B0CFF0-00EB-4C6A-BBC1-C25803CE648A}" destId="{14347885-AF4A-4E6A-A80D-1F56993616F6}" srcOrd="0" destOrd="0" presId="urn:microsoft.com/office/officeart/2005/8/layout/hierarchy4"/>
    <dgm:cxn modelId="{FF9E410A-0CC5-4941-825D-002D3252D3B0}" srcId="{EEA951DC-748D-459E-961E-047D2284035F}" destId="{B2A5BD90-F7FD-4C97-A447-409DA30F2B9A}" srcOrd="2" destOrd="0" parTransId="{A4A1216F-B795-472E-A193-6E6483C1E7FA}" sibTransId="{C79451BF-4E49-4793-AD88-D181455782BE}"/>
    <dgm:cxn modelId="{EC2D62A4-C04F-4B26-B915-C9E94EFAAB65}" type="presOf" srcId="{CEE627D8-D6AE-4CD9-8110-D9F18463FFAF}" destId="{28AFD7E7-AA46-4A4B-B2C1-66479B09C766}" srcOrd="0" destOrd="0" presId="urn:microsoft.com/office/officeart/2005/8/layout/hierarchy4"/>
    <dgm:cxn modelId="{E175A991-08A6-47AB-82A8-B19938643837}" srcId="{809B4F6C-65B8-423C-98EE-BD08CA65CCCA}" destId="{CEE627D8-D6AE-4CD9-8110-D9F18463FFAF}" srcOrd="0" destOrd="0" parTransId="{B72DB00F-96D6-41E7-86A2-B179E737B88D}" sibTransId="{2106F043-F0F2-4F7C-A718-4D3A3E6A5441}"/>
    <dgm:cxn modelId="{65E429DB-B1FE-4819-BC01-E962CD150FFB}" srcId="{EEA951DC-748D-459E-961E-047D2284035F}" destId="{19B0CFF0-00EB-4C6A-BBC1-C25803CE648A}" srcOrd="0" destOrd="0" parTransId="{DCB46534-6055-423C-80B0-FA8636D52BCB}" sibTransId="{399D6A69-D749-414F-BA13-402B3D3C353A}"/>
    <dgm:cxn modelId="{2C5EC509-8A51-473F-A5B5-ACB9611706BA}" type="presOf" srcId="{B2A5BD90-F7FD-4C97-A447-409DA30F2B9A}" destId="{8925DE5A-5C39-4836-920D-F8201AC34122}" srcOrd="0" destOrd="0" presId="urn:microsoft.com/office/officeart/2005/8/layout/hierarchy4"/>
    <dgm:cxn modelId="{CCF2E4A4-ED05-4847-AE87-F27906E120D2}" type="presOf" srcId="{809B4F6C-65B8-423C-98EE-BD08CA65CCCA}" destId="{987A4C20-7450-4A17-9FC9-6B3E0DC261D7}" srcOrd="0" destOrd="0" presId="urn:microsoft.com/office/officeart/2005/8/layout/hierarchy4"/>
    <dgm:cxn modelId="{B08F912B-7131-4034-82F2-8479E5828853}" type="presOf" srcId="{30623427-D829-4C09-A3E1-BAFF6D7D5600}" destId="{1BD0CA9F-0487-45CC-ACDE-D71DA260BA8F}" srcOrd="0" destOrd="0" presId="urn:microsoft.com/office/officeart/2005/8/layout/hierarchy4"/>
    <dgm:cxn modelId="{16AE6745-5CD7-47D1-87D2-B3AEABD087C2}" srcId="{3CD125E0-0CB9-4C5B-A9A5-5CC3635A0002}" destId="{809B4F6C-65B8-423C-98EE-BD08CA65CCCA}" srcOrd="0" destOrd="0" parTransId="{C578DC23-C2B8-4A3C-9180-CD7280E26C1F}" sibTransId="{1B20DE36-21F5-4D0D-9BDA-60C69CB71685}"/>
    <dgm:cxn modelId="{7D94500B-D73B-4DDD-A4BE-527E887C3855}" type="presParOf" srcId="{D885D90B-0016-43D4-817C-8A163EF668D5}" destId="{47ED9348-B45B-4D0E-A858-A6D388357C7F}" srcOrd="0" destOrd="0" presId="urn:microsoft.com/office/officeart/2005/8/layout/hierarchy4"/>
    <dgm:cxn modelId="{687B8B09-70A4-4F49-8BE0-D781FFDD7D57}" type="presParOf" srcId="{47ED9348-B45B-4D0E-A858-A6D388357C7F}" destId="{987A4C20-7450-4A17-9FC9-6B3E0DC261D7}" srcOrd="0" destOrd="0" presId="urn:microsoft.com/office/officeart/2005/8/layout/hierarchy4"/>
    <dgm:cxn modelId="{D83685C8-9590-4430-B804-4695A02C4272}" type="presParOf" srcId="{47ED9348-B45B-4D0E-A858-A6D388357C7F}" destId="{831AA123-8361-4FF8-8BBB-396A60697B7E}" srcOrd="1" destOrd="0" presId="urn:microsoft.com/office/officeart/2005/8/layout/hierarchy4"/>
    <dgm:cxn modelId="{0DB12160-3E04-40E8-BA16-A7C5F771E7A2}" type="presParOf" srcId="{47ED9348-B45B-4D0E-A858-A6D388357C7F}" destId="{1F6966E7-A620-472C-A67C-DA679124D0F1}" srcOrd="2" destOrd="0" presId="urn:microsoft.com/office/officeart/2005/8/layout/hierarchy4"/>
    <dgm:cxn modelId="{DD80E93B-43C0-49C0-AFC6-BF94E5B6A63D}" type="presParOf" srcId="{1F6966E7-A620-472C-A67C-DA679124D0F1}" destId="{0A6562DC-ECFF-4B07-9D8A-05C1596AB514}" srcOrd="0" destOrd="0" presId="urn:microsoft.com/office/officeart/2005/8/layout/hierarchy4"/>
    <dgm:cxn modelId="{F9513F5D-3187-4174-94A2-0849251F7793}" type="presParOf" srcId="{0A6562DC-ECFF-4B07-9D8A-05C1596AB514}" destId="{28AFD7E7-AA46-4A4B-B2C1-66479B09C766}" srcOrd="0" destOrd="0" presId="urn:microsoft.com/office/officeart/2005/8/layout/hierarchy4"/>
    <dgm:cxn modelId="{A3CC873A-F44D-4143-A808-F56DB10D1B2A}" type="presParOf" srcId="{0A6562DC-ECFF-4B07-9D8A-05C1596AB514}" destId="{84DD4194-1D3B-4C34-9306-409A95E99799}" srcOrd="1" destOrd="0" presId="urn:microsoft.com/office/officeart/2005/8/layout/hierarchy4"/>
    <dgm:cxn modelId="{71E64C7B-67B9-472F-B6E6-4417AD989CBC}" type="presParOf" srcId="{0A6562DC-ECFF-4B07-9D8A-05C1596AB514}" destId="{1A6C7E51-035B-4D92-ADD3-AB35BB6BC90E}" srcOrd="2" destOrd="0" presId="urn:microsoft.com/office/officeart/2005/8/layout/hierarchy4"/>
    <dgm:cxn modelId="{FD12AC0A-C917-41C5-8EDA-19D73CC25059}" type="presParOf" srcId="{1A6C7E51-035B-4D92-ADD3-AB35BB6BC90E}" destId="{BCBD1385-E4B1-4E62-8211-525DE55934EA}" srcOrd="0" destOrd="0" presId="urn:microsoft.com/office/officeart/2005/8/layout/hierarchy4"/>
    <dgm:cxn modelId="{791A7E68-7EC7-4753-B0B6-AB97FD730024}" type="presParOf" srcId="{BCBD1385-E4B1-4E62-8211-525DE55934EA}" destId="{9EA42B41-FF32-40ED-ADAC-15E1B20E60E0}" srcOrd="0" destOrd="0" presId="urn:microsoft.com/office/officeart/2005/8/layout/hierarchy4"/>
    <dgm:cxn modelId="{0677BE3F-5883-4071-88A9-A207BC781E4B}" type="presParOf" srcId="{BCBD1385-E4B1-4E62-8211-525DE55934EA}" destId="{CD95ABC4-7F3D-44E4-993C-C7800E5B70F2}" srcOrd="1" destOrd="0" presId="urn:microsoft.com/office/officeart/2005/8/layout/hierarchy4"/>
    <dgm:cxn modelId="{BBEC7231-5567-4E40-BAE9-DAD059951643}" type="presParOf" srcId="{BCBD1385-E4B1-4E62-8211-525DE55934EA}" destId="{5F15DDE1-C003-4004-8949-FBC7360B6BD2}" srcOrd="2" destOrd="0" presId="urn:microsoft.com/office/officeart/2005/8/layout/hierarchy4"/>
    <dgm:cxn modelId="{1F31DAF8-8266-4AC1-86B4-210CA53B46A4}" type="presParOf" srcId="{5F15DDE1-C003-4004-8949-FBC7360B6BD2}" destId="{EEDC48B6-76E5-429C-8D0B-54947D453C0C}" srcOrd="0" destOrd="0" presId="urn:microsoft.com/office/officeart/2005/8/layout/hierarchy4"/>
    <dgm:cxn modelId="{CBB084EC-15B2-4A7B-A1ED-4FDDD3C87989}" type="presParOf" srcId="{EEDC48B6-76E5-429C-8D0B-54947D453C0C}" destId="{14347885-AF4A-4E6A-A80D-1F56993616F6}" srcOrd="0" destOrd="0" presId="urn:microsoft.com/office/officeart/2005/8/layout/hierarchy4"/>
    <dgm:cxn modelId="{0F2A0F62-FC41-40B0-97D7-3E5D9C8471B9}" type="presParOf" srcId="{EEDC48B6-76E5-429C-8D0B-54947D453C0C}" destId="{0489CB71-8DCE-46C5-BEF1-54D3C5F6480E}" srcOrd="1" destOrd="0" presId="urn:microsoft.com/office/officeart/2005/8/layout/hierarchy4"/>
    <dgm:cxn modelId="{981E5981-43AF-4BF5-A770-F8C7F7D031C7}" type="presParOf" srcId="{5F15DDE1-C003-4004-8949-FBC7360B6BD2}" destId="{2ACEF91C-13CF-4CF8-9834-C43D04250627}" srcOrd="1" destOrd="0" presId="urn:microsoft.com/office/officeart/2005/8/layout/hierarchy4"/>
    <dgm:cxn modelId="{6AB99500-C67A-4FAB-B024-29A2442A9C6D}" type="presParOf" srcId="{5F15DDE1-C003-4004-8949-FBC7360B6BD2}" destId="{478B40B5-E12E-4901-AF86-6C3C8F577BA8}" srcOrd="2" destOrd="0" presId="urn:microsoft.com/office/officeart/2005/8/layout/hierarchy4"/>
    <dgm:cxn modelId="{00140EDF-3701-405E-BF07-3CB23ED8D352}" type="presParOf" srcId="{478B40B5-E12E-4901-AF86-6C3C8F577BA8}" destId="{1BD0CA9F-0487-45CC-ACDE-D71DA260BA8F}" srcOrd="0" destOrd="0" presId="urn:microsoft.com/office/officeart/2005/8/layout/hierarchy4"/>
    <dgm:cxn modelId="{552908C2-F018-48A5-99CC-8966440D2D42}" type="presParOf" srcId="{478B40B5-E12E-4901-AF86-6C3C8F577BA8}" destId="{9B7CF3C2-4D04-47DB-80E9-E94CF6446B43}" srcOrd="1" destOrd="0" presId="urn:microsoft.com/office/officeart/2005/8/layout/hierarchy4"/>
    <dgm:cxn modelId="{F3C8DBC9-0B47-4478-8CBE-DA4E2DC7F14F}" type="presParOf" srcId="{5F15DDE1-C003-4004-8949-FBC7360B6BD2}" destId="{9D3F7568-A755-4FEB-918C-996A199A2FA9}" srcOrd="3" destOrd="0" presId="urn:microsoft.com/office/officeart/2005/8/layout/hierarchy4"/>
    <dgm:cxn modelId="{973960B7-00F5-4158-A06F-979866136F5E}" type="presParOf" srcId="{5F15DDE1-C003-4004-8949-FBC7360B6BD2}" destId="{845F4A12-4F2E-4339-A408-42F6E8985F48}" srcOrd="4" destOrd="0" presId="urn:microsoft.com/office/officeart/2005/8/layout/hierarchy4"/>
    <dgm:cxn modelId="{ED67F8C5-4EC8-4C9C-BFC3-6F33664F9442}" type="presParOf" srcId="{845F4A12-4F2E-4339-A408-42F6E8985F48}" destId="{8925DE5A-5C39-4836-920D-F8201AC34122}" srcOrd="0" destOrd="0" presId="urn:microsoft.com/office/officeart/2005/8/layout/hierarchy4"/>
    <dgm:cxn modelId="{3AFC398B-E8C5-4F71-ADF6-ADACA2134D9F}" type="presParOf" srcId="{845F4A12-4F2E-4339-A408-42F6E8985F48}" destId="{DBED7194-2C87-4ED3-A255-37129FA0F95B}"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614F9CE-9B92-4A30-9EA9-811D4E616842}" type="doc">
      <dgm:prSet loTypeId="urn:microsoft.com/office/officeart/2005/8/layout/process1" loCatId="process" qsTypeId="urn:microsoft.com/office/officeart/2005/8/quickstyle/simple1" qsCatId="simple" csTypeId="urn:microsoft.com/office/officeart/2005/8/colors/accent1_2" csCatId="accent1" phldr="1"/>
      <dgm:spPr/>
    </dgm:pt>
    <dgm:pt modelId="{C0A7A16D-395D-4EC7-B3B3-80520F3DF3A9}">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GB" sz="1300" dirty="0" smtClean="0">
              <a:latin typeface="Arial" pitchFamily="34" charset="0"/>
              <a:cs typeface="Arial" pitchFamily="34" charset="0"/>
            </a:rPr>
            <a:t>Co-location</a:t>
          </a:r>
          <a:endParaRPr lang="en-GB" sz="1300" dirty="0">
            <a:latin typeface="Arial" pitchFamily="34" charset="0"/>
            <a:cs typeface="Arial" pitchFamily="34" charset="0"/>
          </a:endParaRPr>
        </a:p>
      </dgm:t>
    </dgm:pt>
    <dgm:pt modelId="{32491513-DC8B-4EB9-91D4-609FB1277D89}" type="parTrans" cxnId="{22BA90DE-D223-4D70-BB9F-D201379E9BB9}">
      <dgm:prSet/>
      <dgm:spPr/>
      <dgm:t>
        <a:bodyPr/>
        <a:lstStyle/>
        <a:p>
          <a:endParaRPr lang="en-GB" sz="1300">
            <a:latin typeface="Arial" pitchFamily="34" charset="0"/>
            <a:cs typeface="Arial" pitchFamily="34" charset="0"/>
          </a:endParaRPr>
        </a:p>
      </dgm:t>
    </dgm:pt>
    <dgm:pt modelId="{D3333AFF-93CC-4CCE-AEF3-45DEFFAF567E}" type="sibTrans" cxnId="{22BA90DE-D223-4D70-BB9F-D201379E9BB9}">
      <dgm:prSet custT="1"/>
      <dgm:spPr>
        <a:noFill/>
      </dgm:spPr>
      <dgm:t>
        <a:bodyPr/>
        <a:lstStyle/>
        <a:p>
          <a:endParaRPr lang="en-GB" sz="1300" dirty="0">
            <a:latin typeface="Arial" pitchFamily="34" charset="0"/>
            <a:cs typeface="Arial" pitchFamily="34" charset="0"/>
          </a:endParaRPr>
        </a:p>
      </dgm:t>
    </dgm:pt>
    <dgm:pt modelId="{650F8CF0-9D96-480B-9C8C-738F6AEF75E4}">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GB" sz="1300" dirty="0" smtClean="0">
              <a:latin typeface="Arial" pitchFamily="34" charset="0"/>
              <a:cs typeface="Arial" pitchFamily="34" charset="0"/>
            </a:rPr>
            <a:t>Co-ordination</a:t>
          </a:r>
          <a:endParaRPr lang="en-GB" sz="1300" dirty="0">
            <a:latin typeface="Arial" pitchFamily="34" charset="0"/>
            <a:cs typeface="Arial" pitchFamily="34" charset="0"/>
          </a:endParaRPr>
        </a:p>
      </dgm:t>
    </dgm:pt>
    <dgm:pt modelId="{A8C5DCE1-1EF2-457E-80A6-C4CD0FF4B7CE}" type="parTrans" cxnId="{261C722D-56E9-4A62-8BED-B482627343EB}">
      <dgm:prSet/>
      <dgm:spPr/>
      <dgm:t>
        <a:bodyPr/>
        <a:lstStyle/>
        <a:p>
          <a:endParaRPr lang="en-GB" sz="1300">
            <a:latin typeface="Arial" pitchFamily="34" charset="0"/>
            <a:cs typeface="Arial" pitchFamily="34" charset="0"/>
          </a:endParaRPr>
        </a:p>
      </dgm:t>
    </dgm:pt>
    <dgm:pt modelId="{050B2A02-2795-4411-83BC-5FDD340158FD}" type="sibTrans" cxnId="{261C722D-56E9-4A62-8BED-B482627343EB}">
      <dgm:prSet custT="1"/>
      <dgm:spPr>
        <a:noFill/>
      </dgm:spPr>
      <dgm:t>
        <a:bodyPr/>
        <a:lstStyle/>
        <a:p>
          <a:endParaRPr lang="en-GB" sz="1300" dirty="0">
            <a:latin typeface="Arial" pitchFamily="34" charset="0"/>
            <a:cs typeface="Arial" pitchFamily="34" charset="0"/>
          </a:endParaRPr>
        </a:p>
      </dgm:t>
    </dgm:pt>
    <dgm:pt modelId="{031F2318-942D-433F-BBC0-B53DB4C8894E}">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GB" sz="1300" dirty="0" smtClean="0">
              <a:latin typeface="Arial" pitchFamily="34" charset="0"/>
              <a:cs typeface="Arial" pitchFamily="34" charset="0"/>
            </a:rPr>
            <a:t>Joint understanding of risk</a:t>
          </a:r>
          <a:endParaRPr lang="en-GB" sz="1300" dirty="0">
            <a:latin typeface="Arial" pitchFamily="34" charset="0"/>
            <a:cs typeface="Arial" pitchFamily="34" charset="0"/>
          </a:endParaRPr>
        </a:p>
      </dgm:t>
    </dgm:pt>
    <dgm:pt modelId="{5D32B269-0982-4FA2-B3A7-711677707071}" type="parTrans" cxnId="{C75826F5-6796-4542-ACB0-5225BA8DB476}">
      <dgm:prSet/>
      <dgm:spPr/>
      <dgm:t>
        <a:bodyPr/>
        <a:lstStyle/>
        <a:p>
          <a:endParaRPr lang="en-GB" sz="1300">
            <a:latin typeface="Arial" pitchFamily="34" charset="0"/>
            <a:cs typeface="Arial" pitchFamily="34" charset="0"/>
          </a:endParaRPr>
        </a:p>
      </dgm:t>
    </dgm:pt>
    <dgm:pt modelId="{E73BBA4D-D30E-4AD4-A220-92C62861DDFA}" type="sibTrans" cxnId="{C75826F5-6796-4542-ACB0-5225BA8DB476}">
      <dgm:prSet custT="1"/>
      <dgm:spPr>
        <a:noFill/>
      </dgm:spPr>
      <dgm:t>
        <a:bodyPr/>
        <a:lstStyle/>
        <a:p>
          <a:endParaRPr lang="en-GB" sz="1300" dirty="0">
            <a:latin typeface="Arial" pitchFamily="34" charset="0"/>
            <a:cs typeface="Arial" pitchFamily="34" charset="0"/>
          </a:endParaRPr>
        </a:p>
      </dgm:t>
    </dgm:pt>
    <dgm:pt modelId="{1FA72AD4-47BF-4FC7-84BB-3D85A8FAE158}">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GB" sz="1300" dirty="0" smtClean="0">
              <a:latin typeface="Arial" pitchFamily="34" charset="0"/>
              <a:cs typeface="Arial" pitchFamily="34" charset="0"/>
            </a:rPr>
            <a:t>Communication</a:t>
          </a:r>
          <a:endParaRPr lang="en-GB" sz="1300" dirty="0">
            <a:latin typeface="Arial" pitchFamily="34" charset="0"/>
            <a:cs typeface="Arial" pitchFamily="34" charset="0"/>
          </a:endParaRPr>
        </a:p>
      </dgm:t>
    </dgm:pt>
    <dgm:pt modelId="{9879DFBA-3558-4E10-AE49-DED5E061E6AC}" type="parTrans" cxnId="{3A309D2C-6E2C-4EA5-BC5E-A90A8630F72D}">
      <dgm:prSet/>
      <dgm:spPr/>
      <dgm:t>
        <a:bodyPr/>
        <a:lstStyle/>
        <a:p>
          <a:endParaRPr lang="en-GB" sz="1300">
            <a:latin typeface="Arial" pitchFamily="34" charset="0"/>
            <a:cs typeface="Arial" pitchFamily="34" charset="0"/>
          </a:endParaRPr>
        </a:p>
      </dgm:t>
    </dgm:pt>
    <dgm:pt modelId="{C178470E-C273-406C-B775-C44640F6EA1D}" type="sibTrans" cxnId="{3A309D2C-6E2C-4EA5-BC5E-A90A8630F72D}">
      <dgm:prSet custT="1"/>
      <dgm:spPr>
        <a:noFill/>
      </dgm:spPr>
      <dgm:t>
        <a:bodyPr/>
        <a:lstStyle/>
        <a:p>
          <a:endParaRPr lang="en-GB" sz="1300" dirty="0">
            <a:latin typeface="Arial" pitchFamily="34" charset="0"/>
            <a:cs typeface="Arial" pitchFamily="34" charset="0"/>
          </a:endParaRPr>
        </a:p>
      </dgm:t>
    </dgm:pt>
    <dgm:pt modelId="{9C7816A1-9AE5-44EE-B641-CABE9CABA62E}">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GB" sz="1300" dirty="0" smtClean="0">
              <a:latin typeface="Arial" pitchFamily="34" charset="0"/>
              <a:cs typeface="Arial" pitchFamily="34" charset="0"/>
            </a:rPr>
            <a:t>Shared situational awareness</a:t>
          </a:r>
          <a:endParaRPr lang="en-GB" sz="1300" dirty="0">
            <a:latin typeface="Arial" pitchFamily="34" charset="0"/>
            <a:cs typeface="Arial" pitchFamily="34" charset="0"/>
          </a:endParaRPr>
        </a:p>
      </dgm:t>
    </dgm:pt>
    <dgm:pt modelId="{CA6101A1-D54E-473F-BC4F-821FF302711C}" type="parTrans" cxnId="{9EE2B3F3-2D04-4170-B3FE-CFB810A95B67}">
      <dgm:prSet/>
      <dgm:spPr/>
      <dgm:t>
        <a:bodyPr/>
        <a:lstStyle/>
        <a:p>
          <a:endParaRPr lang="en-GB" sz="1300">
            <a:latin typeface="Arial" pitchFamily="34" charset="0"/>
            <a:cs typeface="Arial" pitchFamily="34" charset="0"/>
          </a:endParaRPr>
        </a:p>
      </dgm:t>
    </dgm:pt>
    <dgm:pt modelId="{93C6A5E2-00EB-49AF-970C-EF5DD85D9229}" type="sibTrans" cxnId="{9EE2B3F3-2D04-4170-B3FE-CFB810A95B67}">
      <dgm:prSet/>
      <dgm:spPr/>
      <dgm:t>
        <a:bodyPr/>
        <a:lstStyle/>
        <a:p>
          <a:endParaRPr lang="en-GB" sz="1300">
            <a:latin typeface="Arial" pitchFamily="34" charset="0"/>
            <a:cs typeface="Arial" pitchFamily="34" charset="0"/>
          </a:endParaRPr>
        </a:p>
      </dgm:t>
    </dgm:pt>
    <dgm:pt modelId="{DB3F21F3-773A-45C2-BCCB-067B4BDBFE42}" type="pres">
      <dgm:prSet presAssocID="{B614F9CE-9B92-4A30-9EA9-811D4E616842}" presName="Name0" presStyleCnt="0">
        <dgm:presLayoutVars>
          <dgm:dir/>
          <dgm:resizeHandles val="exact"/>
        </dgm:presLayoutVars>
      </dgm:prSet>
      <dgm:spPr/>
    </dgm:pt>
    <dgm:pt modelId="{668A8E3F-1243-4613-A904-AB2287F85040}" type="pres">
      <dgm:prSet presAssocID="{C0A7A16D-395D-4EC7-B3B3-80520F3DF3A9}" presName="node" presStyleLbl="node1" presStyleIdx="0" presStyleCnt="5" custLinFactNeighborX="11809">
        <dgm:presLayoutVars>
          <dgm:bulletEnabled val="1"/>
        </dgm:presLayoutVars>
      </dgm:prSet>
      <dgm:spPr/>
      <dgm:t>
        <a:bodyPr/>
        <a:lstStyle/>
        <a:p>
          <a:endParaRPr lang="en-GB"/>
        </a:p>
      </dgm:t>
    </dgm:pt>
    <dgm:pt modelId="{42ACBA72-2A79-4BAD-89C6-72AB2B9C8B3E}" type="pres">
      <dgm:prSet presAssocID="{D3333AFF-93CC-4CCE-AEF3-45DEFFAF567E}" presName="sibTrans" presStyleLbl="sibTrans2D1" presStyleIdx="0" presStyleCnt="4"/>
      <dgm:spPr/>
      <dgm:t>
        <a:bodyPr/>
        <a:lstStyle/>
        <a:p>
          <a:endParaRPr lang="en-GB"/>
        </a:p>
      </dgm:t>
    </dgm:pt>
    <dgm:pt modelId="{040E2891-A9A7-4112-A438-0E9EA06B7627}" type="pres">
      <dgm:prSet presAssocID="{D3333AFF-93CC-4CCE-AEF3-45DEFFAF567E}" presName="connectorText" presStyleLbl="sibTrans2D1" presStyleIdx="0" presStyleCnt="4"/>
      <dgm:spPr/>
      <dgm:t>
        <a:bodyPr/>
        <a:lstStyle/>
        <a:p>
          <a:endParaRPr lang="en-GB"/>
        </a:p>
      </dgm:t>
    </dgm:pt>
    <dgm:pt modelId="{0F07BD79-BB3C-4F30-887A-E5BF1EC2D6EF}" type="pres">
      <dgm:prSet presAssocID="{1FA72AD4-47BF-4FC7-84BB-3D85A8FAE158}" presName="node" presStyleLbl="node1" presStyleIdx="1" presStyleCnt="5" custScaleX="126675">
        <dgm:presLayoutVars>
          <dgm:bulletEnabled val="1"/>
        </dgm:presLayoutVars>
      </dgm:prSet>
      <dgm:spPr/>
      <dgm:t>
        <a:bodyPr/>
        <a:lstStyle/>
        <a:p>
          <a:endParaRPr lang="en-GB"/>
        </a:p>
      </dgm:t>
    </dgm:pt>
    <dgm:pt modelId="{A27E045A-CB10-4255-A117-C0FA785E724F}" type="pres">
      <dgm:prSet presAssocID="{C178470E-C273-406C-B775-C44640F6EA1D}" presName="sibTrans" presStyleLbl="sibTrans2D1" presStyleIdx="1" presStyleCnt="4"/>
      <dgm:spPr/>
      <dgm:t>
        <a:bodyPr/>
        <a:lstStyle/>
        <a:p>
          <a:endParaRPr lang="en-GB"/>
        </a:p>
      </dgm:t>
    </dgm:pt>
    <dgm:pt modelId="{913ED7AE-2370-4457-A67B-581ACA54C248}" type="pres">
      <dgm:prSet presAssocID="{C178470E-C273-406C-B775-C44640F6EA1D}" presName="connectorText" presStyleLbl="sibTrans2D1" presStyleIdx="1" presStyleCnt="4"/>
      <dgm:spPr/>
      <dgm:t>
        <a:bodyPr/>
        <a:lstStyle/>
        <a:p>
          <a:endParaRPr lang="en-GB"/>
        </a:p>
      </dgm:t>
    </dgm:pt>
    <dgm:pt modelId="{07850546-D1A9-4457-869D-48E50BAF3108}" type="pres">
      <dgm:prSet presAssocID="{650F8CF0-9D96-480B-9C8C-738F6AEF75E4}" presName="node" presStyleLbl="node1" presStyleIdx="2" presStyleCnt="5">
        <dgm:presLayoutVars>
          <dgm:bulletEnabled val="1"/>
        </dgm:presLayoutVars>
      </dgm:prSet>
      <dgm:spPr/>
      <dgm:t>
        <a:bodyPr/>
        <a:lstStyle/>
        <a:p>
          <a:endParaRPr lang="en-GB"/>
        </a:p>
      </dgm:t>
    </dgm:pt>
    <dgm:pt modelId="{D6A51435-C5B0-4691-BD70-EB9B7D9CB00F}" type="pres">
      <dgm:prSet presAssocID="{050B2A02-2795-4411-83BC-5FDD340158FD}" presName="sibTrans" presStyleLbl="sibTrans2D1" presStyleIdx="2" presStyleCnt="4"/>
      <dgm:spPr/>
      <dgm:t>
        <a:bodyPr/>
        <a:lstStyle/>
        <a:p>
          <a:endParaRPr lang="en-GB"/>
        </a:p>
      </dgm:t>
    </dgm:pt>
    <dgm:pt modelId="{D3BD5166-7BBA-4FB2-858F-A8977E5D8DB8}" type="pres">
      <dgm:prSet presAssocID="{050B2A02-2795-4411-83BC-5FDD340158FD}" presName="connectorText" presStyleLbl="sibTrans2D1" presStyleIdx="2" presStyleCnt="4"/>
      <dgm:spPr/>
      <dgm:t>
        <a:bodyPr/>
        <a:lstStyle/>
        <a:p>
          <a:endParaRPr lang="en-GB"/>
        </a:p>
      </dgm:t>
    </dgm:pt>
    <dgm:pt modelId="{8C2BDFCC-2DE9-45C0-B932-DA6781447F8D}" type="pres">
      <dgm:prSet presAssocID="{031F2318-942D-433F-BBC0-B53DB4C8894E}" presName="node" presStyleLbl="node1" presStyleIdx="3" presStyleCnt="5">
        <dgm:presLayoutVars>
          <dgm:bulletEnabled val="1"/>
        </dgm:presLayoutVars>
      </dgm:prSet>
      <dgm:spPr/>
      <dgm:t>
        <a:bodyPr/>
        <a:lstStyle/>
        <a:p>
          <a:endParaRPr lang="en-GB"/>
        </a:p>
      </dgm:t>
    </dgm:pt>
    <dgm:pt modelId="{F66390D3-FB95-400F-974D-5D0010F68E15}" type="pres">
      <dgm:prSet presAssocID="{E73BBA4D-D30E-4AD4-A220-92C62861DDFA}" presName="sibTrans" presStyleLbl="sibTrans2D1" presStyleIdx="3" presStyleCnt="4"/>
      <dgm:spPr/>
      <dgm:t>
        <a:bodyPr/>
        <a:lstStyle/>
        <a:p>
          <a:endParaRPr lang="en-GB"/>
        </a:p>
      </dgm:t>
    </dgm:pt>
    <dgm:pt modelId="{4FC1D9AE-74B6-4075-83DA-732F112805E1}" type="pres">
      <dgm:prSet presAssocID="{E73BBA4D-D30E-4AD4-A220-92C62861DDFA}" presName="connectorText" presStyleLbl="sibTrans2D1" presStyleIdx="3" presStyleCnt="4"/>
      <dgm:spPr/>
      <dgm:t>
        <a:bodyPr/>
        <a:lstStyle/>
        <a:p>
          <a:endParaRPr lang="en-GB"/>
        </a:p>
      </dgm:t>
    </dgm:pt>
    <dgm:pt modelId="{155EC722-0520-47FD-B002-BE1725E63879}" type="pres">
      <dgm:prSet presAssocID="{9C7816A1-9AE5-44EE-B641-CABE9CABA62E}" presName="node" presStyleLbl="node1" presStyleIdx="4" presStyleCnt="5">
        <dgm:presLayoutVars>
          <dgm:bulletEnabled val="1"/>
        </dgm:presLayoutVars>
      </dgm:prSet>
      <dgm:spPr/>
      <dgm:t>
        <a:bodyPr/>
        <a:lstStyle/>
        <a:p>
          <a:endParaRPr lang="en-GB"/>
        </a:p>
      </dgm:t>
    </dgm:pt>
  </dgm:ptLst>
  <dgm:cxnLst>
    <dgm:cxn modelId="{F642E4E3-E86F-4395-AD5F-E3030C63C2F1}" type="presOf" srcId="{C178470E-C273-406C-B775-C44640F6EA1D}" destId="{A27E045A-CB10-4255-A117-C0FA785E724F}" srcOrd="0" destOrd="0" presId="urn:microsoft.com/office/officeart/2005/8/layout/process1"/>
    <dgm:cxn modelId="{C75826F5-6796-4542-ACB0-5225BA8DB476}" srcId="{B614F9CE-9B92-4A30-9EA9-811D4E616842}" destId="{031F2318-942D-433F-BBC0-B53DB4C8894E}" srcOrd="3" destOrd="0" parTransId="{5D32B269-0982-4FA2-B3A7-711677707071}" sibTransId="{E73BBA4D-D30E-4AD4-A220-92C62861DDFA}"/>
    <dgm:cxn modelId="{284066EC-DC34-4503-A464-B7A3DDEBA8EE}" type="presOf" srcId="{1FA72AD4-47BF-4FC7-84BB-3D85A8FAE158}" destId="{0F07BD79-BB3C-4F30-887A-E5BF1EC2D6EF}" srcOrd="0" destOrd="0" presId="urn:microsoft.com/office/officeart/2005/8/layout/process1"/>
    <dgm:cxn modelId="{261C722D-56E9-4A62-8BED-B482627343EB}" srcId="{B614F9CE-9B92-4A30-9EA9-811D4E616842}" destId="{650F8CF0-9D96-480B-9C8C-738F6AEF75E4}" srcOrd="2" destOrd="0" parTransId="{A8C5DCE1-1EF2-457E-80A6-C4CD0FF4B7CE}" sibTransId="{050B2A02-2795-4411-83BC-5FDD340158FD}"/>
    <dgm:cxn modelId="{8DEAC5D3-4916-42DB-A371-9B9689F1CF5E}" type="presOf" srcId="{B614F9CE-9B92-4A30-9EA9-811D4E616842}" destId="{DB3F21F3-773A-45C2-BCCB-067B4BDBFE42}" srcOrd="0" destOrd="0" presId="urn:microsoft.com/office/officeart/2005/8/layout/process1"/>
    <dgm:cxn modelId="{A40BFABE-B300-4A27-A23D-262CC2E273DE}" type="presOf" srcId="{650F8CF0-9D96-480B-9C8C-738F6AEF75E4}" destId="{07850546-D1A9-4457-869D-48E50BAF3108}" srcOrd="0" destOrd="0" presId="urn:microsoft.com/office/officeart/2005/8/layout/process1"/>
    <dgm:cxn modelId="{24FC34D8-1287-4CFA-A22F-6BAEE405DAA6}" type="presOf" srcId="{050B2A02-2795-4411-83BC-5FDD340158FD}" destId="{D6A51435-C5B0-4691-BD70-EB9B7D9CB00F}" srcOrd="0" destOrd="0" presId="urn:microsoft.com/office/officeart/2005/8/layout/process1"/>
    <dgm:cxn modelId="{EFF0FE39-795E-4246-BE03-F3B7AFAFE21D}" type="presOf" srcId="{9C7816A1-9AE5-44EE-B641-CABE9CABA62E}" destId="{155EC722-0520-47FD-B002-BE1725E63879}" srcOrd="0" destOrd="0" presId="urn:microsoft.com/office/officeart/2005/8/layout/process1"/>
    <dgm:cxn modelId="{3A309D2C-6E2C-4EA5-BC5E-A90A8630F72D}" srcId="{B614F9CE-9B92-4A30-9EA9-811D4E616842}" destId="{1FA72AD4-47BF-4FC7-84BB-3D85A8FAE158}" srcOrd="1" destOrd="0" parTransId="{9879DFBA-3558-4E10-AE49-DED5E061E6AC}" sibTransId="{C178470E-C273-406C-B775-C44640F6EA1D}"/>
    <dgm:cxn modelId="{32860B4B-ECAA-4D41-87BF-6454695BA7D9}" type="presOf" srcId="{E73BBA4D-D30E-4AD4-A220-92C62861DDFA}" destId="{F66390D3-FB95-400F-974D-5D0010F68E15}" srcOrd="0" destOrd="0" presId="urn:microsoft.com/office/officeart/2005/8/layout/process1"/>
    <dgm:cxn modelId="{4BA325D4-E11B-46AB-B2AA-0AA55391C710}" type="presOf" srcId="{031F2318-942D-433F-BBC0-B53DB4C8894E}" destId="{8C2BDFCC-2DE9-45C0-B932-DA6781447F8D}" srcOrd="0" destOrd="0" presId="urn:microsoft.com/office/officeart/2005/8/layout/process1"/>
    <dgm:cxn modelId="{5BCD6DE6-07A1-499A-8639-D0BD1CCD2EA4}" type="presOf" srcId="{C178470E-C273-406C-B775-C44640F6EA1D}" destId="{913ED7AE-2370-4457-A67B-581ACA54C248}" srcOrd="1" destOrd="0" presId="urn:microsoft.com/office/officeart/2005/8/layout/process1"/>
    <dgm:cxn modelId="{22BA90DE-D223-4D70-BB9F-D201379E9BB9}" srcId="{B614F9CE-9B92-4A30-9EA9-811D4E616842}" destId="{C0A7A16D-395D-4EC7-B3B3-80520F3DF3A9}" srcOrd="0" destOrd="0" parTransId="{32491513-DC8B-4EB9-91D4-609FB1277D89}" sibTransId="{D3333AFF-93CC-4CCE-AEF3-45DEFFAF567E}"/>
    <dgm:cxn modelId="{CA8474DE-766C-48B7-8C64-FD3B9AD8CDF6}" type="presOf" srcId="{E73BBA4D-D30E-4AD4-A220-92C62861DDFA}" destId="{4FC1D9AE-74B6-4075-83DA-732F112805E1}" srcOrd="1" destOrd="0" presId="urn:microsoft.com/office/officeart/2005/8/layout/process1"/>
    <dgm:cxn modelId="{F7993A2C-06A7-4F2D-ACE4-B48EB4FE002F}" type="presOf" srcId="{C0A7A16D-395D-4EC7-B3B3-80520F3DF3A9}" destId="{668A8E3F-1243-4613-A904-AB2287F85040}" srcOrd="0" destOrd="0" presId="urn:microsoft.com/office/officeart/2005/8/layout/process1"/>
    <dgm:cxn modelId="{51A2B996-4A00-4B6B-AF50-F6DB53F97FC1}" type="presOf" srcId="{D3333AFF-93CC-4CCE-AEF3-45DEFFAF567E}" destId="{040E2891-A9A7-4112-A438-0E9EA06B7627}" srcOrd="1" destOrd="0" presId="urn:microsoft.com/office/officeart/2005/8/layout/process1"/>
    <dgm:cxn modelId="{D791AA3B-CDCF-4209-9EA8-AF6165BB3012}" type="presOf" srcId="{050B2A02-2795-4411-83BC-5FDD340158FD}" destId="{D3BD5166-7BBA-4FB2-858F-A8977E5D8DB8}" srcOrd="1" destOrd="0" presId="urn:microsoft.com/office/officeart/2005/8/layout/process1"/>
    <dgm:cxn modelId="{C82AE073-C9DC-4F04-A4D8-8AA46ECD0A21}" type="presOf" srcId="{D3333AFF-93CC-4CCE-AEF3-45DEFFAF567E}" destId="{42ACBA72-2A79-4BAD-89C6-72AB2B9C8B3E}" srcOrd="0" destOrd="0" presId="urn:microsoft.com/office/officeart/2005/8/layout/process1"/>
    <dgm:cxn modelId="{9EE2B3F3-2D04-4170-B3FE-CFB810A95B67}" srcId="{B614F9CE-9B92-4A30-9EA9-811D4E616842}" destId="{9C7816A1-9AE5-44EE-B641-CABE9CABA62E}" srcOrd="4" destOrd="0" parTransId="{CA6101A1-D54E-473F-BC4F-821FF302711C}" sibTransId="{93C6A5E2-00EB-49AF-970C-EF5DD85D9229}"/>
    <dgm:cxn modelId="{3E96337B-4CDB-4C21-8FAB-4CAB34EEBFEC}" type="presParOf" srcId="{DB3F21F3-773A-45C2-BCCB-067B4BDBFE42}" destId="{668A8E3F-1243-4613-A904-AB2287F85040}" srcOrd="0" destOrd="0" presId="urn:microsoft.com/office/officeart/2005/8/layout/process1"/>
    <dgm:cxn modelId="{0270A326-08CC-412D-B655-E7A60516E098}" type="presParOf" srcId="{DB3F21F3-773A-45C2-BCCB-067B4BDBFE42}" destId="{42ACBA72-2A79-4BAD-89C6-72AB2B9C8B3E}" srcOrd="1" destOrd="0" presId="urn:microsoft.com/office/officeart/2005/8/layout/process1"/>
    <dgm:cxn modelId="{A8FA04B0-DE28-4462-B9A6-BB50E6A483DC}" type="presParOf" srcId="{42ACBA72-2A79-4BAD-89C6-72AB2B9C8B3E}" destId="{040E2891-A9A7-4112-A438-0E9EA06B7627}" srcOrd="0" destOrd="0" presId="urn:microsoft.com/office/officeart/2005/8/layout/process1"/>
    <dgm:cxn modelId="{47192E8C-9A2E-4240-AC27-792793A542DA}" type="presParOf" srcId="{DB3F21F3-773A-45C2-BCCB-067B4BDBFE42}" destId="{0F07BD79-BB3C-4F30-887A-E5BF1EC2D6EF}" srcOrd="2" destOrd="0" presId="urn:microsoft.com/office/officeart/2005/8/layout/process1"/>
    <dgm:cxn modelId="{9AC48F50-0FC3-4249-AA96-6B23ECC0CB37}" type="presParOf" srcId="{DB3F21F3-773A-45C2-BCCB-067B4BDBFE42}" destId="{A27E045A-CB10-4255-A117-C0FA785E724F}" srcOrd="3" destOrd="0" presId="urn:microsoft.com/office/officeart/2005/8/layout/process1"/>
    <dgm:cxn modelId="{689C497A-650D-4830-BA81-E61E251FAA40}" type="presParOf" srcId="{A27E045A-CB10-4255-A117-C0FA785E724F}" destId="{913ED7AE-2370-4457-A67B-581ACA54C248}" srcOrd="0" destOrd="0" presId="urn:microsoft.com/office/officeart/2005/8/layout/process1"/>
    <dgm:cxn modelId="{1D457602-F992-4C7C-BA1C-84284E384F49}" type="presParOf" srcId="{DB3F21F3-773A-45C2-BCCB-067B4BDBFE42}" destId="{07850546-D1A9-4457-869D-48E50BAF3108}" srcOrd="4" destOrd="0" presId="urn:microsoft.com/office/officeart/2005/8/layout/process1"/>
    <dgm:cxn modelId="{ED5516B9-78BE-4968-B3CD-D838EBC81CFF}" type="presParOf" srcId="{DB3F21F3-773A-45C2-BCCB-067B4BDBFE42}" destId="{D6A51435-C5B0-4691-BD70-EB9B7D9CB00F}" srcOrd="5" destOrd="0" presId="urn:microsoft.com/office/officeart/2005/8/layout/process1"/>
    <dgm:cxn modelId="{20111951-7664-42F9-99BC-913D18B3F4E0}" type="presParOf" srcId="{D6A51435-C5B0-4691-BD70-EB9B7D9CB00F}" destId="{D3BD5166-7BBA-4FB2-858F-A8977E5D8DB8}" srcOrd="0" destOrd="0" presId="urn:microsoft.com/office/officeart/2005/8/layout/process1"/>
    <dgm:cxn modelId="{99026C1D-04F0-4F7B-A6BB-C753827A94AD}" type="presParOf" srcId="{DB3F21F3-773A-45C2-BCCB-067B4BDBFE42}" destId="{8C2BDFCC-2DE9-45C0-B932-DA6781447F8D}" srcOrd="6" destOrd="0" presId="urn:microsoft.com/office/officeart/2005/8/layout/process1"/>
    <dgm:cxn modelId="{50CEB2EF-D0BB-4C70-809C-E566D1387222}" type="presParOf" srcId="{DB3F21F3-773A-45C2-BCCB-067B4BDBFE42}" destId="{F66390D3-FB95-400F-974D-5D0010F68E15}" srcOrd="7" destOrd="0" presId="urn:microsoft.com/office/officeart/2005/8/layout/process1"/>
    <dgm:cxn modelId="{73621777-AFAE-40E7-B2FC-1020E2432115}" type="presParOf" srcId="{F66390D3-FB95-400F-974D-5D0010F68E15}" destId="{4FC1D9AE-74B6-4075-83DA-732F112805E1}" srcOrd="0" destOrd="0" presId="urn:microsoft.com/office/officeart/2005/8/layout/process1"/>
    <dgm:cxn modelId="{843A712C-858A-4B82-884E-073FAAEF0935}" type="presParOf" srcId="{DB3F21F3-773A-45C2-BCCB-067B4BDBFE42}" destId="{155EC722-0520-47FD-B002-BE1725E63879}"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C239E-5BD6-4828-9A59-ACDAD87A382C}">
      <dsp:nvSpPr>
        <dsp:cNvPr id="0" name=""/>
        <dsp:cNvSpPr/>
      </dsp:nvSpPr>
      <dsp:spPr>
        <a:xfrm rot="5400000">
          <a:off x="5061611" y="-2012004"/>
          <a:ext cx="942967" cy="520761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smtClean="0">
              <a:latin typeface="+mn-lt"/>
              <a:cs typeface="Arial" pitchFamily="34" charset="0"/>
            </a:rPr>
            <a:t>Aim of this session</a:t>
          </a:r>
          <a:endParaRPr lang="en-GB" sz="1800" kern="1200" dirty="0">
            <a:latin typeface="+mn-lt"/>
            <a:cs typeface="Arial" pitchFamily="34" charset="0"/>
          </a:endParaRPr>
        </a:p>
        <a:p>
          <a:pPr marL="171450" lvl="1" indent="-171450" algn="l" defTabSz="800100">
            <a:lnSpc>
              <a:spcPct val="90000"/>
            </a:lnSpc>
            <a:spcBef>
              <a:spcPct val="0"/>
            </a:spcBef>
            <a:spcAft>
              <a:spcPct val="15000"/>
            </a:spcAft>
            <a:buChar char="••"/>
          </a:pPr>
          <a:r>
            <a:rPr lang="en-GB" sz="1800" kern="1200" dirty="0" smtClean="0">
              <a:latin typeface="+mn-lt"/>
              <a:cs typeface="Arial" pitchFamily="34" charset="0"/>
            </a:rPr>
            <a:t>JESIP in context</a:t>
          </a:r>
          <a:endParaRPr lang="en-GB" sz="1800" kern="1200" dirty="0">
            <a:latin typeface="+mn-lt"/>
            <a:cs typeface="Arial" pitchFamily="34" charset="0"/>
          </a:endParaRPr>
        </a:p>
        <a:p>
          <a:pPr marL="171450" lvl="1" indent="-171450" algn="l" defTabSz="800100">
            <a:lnSpc>
              <a:spcPct val="90000"/>
            </a:lnSpc>
            <a:spcBef>
              <a:spcPct val="0"/>
            </a:spcBef>
            <a:spcAft>
              <a:spcPct val="15000"/>
            </a:spcAft>
            <a:buChar char="••"/>
          </a:pPr>
          <a:r>
            <a:rPr lang="en-GB" sz="1800" kern="1200" dirty="0" smtClean="0">
              <a:latin typeface="+mn-lt"/>
              <a:cs typeface="Arial" pitchFamily="34" charset="0"/>
            </a:rPr>
            <a:t>Available training products</a:t>
          </a:r>
          <a:endParaRPr lang="en-GB" sz="1800" kern="1200" dirty="0">
            <a:latin typeface="+mn-lt"/>
            <a:cs typeface="Arial" pitchFamily="34" charset="0"/>
          </a:endParaRPr>
        </a:p>
      </dsp:txBody>
      <dsp:txXfrm rot="-5400000">
        <a:off x="2929286" y="166353"/>
        <a:ext cx="5161586" cy="850903"/>
      </dsp:txXfrm>
    </dsp:sp>
    <dsp:sp modelId="{358322EF-6D84-48D9-9C5A-187E5D8AA05C}">
      <dsp:nvSpPr>
        <dsp:cNvPr id="0" name=""/>
        <dsp:cNvSpPr/>
      </dsp:nvSpPr>
      <dsp:spPr>
        <a:xfrm>
          <a:off x="0" y="670"/>
          <a:ext cx="2929285" cy="117870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GB" sz="2900" kern="1200" dirty="0" smtClean="0">
              <a:latin typeface="+mn-lt"/>
              <a:cs typeface="Arial" pitchFamily="34" charset="0"/>
            </a:rPr>
            <a:t>Introduction</a:t>
          </a:r>
          <a:endParaRPr lang="en-GB" sz="2900" kern="1200" dirty="0">
            <a:latin typeface="+mn-lt"/>
            <a:cs typeface="Arial" pitchFamily="34" charset="0"/>
          </a:endParaRPr>
        </a:p>
      </dsp:txBody>
      <dsp:txXfrm>
        <a:off x="57540" y="58210"/>
        <a:ext cx="2814205" cy="1063629"/>
      </dsp:txXfrm>
    </dsp:sp>
    <dsp:sp modelId="{E524BF53-D1C7-4C4F-8336-F6E5A6A4B145}">
      <dsp:nvSpPr>
        <dsp:cNvPr id="0" name=""/>
        <dsp:cNvSpPr/>
      </dsp:nvSpPr>
      <dsp:spPr>
        <a:xfrm rot="5400000">
          <a:off x="5061611" y="-774359"/>
          <a:ext cx="942967" cy="520761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smtClean="0">
              <a:latin typeface="+mn-lt"/>
              <a:cs typeface="Arial" pitchFamily="34" charset="0"/>
            </a:rPr>
            <a:t>Aim and purpose</a:t>
          </a:r>
          <a:endParaRPr lang="en-GB" sz="1800" kern="1200" dirty="0">
            <a:latin typeface="+mn-lt"/>
            <a:cs typeface="Arial" pitchFamily="34" charset="0"/>
          </a:endParaRPr>
        </a:p>
        <a:p>
          <a:pPr marL="171450" lvl="1" indent="-171450" algn="l" defTabSz="800100">
            <a:lnSpc>
              <a:spcPct val="90000"/>
            </a:lnSpc>
            <a:spcBef>
              <a:spcPct val="0"/>
            </a:spcBef>
            <a:spcAft>
              <a:spcPct val="15000"/>
            </a:spcAft>
            <a:buChar char="••"/>
          </a:pPr>
          <a:r>
            <a:rPr lang="en-GB" sz="1800" kern="1200" dirty="0" smtClean="0">
              <a:latin typeface="+mn-lt"/>
              <a:cs typeface="Arial" pitchFamily="34" charset="0"/>
            </a:rPr>
            <a:t>Background and rationale</a:t>
          </a:r>
          <a:endParaRPr lang="en-GB" sz="1800" kern="1200" dirty="0">
            <a:latin typeface="+mn-lt"/>
            <a:cs typeface="Arial" pitchFamily="34" charset="0"/>
          </a:endParaRPr>
        </a:p>
        <a:p>
          <a:pPr marL="171450" lvl="1" indent="-171450" algn="l" defTabSz="800100">
            <a:lnSpc>
              <a:spcPct val="90000"/>
            </a:lnSpc>
            <a:spcBef>
              <a:spcPct val="0"/>
            </a:spcBef>
            <a:spcAft>
              <a:spcPct val="15000"/>
            </a:spcAft>
            <a:buChar char="••"/>
          </a:pPr>
          <a:r>
            <a:rPr lang="en-GB" sz="1800" kern="1200" dirty="0" smtClean="0">
              <a:latin typeface="+mn-lt"/>
              <a:cs typeface="Arial" pitchFamily="34" charset="0"/>
            </a:rPr>
            <a:t>Programme outputs and benefits</a:t>
          </a:r>
          <a:endParaRPr lang="en-GB" sz="1800" kern="1200" dirty="0">
            <a:latin typeface="+mn-lt"/>
            <a:cs typeface="Arial" pitchFamily="34" charset="0"/>
          </a:endParaRPr>
        </a:p>
      </dsp:txBody>
      <dsp:txXfrm rot="-5400000">
        <a:off x="2929286" y="1403998"/>
        <a:ext cx="5161586" cy="850903"/>
      </dsp:txXfrm>
    </dsp:sp>
    <dsp:sp modelId="{2EA8E83F-DEA0-49E3-B1EB-7ED93DAC26FD}">
      <dsp:nvSpPr>
        <dsp:cNvPr id="0" name=""/>
        <dsp:cNvSpPr/>
      </dsp:nvSpPr>
      <dsp:spPr>
        <a:xfrm>
          <a:off x="0" y="1240095"/>
          <a:ext cx="2929285" cy="117870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GB" sz="2900" kern="1200" dirty="0" smtClean="0">
              <a:latin typeface="+mn-lt"/>
              <a:cs typeface="Arial" pitchFamily="34" charset="0"/>
            </a:rPr>
            <a:t>JESIP overview</a:t>
          </a:r>
          <a:endParaRPr lang="en-GB" sz="2900" kern="1200" dirty="0">
            <a:latin typeface="+mn-lt"/>
            <a:cs typeface="Arial" pitchFamily="34" charset="0"/>
          </a:endParaRPr>
        </a:p>
      </dsp:txBody>
      <dsp:txXfrm>
        <a:off x="57540" y="1297635"/>
        <a:ext cx="2814205" cy="1063629"/>
      </dsp:txXfrm>
    </dsp:sp>
    <dsp:sp modelId="{AF7B2206-60D5-4AAC-B1C8-2F1C5C9211A7}">
      <dsp:nvSpPr>
        <dsp:cNvPr id="0" name=""/>
        <dsp:cNvSpPr/>
      </dsp:nvSpPr>
      <dsp:spPr>
        <a:xfrm rot="5400000">
          <a:off x="5061611" y="463284"/>
          <a:ext cx="942967" cy="520761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smtClean="0">
              <a:latin typeface="+mn-lt"/>
              <a:cs typeface="Arial" pitchFamily="34" charset="0"/>
            </a:rPr>
            <a:t>Hierarchy of guidance</a:t>
          </a:r>
          <a:endParaRPr lang="en-GB" sz="1800" kern="1200" dirty="0">
            <a:latin typeface="+mn-lt"/>
            <a:cs typeface="Arial" pitchFamily="34" charset="0"/>
          </a:endParaRPr>
        </a:p>
        <a:p>
          <a:pPr marL="171450" lvl="1" indent="-171450" algn="l" defTabSz="800100">
            <a:lnSpc>
              <a:spcPct val="90000"/>
            </a:lnSpc>
            <a:spcBef>
              <a:spcPct val="0"/>
            </a:spcBef>
            <a:spcAft>
              <a:spcPct val="15000"/>
            </a:spcAft>
            <a:buChar char="••"/>
          </a:pPr>
          <a:r>
            <a:rPr lang="en-GB" sz="1800" kern="1200" dirty="0" smtClean="0">
              <a:latin typeface="+mn-lt"/>
              <a:cs typeface="Arial" pitchFamily="34" charset="0"/>
            </a:rPr>
            <a:t>Principles for interoperability</a:t>
          </a:r>
          <a:endParaRPr lang="en-GB" sz="1800" kern="1200" dirty="0">
            <a:latin typeface="+mn-lt"/>
            <a:cs typeface="Arial" pitchFamily="34" charset="0"/>
          </a:endParaRPr>
        </a:p>
        <a:p>
          <a:pPr marL="171450" lvl="1" indent="-171450" algn="l" defTabSz="800100">
            <a:lnSpc>
              <a:spcPct val="90000"/>
            </a:lnSpc>
            <a:spcBef>
              <a:spcPct val="0"/>
            </a:spcBef>
            <a:spcAft>
              <a:spcPct val="15000"/>
            </a:spcAft>
            <a:buChar char="••"/>
          </a:pPr>
          <a:r>
            <a:rPr lang="en-GB" sz="1800" kern="1200" dirty="0" smtClean="0">
              <a:latin typeface="+mn-lt"/>
              <a:cs typeface="Arial" pitchFamily="34" charset="0"/>
            </a:rPr>
            <a:t>Joint Decision Model</a:t>
          </a:r>
          <a:endParaRPr lang="en-GB" sz="1800" kern="1200" dirty="0">
            <a:latin typeface="+mn-lt"/>
            <a:cs typeface="Arial" pitchFamily="34" charset="0"/>
          </a:endParaRPr>
        </a:p>
      </dsp:txBody>
      <dsp:txXfrm rot="-5400000">
        <a:off x="2929286" y="2641641"/>
        <a:ext cx="5161586" cy="850903"/>
      </dsp:txXfrm>
    </dsp:sp>
    <dsp:sp modelId="{46581028-053A-4B43-8F9F-CBD767C68143}">
      <dsp:nvSpPr>
        <dsp:cNvPr id="0" name=""/>
        <dsp:cNvSpPr/>
      </dsp:nvSpPr>
      <dsp:spPr>
        <a:xfrm>
          <a:off x="0" y="2477739"/>
          <a:ext cx="2929285" cy="117870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GB" sz="2900" kern="1200" dirty="0" smtClean="0">
              <a:latin typeface="+mn-lt"/>
              <a:cs typeface="Arial" pitchFamily="34" charset="0"/>
            </a:rPr>
            <a:t>JESIP doctrine</a:t>
          </a:r>
          <a:endParaRPr lang="en-GB" sz="2900" kern="1200" dirty="0">
            <a:latin typeface="+mn-lt"/>
            <a:cs typeface="Arial" pitchFamily="34" charset="0"/>
          </a:endParaRPr>
        </a:p>
      </dsp:txBody>
      <dsp:txXfrm>
        <a:off x="57540" y="2535279"/>
        <a:ext cx="2814205" cy="1063629"/>
      </dsp:txXfrm>
    </dsp:sp>
    <dsp:sp modelId="{061F832A-45FC-476E-8FF1-03603A026B8A}">
      <dsp:nvSpPr>
        <dsp:cNvPr id="0" name=""/>
        <dsp:cNvSpPr/>
      </dsp:nvSpPr>
      <dsp:spPr>
        <a:xfrm rot="5400000">
          <a:off x="5061611" y="1700929"/>
          <a:ext cx="942967" cy="520761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smtClean="0">
              <a:latin typeface="+mn-lt"/>
              <a:cs typeface="Arial" pitchFamily="34" charset="0"/>
            </a:rPr>
            <a:t>On-scene response</a:t>
          </a:r>
          <a:endParaRPr lang="en-GB" sz="1800" kern="1200" dirty="0">
            <a:latin typeface="+mn-lt"/>
            <a:cs typeface="Arial" pitchFamily="34" charset="0"/>
          </a:endParaRPr>
        </a:p>
        <a:p>
          <a:pPr marL="171450" lvl="1" indent="-171450" algn="l" defTabSz="800100">
            <a:lnSpc>
              <a:spcPct val="90000"/>
            </a:lnSpc>
            <a:spcBef>
              <a:spcPct val="0"/>
            </a:spcBef>
            <a:spcAft>
              <a:spcPct val="15000"/>
            </a:spcAft>
            <a:buChar char="••"/>
          </a:pPr>
          <a:r>
            <a:rPr lang="en-GB" sz="1800" kern="1200" dirty="0" smtClean="0">
              <a:latin typeface="+mn-lt"/>
              <a:cs typeface="Arial" pitchFamily="34" charset="0"/>
            </a:rPr>
            <a:t>Wider response</a:t>
          </a:r>
          <a:endParaRPr lang="en-GB" sz="1800" kern="1200" dirty="0">
            <a:latin typeface="+mn-lt"/>
            <a:cs typeface="Arial" pitchFamily="34" charset="0"/>
          </a:endParaRPr>
        </a:p>
      </dsp:txBody>
      <dsp:txXfrm rot="-5400000">
        <a:off x="2929286" y="3879286"/>
        <a:ext cx="5161586" cy="850903"/>
      </dsp:txXfrm>
    </dsp:sp>
    <dsp:sp modelId="{A2C2DE4E-84B1-46C8-9F0C-3CA5FAC5493B}">
      <dsp:nvSpPr>
        <dsp:cNvPr id="0" name=""/>
        <dsp:cNvSpPr/>
      </dsp:nvSpPr>
      <dsp:spPr>
        <a:xfrm>
          <a:off x="0" y="3715384"/>
          <a:ext cx="2929285" cy="117870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GB" sz="2900" kern="1200" dirty="0" smtClean="0">
              <a:latin typeface="+mn-lt"/>
              <a:cs typeface="Arial" pitchFamily="34" charset="0"/>
            </a:rPr>
            <a:t>Implications for other responders </a:t>
          </a:r>
          <a:endParaRPr lang="en-GB" sz="2900" kern="1200" dirty="0">
            <a:latin typeface="+mn-lt"/>
            <a:cs typeface="Arial" pitchFamily="34" charset="0"/>
          </a:endParaRPr>
        </a:p>
      </dsp:txBody>
      <dsp:txXfrm>
        <a:off x="57540" y="3772924"/>
        <a:ext cx="2814205" cy="106362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8A8E3F-1243-4613-A904-AB2287F85040}">
      <dsp:nvSpPr>
        <dsp:cNvPr id="0" name=""/>
        <dsp:cNvSpPr/>
      </dsp:nvSpPr>
      <dsp:spPr>
        <a:xfrm>
          <a:off x="5883" y="294951"/>
          <a:ext cx="1371083" cy="650008"/>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latin typeface="Arial" pitchFamily="34" charset="0"/>
              <a:cs typeface="Arial" pitchFamily="34" charset="0"/>
            </a:rPr>
            <a:t>Co-location</a:t>
          </a:r>
          <a:endParaRPr lang="en-GB" sz="1300" kern="1200" dirty="0">
            <a:latin typeface="Arial" pitchFamily="34" charset="0"/>
            <a:cs typeface="Arial" pitchFamily="34" charset="0"/>
          </a:endParaRPr>
        </a:p>
      </dsp:txBody>
      <dsp:txXfrm>
        <a:off x="24921" y="313989"/>
        <a:ext cx="1333007" cy="611932"/>
      </dsp:txXfrm>
    </dsp:sp>
    <dsp:sp modelId="{42ACBA72-2A79-4BAD-89C6-72AB2B9C8B3E}">
      <dsp:nvSpPr>
        <dsp:cNvPr id="0" name=""/>
        <dsp:cNvSpPr/>
      </dsp:nvSpPr>
      <dsp:spPr>
        <a:xfrm>
          <a:off x="1485301" y="485620"/>
          <a:ext cx="229669" cy="268670"/>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dirty="0">
            <a:latin typeface="Arial" pitchFamily="34" charset="0"/>
            <a:cs typeface="Arial" pitchFamily="34" charset="0"/>
          </a:endParaRPr>
        </a:p>
      </dsp:txBody>
      <dsp:txXfrm>
        <a:off x="1485301" y="539354"/>
        <a:ext cx="160768" cy="161202"/>
      </dsp:txXfrm>
    </dsp:sp>
    <dsp:sp modelId="{0F07BD79-BB3C-4F30-887A-E5BF1EC2D6EF}">
      <dsp:nvSpPr>
        <dsp:cNvPr id="0" name=""/>
        <dsp:cNvSpPr/>
      </dsp:nvSpPr>
      <dsp:spPr>
        <a:xfrm>
          <a:off x="1810305" y="294951"/>
          <a:ext cx="1340576" cy="650008"/>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latin typeface="Arial" pitchFamily="34" charset="0"/>
              <a:cs typeface="Arial" pitchFamily="34" charset="0"/>
            </a:rPr>
            <a:t>Communication</a:t>
          </a:r>
          <a:endParaRPr lang="en-GB" sz="1300" kern="1200" dirty="0">
            <a:latin typeface="Arial" pitchFamily="34" charset="0"/>
            <a:cs typeface="Arial" pitchFamily="34" charset="0"/>
          </a:endParaRPr>
        </a:p>
      </dsp:txBody>
      <dsp:txXfrm>
        <a:off x="1829343" y="313989"/>
        <a:ext cx="1302500" cy="611932"/>
      </dsp:txXfrm>
    </dsp:sp>
    <dsp:sp modelId="{A27E045A-CB10-4255-A117-C0FA785E724F}">
      <dsp:nvSpPr>
        <dsp:cNvPr id="0" name=""/>
        <dsp:cNvSpPr/>
      </dsp:nvSpPr>
      <dsp:spPr>
        <a:xfrm>
          <a:off x="3259217" y="485620"/>
          <a:ext cx="229669" cy="268670"/>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dirty="0">
            <a:latin typeface="Arial" pitchFamily="34" charset="0"/>
            <a:cs typeface="Arial" pitchFamily="34" charset="0"/>
          </a:endParaRPr>
        </a:p>
      </dsp:txBody>
      <dsp:txXfrm>
        <a:off x="3259217" y="539354"/>
        <a:ext cx="160768" cy="161202"/>
      </dsp:txXfrm>
    </dsp:sp>
    <dsp:sp modelId="{07850546-D1A9-4457-869D-48E50BAF3108}">
      <dsp:nvSpPr>
        <dsp:cNvPr id="0" name=""/>
        <dsp:cNvSpPr/>
      </dsp:nvSpPr>
      <dsp:spPr>
        <a:xfrm>
          <a:off x="3584221" y="294951"/>
          <a:ext cx="1346221" cy="650008"/>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latin typeface="Arial" pitchFamily="34" charset="0"/>
              <a:cs typeface="Arial" pitchFamily="34" charset="0"/>
            </a:rPr>
            <a:t>Co-ordination</a:t>
          </a:r>
          <a:endParaRPr lang="en-GB" sz="1300" kern="1200" dirty="0">
            <a:latin typeface="Arial" pitchFamily="34" charset="0"/>
            <a:cs typeface="Arial" pitchFamily="34" charset="0"/>
          </a:endParaRPr>
        </a:p>
      </dsp:txBody>
      <dsp:txXfrm>
        <a:off x="3603259" y="313989"/>
        <a:ext cx="1308145" cy="611932"/>
      </dsp:txXfrm>
    </dsp:sp>
    <dsp:sp modelId="{D6A51435-C5B0-4691-BD70-EB9B7D9CB00F}">
      <dsp:nvSpPr>
        <dsp:cNvPr id="0" name=""/>
        <dsp:cNvSpPr/>
      </dsp:nvSpPr>
      <dsp:spPr>
        <a:xfrm>
          <a:off x="5982953" y="524962"/>
          <a:ext cx="229669" cy="268670"/>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dirty="0">
            <a:latin typeface="Arial" pitchFamily="34" charset="0"/>
            <a:cs typeface="Arial" pitchFamily="34" charset="0"/>
          </a:endParaRPr>
        </a:p>
      </dsp:txBody>
      <dsp:txXfrm>
        <a:off x="5982953" y="578696"/>
        <a:ext cx="160768" cy="161202"/>
      </dsp:txXfrm>
    </dsp:sp>
    <dsp:sp modelId="{8C2BDFCC-2DE9-45C0-B932-DA6781447F8D}">
      <dsp:nvSpPr>
        <dsp:cNvPr id="0" name=""/>
        <dsp:cNvSpPr/>
      </dsp:nvSpPr>
      <dsp:spPr>
        <a:xfrm>
          <a:off x="5363781" y="294951"/>
          <a:ext cx="1337337" cy="650008"/>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latin typeface="Arial" pitchFamily="34" charset="0"/>
              <a:cs typeface="Arial" pitchFamily="34" charset="0"/>
            </a:rPr>
            <a:t>Joint understanding of risk</a:t>
          </a:r>
          <a:endParaRPr lang="en-GB" sz="1300" kern="1200" dirty="0">
            <a:latin typeface="Arial" pitchFamily="34" charset="0"/>
            <a:cs typeface="Arial" pitchFamily="34" charset="0"/>
          </a:endParaRPr>
        </a:p>
      </dsp:txBody>
      <dsp:txXfrm>
        <a:off x="5382819" y="313989"/>
        <a:ext cx="1299261" cy="611932"/>
      </dsp:txXfrm>
    </dsp:sp>
    <dsp:sp modelId="{F66390D3-FB95-400F-974D-5D0010F68E15}">
      <dsp:nvSpPr>
        <dsp:cNvPr id="0" name=""/>
        <dsp:cNvSpPr/>
      </dsp:nvSpPr>
      <dsp:spPr>
        <a:xfrm>
          <a:off x="6809453" y="485620"/>
          <a:ext cx="229669" cy="268670"/>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dirty="0">
            <a:latin typeface="Arial" pitchFamily="34" charset="0"/>
            <a:cs typeface="Arial" pitchFamily="34" charset="0"/>
          </a:endParaRPr>
        </a:p>
      </dsp:txBody>
      <dsp:txXfrm>
        <a:off x="6809453" y="539354"/>
        <a:ext cx="160768" cy="161202"/>
      </dsp:txXfrm>
    </dsp:sp>
    <dsp:sp modelId="{155EC722-0520-47FD-B002-BE1725E63879}">
      <dsp:nvSpPr>
        <dsp:cNvPr id="0" name=""/>
        <dsp:cNvSpPr/>
      </dsp:nvSpPr>
      <dsp:spPr>
        <a:xfrm>
          <a:off x="7134457" y="294951"/>
          <a:ext cx="1320090" cy="650008"/>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latin typeface="Arial" pitchFamily="34" charset="0"/>
              <a:cs typeface="Arial" pitchFamily="34" charset="0"/>
            </a:rPr>
            <a:t>Shared situational awareness</a:t>
          </a:r>
          <a:endParaRPr lang="en-GB" sz="1300" kern="1200" dirty="0">
            <a:latin typeface="Arial" pitchFamily="34" charset="0"/>
            <a:cs typeface="Arial" pitchFamily="34" charset="0"/>
          </a:endParaRPr>
        </a:p>
      </dsp:txBody>
      <dsp:txXfrm>
        <a:off x="7153495" y="313989"/>
        <a:ext cx="1282014" cy="61193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8A8E3F-1243-4613-A904-AB2287F85040}">
      <dsp:nvSpPr>
        <dsp:cNvPr id="0" name=""/>
        <dsp:cNvSpPr/>
      </dsp:nvSpPr>
      <dsp:spPr>
        <a:xfrm>
          <a:off x="5883" y="294951"/>
          <a:ext cx="1371083" cy="650008"/>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latin typeface="Arial" pitchFamily="34" charset="0"/>
              <a:cs typeface="Arial" pitchFamily="34" charset="0"/>
            </a:rPr>
            <a:t>Co-location</a:t>
          </a:r>
          <a:endParaRPr lang="en-GB" sz="1300" kern="1200" dirty="0">
            <a:latin typeface="Arial" pitchFamily="34" charset="0"/>
            <a:cs typeface="Arial" pitchFamily="34" charset="0"/>
          </a:endParaRPr>
        </a:p>
      </dsp:txBody>
      <dsp:txXfrm>
        <a:off x="24921" y="313989"/>
        <a:ext cx="1333007" cy="611932"/>
      </dsp:txXfrm>
    </dsp:sp>
    <dsp:sp modelId="{42ACBA72-2A79-4BAD-89C6-72AB2B9C8B3E}">
      <dsp:nvSpPr>
        <dsp:cNvPr id="0" name=""/>
        <dsp:cNvSpPr/>
      </dsp:nvSpPr>
      <dsp:spPr>
        <a:xfrm>
          <a:off x="1485301" y="485620"/>
          <a:ext cx="229669" cy="268670"/>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dirty="0">
            <a:latin typeface="Arial" pitchFamily="34" charset="0"/>
            <a:cs typeface="Arial" pitchFamily="34" charset="0"/>
          </a:endParaRPr>
        </a:p>
      </dsp:txBody>
      <dsp:txXfrm>
        <a:off x="1485301" y="539354"/>
        <a:ext cx="160768" cy="161202"/>
      </dsp:txXfrm>
    </dsp:sp>
    <dsp:sp modelId="{0F07BD79-BB3C-4F30-887A-E5BF1EC2D6EF}">
      <dsp:nvSpPr>
        <dsp:cNvPr id="0" name=""/>
        <dsp:cNvSpPr/>
      </dsp:nvSpPr>
      <dsp:spPr>
        <a:xfrm>
          <a:off x="1810305" y="294951"/>
          <a:ext cx="1340576" cy="650008"/>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latin typeface="Arial" pitchFamily="34" charset="0"/>
              <a:cs typeface="Arial" pitchFamily="34" charset="0"/>
            </a:rPr>
            <a:t>Communication</a:t>
          </a:r>
          <a:endParaRPr lang="en-GB" sz="1300" kern="1200" dirty="0">
            <a:latin typeface="Arial" pitchFamily="34" charset="0"/>
            <a:cs typeface="Arial" pitchFamily="34" charset="0"/>
          </a:endParaRPr>
        </a:p>
      </dsp:txBody>
      <dsp:txXfrm>
        <a:off x="1829343" y="313989"/>
        <a:ext cx="1302500" cy="611932"/>
      </dsp:txXfrm>
    </dsp:sp>
    <dsp:sp modelId="{A27E045A-CB10-4255-A117-C0FA785E724F}">
      <dsp:nvSpPr>
        <dsp:cNvPr id="0" name=""/>
        <dsp:cNvSpPr/>
      </dsp:nvSpPr>
      <dsp:spPr>
        <a:xfrm>
          <a:off x="3259217" y="485620"/>
          <a:ext cx="229669" cy="268670"/>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dirty="0">
            <a:latin typeface="Arial" pitchFamily="34" charset="0"/>
            <a:cs typeface="Arial" pitchFamily="34" charset="0"/>
          </a:endParaRPr>
        </a:p>
      </dsp:txBody>
      <dsp:txXfrm>
        <a:off x="3259217" y="539354"/>
        <a:ext cx="160768" cy="161202"/>
      </dsp:txXfrm>
    </dsp:sp>
    <dsp:sp modelId="{07850546-D1A9-4457-869D-48E50BAF3108}">
      <dsp:nvSpPr>
        <dsp:cNvPr id="0" name=""/>
        <dsp:cNvSpPr/>
      </dsp:nvSpPr>
      <dsp:spPr>
        <a:xfrm>
          <a:off x="3584221" y="294951"/>
          <a:ext cx="1346221" cy="650008"/>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latin typeface="Arial" pitchFamily="34" charset="0"/>
              <a:cs typeface="Arial" pitchFamily="34" charset="0"/>
            </a:rPr>
            <a:t>Co-ordination</a:t>
          </a:r>
          <a:endParaRPr lang="en-GB" sz="1300" kern="1200" dirty="0">
            <a:latin typeface="Arial" pitchFamily="34" charset="0"/>
            <a:cs typeface="Arial" pitchFamily="34" charset="0"/>
          </a:endParaRPr>
        </a:p>
      </dsp:txBody>
      <dsp:txXfrm>
        <a:off x="3603259" y="313989"/>
        <a:ext cx="1308145" cy="611932"/>
      </dsp:txXfrm>
    </dsp:sp>
    <dsp:sp modelId="{D6A51435-C5B0-4691-BD70-EB9B7D9CB00F}">
      <dsp:nvSpPr>
        <dsp:cNvPr id="0" name=""/>
        <dsp:cNvSpPr/>
      </dsp:nvSpPr>
      <dsp:spPr>
        <a:xfrm>
          <a:off x="5982953" y="524962"/>
          <a:ext cx="229669" cy="268670"/>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dirty="0">
            <a:latin typeface="Arial" pitchFamily="34" charset="0"/>
            <a:cs typeface="Arial" pitchFamily="34" charset="0"/>
          </a:endParaRPr>
        </a:p>
      </dsp:txBody>
      <dsp:txXfrm>
        <a:off x="5982953" y="578696"/>
        <a:ext cx="160768" cy="161202"/>
      </dsp:txXfrm>
    </dsp:sp>
    <dsp:sp modelId="{8C2BDFCC-2DE9-45C0-B932-DA6781447F8D}">
      <dsp:nvSpPr>
        <dsp:cNvPr id="0" name=""/>
        <dsp:cNvSpPr/>
      </dsp:nvSpPr>
      <dsp:spPr>
        <a:xfrm>
          <a:off x="5363781" y="294951"/>
          <a:ext cx="1337337" cy="650008"/>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latin typeface="Arial" pitchFamily="34" charset="0"/>
              <a:cs typeface="Arial" pitchFamily="34" charset="0"/>
            </a:rPr>
            <a:t>Joint understanding of risk</a:t>
          </a:r>
          <a:endParaRPr lang="en-GB" sz="1300" kern="1200" dirty="0">
            <a:latin typeface="Arial" pitchFamily="34" charset="0"/>
            <a:cs typeface="Arial" pitchFamily="34" charset="0"/>
          </a:endParaRPr>
        </a:p>
      </dsp:txBody>
      <dsp:txXfrm>
        <a:off x="5382819" y="313989"/>
        <a:ext cx="1299261" cy="611932"/>
      </dsp:txXfrm>
    </dsp:sp>
    <dsp:sp modelId="{F66390D3-FB95-400F-974D-5D0010F68E15}">
      <dsp:nvSpPr>
        <dsp:cNvPr id="0" name=""/>
        <dsp:cNvSpPr/>
      </dsp:nvSpPr>
      <dsp:spPr>
        <a:xfrm>
          <a:off x="6809453" y="485620"/>
          <a:ext cx="229669" cy="268670"/>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dirty="0">
            <a:latin typeface="Arial" pitchFamily="34" charset="0"/>
            <a:cs typeface="Arial" pitchFamily="34" charset="0"/>
          </a:endParaRPr>
        </a:p>
      </dsp:txBody>
      <dsp:txXfrm>
        <a:off x="6809453" y="539354"/>
        <a:ext cx="160768" cy="161202"/>
      </dsp:txXfrm>
    </dsp:sp>
    <dsp:sp modelId="{155EC722-0520-47FD-B002-BE1725E63879}">
      <dsp:nvSpPr>
        <dsp:cNvPr id="0" name=""/>
        <dsp:cNvSpPr/>
      </dsp:nvSpPr>
      <dsp:spPr>
        <a:xfrm>
          <a:off x="7134457" y="294951"/>
          <a:ext cx="1320090" cy="650008"/>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latin typeface="Arial" pitchFamily="34" charset="0"/>
              <a:cs typeface="Arial" pitchFamily="34" charset="0"/>
            </a:rPr>
            <a:t>Shared situational awareness</a:t>
          </a:r>
          <a:endParaRPr lang="en-GB" sz="1300" kern="1200" dirty="0">
            <a:latin typeface="Arial" pitchFamily="34" charset="0"/>
            <a:cs typeface="Arial" pitchFamily="34" charset="0"/>
          </a:endParaRPr>
        </a:p>
      </dsp:txBody>
      <dsp:txXfrm>
        <a:off x="7153495" y="313989"/>
        <a:ext cx="1282014" cy="61193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8A8E3F-1243-4613-A904-AB2287F85040}">
      <dsp:nvSpPr>
        <dsp:cNvPr id="0" name=""/>
        <dsp:cNvSpPr/>
      </dsp:nvSpPr>
      <dsp:spPr>
        <a:xfrm>
          <a:off x="5883" y="294951"/>
          <a:ext cx="1371083" cy="650008"/>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latin typeface="Arial" pitchFamily="34" charset="0"/>
              <a:cs typeface="Arial" pitchFamily="34" charset="0"/>
            </a:rPr>
            <a:t>Co-location</a:t>
          </a:r>
          <a:endParaRPr lang="en-GB" sz="1300" kern="1200" dirty="0">
            <a:latin typeface="Arial" pitchFamily="34" charset="0"/>
            <a:cs typeface="Arial" pitchFamily="34" charset="0"/>
          </a:endParaRPr>
        </a:p>
      </dsp:txBody>
      <dsp:txXfrm>
        <a:off x="24921" y="313989"/>
        <a:ext cx="1333007" cy="611932"/>
      </dsp:txXfrm>
    </dsp:sp>
    <dsp:sp modelId="{42ACBA72-2A79-4BAD-89C6-72AB2B9C8B3E}">
      <dsp:nvSpPr>
        <dsp:cNvPr id="0" name=""/>
        <dsp:cNvSpPr/>
      </dsp:nvSpPr>
      <dsp:spPr>
        <a:xfrm>
          <a:off x="1485301" y="485620"/>
          <a:ext cx="229669" cy="268670"/>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dirty="0">
            <a:latin typeface="Arial" pitchFamily="34" charset="0"/>
            <a:cs typeface="Arial" pitchFamily="34" charset="0"/>
          </a:endParaRPr>
        </a:p>
      </dsp:txBody>
      <dsp:txXfrm>
        <a:off x="1485301" y="539354"/>
        <a:ext cx="160768" cy="161202"/>
      </dsp:txXfrm>
    </dsp:sp>
    <dsp:sp modelId="{0F07BD79-BB3C-4F30-887A-E5BF1EC2D6EF}">
      <dsp:nvSpPr>
        <dsp:cNvPr id="0" name=""/>
        <dsp:cNvSpPr/>
      </dsp:nvSpPr>
      <dsp:spPr>
        <a:xfrm>
          <a:off x="1810305" y="294951"/>
          <a:ext cx="1340576" cy="650008"/>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latin typeface="Arial" pitchFamily="34" charset="0"/>
              <a:cs typeface="Arial" pitchFamily="34" charset="0"/>
            </a:rPr>
            <a:t>Communication</a:t>
          </a:r>
          <a:endParaRPr lang="en-GB" sz="1300" kern="1200" dirty="0">
            <a:latin typeface="Arial" pitchFamily="34" charset="0"/>
            <a:cs typeface="Arial" pitchFamily="34" charset="0"/>
          </a:endParaRPr>
        </a:p>
      </dsp:txBody>
      <dsp:txXfrm>
        <a:off x="1829343" y="313989"/>
        <a:ext cx="1302500" cy="611932"/>
      </dsp:txXfrm>
    </dsp:sp>
    <dsp:sp modelId="{A27E045A-CB10-4255-A117-C0FA785E724F}">
      <dsp:nvSpPr>
        <dsp:cNvPr id="0" name=""/>
        <dsp:cNvSpPr/>
      </dsp:nvSpPr>
      <dsp:spPr>
        <a:xfrm>
          <a:off x="3259217" y="485620"/>
          <a:ext cx="229669" cy="268670"/>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dirty="0">
            <a:latin typeface="Arial" pitchFamily="34" charset="0"/>
            <a:cs typeface="Arial" pitchFamily="34" charset="0"/>
          </a:endParaRPr>
        </a:p>
      </dsp:txBody>
      <dsp:txXfrm>
        <a:off x="3259217" y="539354"/>
        <a:ext cx="160768" cy="161202"/>
      </dsp:txXfrm>
    </dsp:sp>
    <dsp:sp modelId="{07850546-D1A9-4457-869D-48E50BAF3108}">
      <dsp:nvSpPr>
        <dsp:cNvPr id="0" name=""/>
        <dsp:cNvSpPr/>
      </dsp:nvSpPr>
      <dsp:spPr>
        <a:xfrm>
          <a:off x="3584221" y="294951"/>
          <a:ext cx="1346221" cy="650008"/>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latin typeface="Arial" pitchFamily="34" charset="0"/>
              <a:cs typeface="Arial" pitchFamily="34" charset="0"/>
            </a:rPr>
            <a:t>Co-ordination</a:t>
          </a:r>
          <a:endParaRPr lang="en-GB" sz="1300" kern="1200" dirty="0">
            <a:latin typeface="Arial" pitchFamily="34" charset="0"/>
            <a:cs typeface="Arial" pitchFamily="34" charset="0"/>
          </a:endParaRPr>
        </a:p>
      </dsp:txBody>
      <dsp:txXfrm>
        <a:off x="3603259" y="313989"/>
        <a:ext cx="1308145" cy="611932"/>
      </dsp:txXfrm>
    </dsp:sp>
    <dsp:sp modelId="{D6A51435-C5B0-4691-BD70-EB9B7D9CB00F}">
      <dsp:nvSpPr>
        <dsp:cNvPr id="0" name=""/>
        <dsp:cNvSpPr/>
      </dsp:nvSpPr>
      <dsp:spPr>
        <a:xfrm>
          <a:off x="5982953" y="524962"/>
          <a:ext cx="229669" cy="268670"/>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dirty="0">
            <a:latin typeface="Arial" pitchFamily="34" charset="0"/>
            <a:cs typeface="Arial" pitchFamily="34" charset="0"/>
          </a:endParaRPr>
        </a:p>
      </dsp:txBody>
      <dsp:txXfrm>
        <a:off x="5982953" y="578696"/>
        <a:ext cx="160768" cy="161202"/>
      </dsp:txXfrm>
    </dsp:sp>
    <dsp:sp modelId="{8C2BDFCC-2DE9-45C0-B932-DA6781447F8D}">
      <dsp:nvSpPr>
        <dsp:cNvPr id="0" name=""/>
        <dsp:cNvSpPr/>
      </dsp:nvSpPr>
      <dsp:spPr>
        <a:xfrm>
          <a:off x="5363781" y="294951"/>
          <a:ext cx="1337337" cy="650008"/>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latin typeface="Arial" pitchFamily="34" charset="0"/>
              <a:cs typeface="Arial" pitchFamily="34" charset="0"/>
            </a:rPr>
            <a:t>Joint understanding of risk</a:t>
          </a:r>
          <a:endParaRPr lang="en-GB" sz="1300" kern="1200" dirty="0">
            <a:latin typeface="Arial" pitchFamily="34" charset="0"/>
            <a:cs typeface="Arial" pitchFamily="34" charset="0"/>
          </a:endParaRPr>
        </a:p>
      </dsp:txBody>
      <dsp:txXfrm>
        <a:off x="5382819" y="313989"/>
        <a:ext cx="1299261" cy="611932"/>
      </dsp:txXfrm>
    </dsp:sp>
    <dsp:sp modelId="{F66390D3-FB95-400F-974D-5D0010F68E15}">
      <dsp:nvSpPr>
        <dsp:cNvPr id="0" name=""/>
        <dsp:cNvSpPr/>
      </dsp:nvSpPr>
      <dsp:spPr>
        <a:xfrm>
          <a:off x="6809453" y="485620"/>
          <a:ext cx="229669" cy="268670"/>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dirty="0">
            <a:latin typeface="Arial" pitchFamily="34" charset="0"/>
            <a:cs typeface="Arial" pitchFamily="34" charset="0"/>
          </a:endParaRPr>
        </a:p>
      </dsp:txBody>
      <dsp:txXfrm>
        <a:off x="6809453" y="539354"/>
        <a:ext cx="160768" cy="161202"/>
      </dsp:txXfrm>
    </dsp:sp>
    <dsp:sp modelId="{155EC722-0520-47FD-B002-BE1725E63879}">
      <dsp:nvSpPr>
        <dsp:cNvPr id="0" name=""/>
        <dsp:cNvSpPr/>
      </dsp:nvSpPr>
      <dsp:spPr>
        <a:xfrm>
          <a:off x="7134457" y="294951"/>
          <a:ext cx="1320090" cy="650008"/>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latin typeface="Arial" pitchFamily="34" charset="0"/>
              <a:cs typeface="Arial" pitchFamily="34" charset="0"/>
            </a:rPr>
            <a:t>Shared situational awareness</a:t>
          </a:r>
          <a:endParaRPr lang="en-GB" sz="1300" kern="1200" dirty="0">
            <a:latin typeface="Arial" pitchFamily="34" charset="0"/>
            <a:cs typeface="Arial" pitchFamily="34" charset="0"/>
          </a:endParaRPr>
        </a:p>
      </dsp:txBody>
      <dsp:txXfrm>
        <a:off x="7153495" y="313989"/>
        <a:ext cx="1282014" cy="61193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8A8E3F-1243-4613-A904-AB2287F85040}">
      <dsp:nvSpPr>
        <dsp:cNvPr id="0" name=""/>
        <dsp:cNvSpPr/>
      </dsp:nvSpPr>
      <dsp:spPr>
        <a:xfrm>
          <a:off x="5883" y="294951"/>
          <a:ext cx="1371083" cy="650008"/>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latin typeface="Arial" pitchFamily="34" charset="0"/>
              <a:cs typeface="Arial" pitchFamily="34" charset="0"/>
            </a:rPr>
            <a:t>Co-location</a:t>
          </a:r>
          <a:endParaRPr lang="en-GB" sz="1300" kern="1200" dirty="0">
            <a:latin typeface="Arial" pitchFamily="34" charset="0"/>
            <a:cs typeface="Arial" pitchFamily="34" charset="0"/>
          </a:endParaRPr>
        </a:p>
      </dsp:txBody>
      <dsp:txXfrm>
        <a:off x="24921" y="313989"/>
        <a:ext cx="1333007" cy="611932"/>
      </dsp:txXfrm>
    </dsp:sp>
    <dsp:sp modelId="{42ACBA72-2A79-4BAD-89C6-72AB2B9C8B3E}">
      <dsp:nvSpPr>
        <dsp:cNvPr id="0" name=""/>
        <dsp:cNvSpPr/>
      </dsp:nvSpPr>
      <dsp:spPr>
        <a:xfrm>
          <a:off x="1485301" y="485620"/>
          <a:ext cx="229669" cy="268670"/>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dirty="0">
            <a:latin typeface="Arial" pitchFamily="34" charset="0"/>
            <a:cs typeface="Arial" pitchFamily="34" charset="0"/>
          </a:endParaRPr>
        </a:p>
      </dsp:txBody>
      <dsp:txXfrm>
        <a:off x="1485301" y="539354"/>
        <a:ext cx="160768" cy="161202"/>
      </dsp:txXfrm>
    </dsp:sp>
    <dsp:sp modelId="{0F07BD79-BB3C-4F30-887A-E5BF1EC2D6EF}">
      <dsp:nvSpPr>
        <dsp:cNvPr id="0" name=""/>
        <dsp:cNvSpPr/>
      </dsp:nvSpPr>
      <dsp:spPr>
        <a:xfrm>
          <a:off x="1810305" y="294951"/>
          <a:ext cx="1340576" cy="650008"/>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latin typeface="Arial" pitchFamily="34" charset="0"/>
              <a:cs typeface="Arial" pitchFamily="34" charset="0"/>
            </a:rPr>
            <a:t>Communication</a:t>
          </a:r>
          <a:endParaRPr lang="en-GB" sz="1300" kern="1200" dirty="0">
            <a:latin typeface="Arial" pitchFamily="34" charset="0"/>
            <a:cs typeface="Arial" pitchFamily="34" charset="0"/>
          </a:endParaRPr>
        </a:p>
      </dsp:txBody>
      <dsp:txXfrm>
        <a:off x="1829343" y="313989"/>
        <a:ext cx="1302500" cy="611932"/>
      </dsp:txXfrm>
    </dsp:sp>
    <dsp:sp modelId="{A27E045A-CB10-4255-A117-C0FA785E724F}">
      <dsp:nvSpPr>
        <dsp:cNvPr id="0" name=""/>
        <dsp:cNvSpPr/>
      </dsp:nvSpPr>
      <dsp:spPr>
        <a:xfrm>
          <a:off x="3259217" y="485620"/>
          <a:ext cx="229669" cy="268670"/>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dirty="0">
            <a:latin typeface="Arial" pitchFamily="34" charset="0"/>
            <a:cs typeface="Arial" pitchFamily="34" charset="0"/>
          </a:endParaRPr>
        </a:p>
      </dsp:txBody>
      <dsp:txXfrm>
        <a:off x="3259217" y="539354"/>
        <a:ext cx="160768" cy="161202"/>
      </dsp:txXfrm>
    </dsp:sp>
    <dsp:sp modelId="{07850546-D1A9-4457-869D-48E50BAF3108}">
      <dsp:nvSpPr>
        <dsp:cNvPr id="0" name=""/>
        <dsp:cNvSpPr/>
      </dsp:nvSpPr>
      <dsp:spPr>
        <a:xfrm>
          <a:off x="3584221" y="294951"/>
          <a:ext cx="1346221" cy="650008"/>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latin typeface="Arial" pitchFamily="34" charset="0"/>
              <a:cs typeface="Arial" pitchFamily="34" charset="0"/>
            </a:rPr>
            <a:t>Co-ordination</a:t>
          </a:r>
          <a:endParaRPr lang="en-GB" sz="1300" kern="1200" dirty="0">
            <a:latin typeface="Arial" pitchFamily="34" charset="0"/>
            <a:cs typeface="Arial" pitchFamily="34" charset="0"/>
          </a:endParaRPr>
        </a:p>
      </dsp:txBody>
      <dsp:txXfrm>
        <a:off x="3603259" y="313989"/>
        <a:ext cx="1308145" cy="611932"/>
      </dsp:txXfrm>
    </dsp:sp>
    <dsp:sp modelId="{D6A51435-C5B0-4691-BD70-EB9B7D9CB00F}">
      <dsp:nvSpPr>
        <dsp:cNvPr id="0" name=""/>
        <dsp:cNvSpPr/>
      </dsp:nvSpPr>
      <dsp:spPr>
        <a:xfrm>
          <a:off x="5982953" y="524962"/>
          <a:ext cx="229669" cy="268670"/>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dirty="0">
            <a:latin typeface="Arial" pitchFamily="34" charset="0"/>
            <a:cs typeface="Arial" pitchFamily="34" charset="0"/>
          </a:endParaRPr>
        </a:p>
      </dsp:txBody>
      <dsp:txXfrm>
        <a:off x="5982953" y="578696"/>
        <a:ext cx="160768" cy="161202"/>
      </dsp:txXfrm>
    </dsp:sp>
    <dsp:sp modelId="{8C2BDFCC-2DE9-45C0-B932-DA6781447F8D}">
      <dsp:nvSpPr>
        <dsp:cNvPr id="0" name=""/>
        <dsp:cNvSpPr/>
      </dsp:nvSpPr>
      <dsp:spPr>
        <a:xfrm>
          <a:off x="5363781" y="294951"/>
          <a:ext cx="1337337" cy="650008"/>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latin typeface="Arial" pitchFamily="34" charset="0"/>
              <a:cs typeface="Arial" pitchFamily="34" charset="0"/>
            </a:rPr>
            <a:t>Joint understanding of risk</a:t>
          </a:r>
          <a:endParaRPr lang="en-GB" sz="1300" kern="1200" dirty="0">
            <a:latin typeface="Arial" pitchFamily="34" charset="0"/>
            <a:cs typeface="Arial" pitchFamily="34" charset="0"/>
          </a:endParaRPr>
        </a:p>
      </dsp:txBody>
      <dsp:txXfrm>
        <a:off x="5382819" y="313989"/>
        <a:ext cx="1299261" cy="611932"/>
      </dsp:txXfrm>
    </dsp:sp>
    <dsp:sp modelId="{F66390D3-FB95-400F-974D-5D0010F68E15}">
      <dsp:nvSpPr>
        <dsp:cNvPr id="0" name=""/>
        <dsp:cNvSpPr/>
      </dsp:nvSpPr>
      <dsp:spPr>
        <a:xfrm>
          <a:off x="6809453" y="485620"/>
          <a:ext cx="229669" cy="268670"/>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dirty="0">
            <a:latin typeface="Arial" pitchFamily="34" charset="0"/>
            <a:cs typeface="Arial" pitchFamily="34" charset="0"/>
          </a:endParaRPr>
        </a:p>
      </dsp:txBody>
      <dsp:txXfrm>
        <a:off x="6809453" y="539354"/>
        <a:ext cx="160768" cy="161202"/>
      </dsp:txXfrm>
    </dsp:sp>
    <dsp:sp modelId="{155EC722-0520-47FD-B002-BE1725E63879}">
      <dsp:nvSpPr>
        <dsp:cNvPr id="0" name=""/>
        <dsp:cNvSpPr/>
      </dsp:nvSpPr>
      <dsp:spPr>
        <a:xfrm>
          <a:off x="7134457" y="294951"/>
          <a:ext cx="1320090" cy="650008"/>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latin typeface="Arial" pitchFamily="34" charset="0"/>
              <a:cs typeface="Arial" pitchFamily="34" charset="0"/>
            </a:rPr>
            <a:t>Shared situational awareness</a:t>
          </a:r>
          <a:endParaRPr lang="en-GB" sz="1300" kern="1200" dirty="0">
            <a:latin typeface="Arial" pitchFamily="34" charset="0"/>
            <a:cs typeface="Arial" pitchFamily="34" charset="0"/>
          </a:endParaRPr>
        </a:p>
      </dsp:txBody>
      <dsp:txXfrm>
        <a:off x="7153495" y="313989"/>
        <a:ext cx="1282014" cy="61193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8A8E3F-1243-4613-A904-AB2287F85040}">
      <dsp:nvSpPr>
        <dsp:cNvPr id="0" name=""/>
        <dsp:cNvSpPr/>
      </dsp:nvSpPr>
      <dsp:spPr>
        <a:xfrm>
          <a:off x="65474" y="252546"/>
          <a:ext cx="1224696" cy="734818"/>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latin typeface="Arial" pitchFamily="34" charset="0"/>
              <a:cs typeface="Arial" pitchFamily="34" charset="0"/>
            </a:rPr>
            <a:t>Co-location</a:t>
          </a:r>
          <a:endParaRPr lang="en-GB" sz="1300" kern="1200" dirty="0">
            <a:latin typeface="Arial" pitchFamily="34" charset="0"/>
            <a:cs typeface="Arial" pitchFamily="34" charset="0"/>
          </a:endParaRPr>
        </a:p>
      </dsp:txBody>
      <dsp:txXfrm>
        <a:off x="86996" y="274068"/>
        <a:ext cx="1181652" cy="691774"/>
      </dsp:txXfrm>
    </dsp:sp>
    <dsp:sp modelId="{42ACBA72-2A79-4BAD-89C6-72AB2B9C8B3E}">
      <dsp:nvSpPr>
        <dsp:cNvPr id="0" name=""/>
        <dsp:cNvSpPr/>
      </dsp:nvSpPr>
      <dsp:spPr>
        <a:xfrm>
          <a:off x="1398178" y="468093"/>
          <a:ext cx="228975" cy="303724"/>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dirty="0">
            <a:latin typeface="Arial" pitchFamily="34" charset="0"/>
            <a:cs typeface="Arial" pitchFamily="34" charset="0"/>
          </a:endParaRPr>
        </a:p>
      </dsp:txBody>
      <dsp:txXfrm>
        <a:off x="1398178" y="528838"/>
        <a:ext cx="160283" cy="182234"/>
      </dsp:txXfrm>
    </dsp:sp>
    <dsp:sp modelId="{0F07BD79-BB3C-4F30-887A-E5BF1EC2D6EF}">
      <dsp:nvSpPr>
        <dsp:cNvPr id="0" name=""/>
        <dsp:cNvSpPr/>
      </dsp:nvSpPr>
      <dsp:spPr>
        <a:xfrm>
          <a:off x="1722200" y="252546"/>
          <a:ext cx="1551384" cy="734818"/>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latin typeface="Arial" pitchFamily="34" charset="0"/>
              <a:cs typeface="Arial" pitchFamily="34" charset="0"/>
            </a:rPr>
            <a:t>Communication</a:t>
          </a:r>
          <a:endParaRPr lang="en-GB" sz="1300" kern="1200" dirty="0">
            <a:latin typeface="Arial" pitchFamily="34" charset="0"/>
            <a:cs typeface="Arial" pitchFamily="34" charset="0"/>
          </a:endParaRPr>
        </a:p>
      </dsp:txBody>
      <dsp:txXfrm>
        <a:off x="1743722" y="274068"/>
        <a:ext cx="1508340" cy="691774"/>
      </dsp:txXfrm>
    </dsp:sp>
    <dsp:sp modelId="{A27E045A-CB10-4255-A117-C0FA785E724F}">
      <dsp:nvSpPr>
        <dsp:cNvPr id="0" name=""/>
        <dsp:cNvSpPr/>
      </dsp:nvSpPr>
      <dsp:spPr>
        <a:xfrm>
          <a:off x="3396054" y="468093"/>
          <a:ext cx="259635" cy="303724"/>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dirty="0">
            <a:latin typeface="Arial" pitchFamily="34" charset="0"/>
            <a:cs typeface="Arial" pitchFamily="34" charset="0"/>
          </a:endParaRPr>
        </a:p>
      </dsp:txBody>
      <dsp:txXfrm>
        <a:off x="3396054" y="528838"/>
        <a:ext cx="181745" cy="182234"/>
      </dsp:txXfrm>
    </dsp:sp>
    <dsp:sp modelId="{07850546-D1A9-4457-869D-48E50BAF3108}">
      <dsp:nvSpPr>
        <dsp:cNvPr id="0" name=""/>
        <dsp:cNvSpPr/>
      </dsp:nvSpPr>
      <dsp:spPr>
        <a:xfrm>
          <a:off x="3763463" y="252546"/>
          <a:ext cx="1224696" cy="734818"/>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latin typeface="Arial" pitchFamily="34" charset="0"/>
              <a:cs typeface="Arial" pitchFamily="34" charset="0"/>
            </a:rPr>
            <a:t>Co-ordination</a:t>
          </a:r>
          <a:endParaRPr lang="en-GB" sz="1300" kern="1200" dirty="0">
            <a:latin typeface="Arial" pitchFamily="34" charset="0"/>
            <a:cs typeface="Arial" pitchFamily="34" charset="0"/>
          </a:endParaRPr>
        </a:p>
      </dsp:txBody>
      <dsp:txXfrm>
        <a:off x="3784985" y="274068"/>
        <a:ext cx="1181652" cy="691774"/>
      </dsp:txXfrm>
    </dsp:sp>
    <dsp:sp modelId="{D6A51435-C5B0-4691-BD70-EB9B7D9CB00F}">
      <dsp:nvSpPr>
        <dsp:cNvPr id="0" name=""/>
        <dsp:cNvSpPr/>
      </dsp:nvSpPr>
      <dsp:spPr>
        <a:xfrm>
          <a:off x="5110630" y="468093"/>
          <a:ext cx="259635" cy="303724"/>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dirty="0">
            <a:latin typeface="Arial" pitchFamily="34" charset="0"/>
            <a:cs typeface="Arial" pitchFamily="34" charset="0"/>
          </a:endParaRPr>
        </a:p>
      </dsp:txBody>
      <dsp:txXfrm>
        <a:off x="5110630" y="528838"/>
        <a:ext cx="181745" cy="182234"/>
      </dsp:txXfrm>
    </dsp:sp>
    <dsp:sp modelId="{8C2BDFCC-2DE9-45C0-B932-DA6781447F8D}">
      <dsp:nvSpPr>
        <dsp:cNvPr id="0" name=""/>
        <dsp:cNvSpPr/>
      </dsp:nvSpPr>
      <dsp:spPr>
        <a:xfrm>
          <a:off x="5478039" y="252546"/>
          <a:ext cx="1224696" cy="734818"/>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latin typeface="Arial" pitchFamily="34" charset="0"/>
              <a:cs typeface="Arial" pitchFamily="34" charset="0"/>
            </a:rPr>
            <a:t>Joint understanding of risk</a:t>
          </a:r>
          <a:endParaRPr lang="en-GB" sz="1300" kern="1200" dirty="0">
            <a:latin typeface="Arial" pitchFamily="34" charset="0"/>
            <a:cs typeface="Arial" pitchFamily="34" charset="0"/>
          </a:endParaRPr>
        </a:p>
      </dsp:txBody>
      <dsp:txXfrm>
        <a:off x="5499561" y="274068"/>
        <a:ext cx="1181652" cy="691774"/>
      </dsp:txXfrm>
    </dsp:sp>
    <dsp:sp modelId="{F66390D3-FB95-400F-974D-5D0010F68E15}">
      <dsp:nvSpPr>
        <dsp:cNvPr id="0" name=""/>
        <dsp:cNvSpPr/>
      </dsp:nvSpPr>
      <dsp:spPr>
        <a:xfrm>
          <a:off x="6825205" y="468093"/>
          <a:ext cx="259635" cy="303724"/>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dirty="0">
            <a:latin typeface="Arial" pitchFamily="34" charset="0"/>
            <a:cs typeface="Arial" pitchFamily="34" charset="0"/>
          </a:endParaRPr>
        </a:p>
      </dsp:txBody>
      <dsp:txXfrm>
        <a:off x="6825205" y="528838"/>
        <a:ext cx="181745" cy="182234"/>
      </dsp:txXfrm>
    </dsp:sp>
    <dsp:sp modelId="{155EC722-0520-47FD-B002-BE1725E63879}">
      <dsp:nvSpPr>
        <dsp:cNvPr id="0" name=""/>
        <dsp:cNvSpPr/>
      </dsp:nvSpPr>
      <dsp:spPr>
        <a:xfrm>
          <a:off x="7192614" y="252546"/>
          <a:ext cx="1224696" cy="734818"/>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latin typeface="Arial" pitchFamily="34" charset="0"/>
              <a:cs typeface="Arial" pitchFamily="34" charset="0"/>
            </a:rPr>
            <a:t>Shared situational awareness</a:t>
          </a:r>
          <a:endParaRPr lang="en-GB" sz="1300" kern="1200" dirty="0">
            <a:latin typeface="Arial" pitchFamily="34" charset="0"/>
            <a:cs typeface="Arial" pitchFamily="34" charset="0"/>
          </a:endParaRPr>
        </a:p>
      </dsp:txBody>
      <dsp:txXfrm>
        <a:off x="7214136" y="274068"/>
        <a:ext cx="1181652" cy="69177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C3024-E34A-4457-8910-7DE86CC8669F}">
      <dsp:nvSpPr>
        <dsp:cNvPr id="0" name=""/>
        <dsp:cNvSpPr/>
      </dsp:nvSpPr>
      <dsp:spPr>
        <a:xfrm>
          <a:off x="0" y="46635"/>
          <a:ext cx="8064896" cy="8268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5926" tIns="437388" rIns="625926"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dirty="0" smtClean="0">
              <a:latin typeface="+mn-lt"/>
              <a:cs typeface="Arial" panose="020B0604020202020204" pitchFamily="34" charset="0"/>
            </a:rPr>
            <a:t>Continuing to embed the Joint Doctrine</a:t>
          </a:r>
          <a:endParaRPr lang="en-GB" sz="1800" kern="1200" dirty="0">
            <a:latin typeface="+mn-lt"/>
            <a:cs typeface="Arial" panose="020B0604020202020204" pitchFamily="34" charset="0"/>
          </a:endParaRPr>
        </a:p>
      </dsp:txBody>
      <dsp:txXfrm>
        <a:off x="0" y="46635"/>
        <a:ext cx="8064896" cy="826875"/>
      </dsp:txXfrm>
    </dsp:sp>
    <dsp:sp modelId="{83973511-E88C-426F-BD6F-52E4D9E22BF8}">
      <dsp:nvSpPr>
        <dsp:cNvPr id="0" name=""/>
        <dsp:cNvSpPr/>
      </dsp:nvSpPr>
      <dsp:spPr>
        <a:xfrm>
          <a:off x="403244" y="52015"/>
          <a:ext cx="5645427" cy="314962"/>
        </a:xfrm>
        <a:prstGeom prst="roundRect">
          <a:avLst/>
        </a:prstGeom>
        <a:gradFill rotWithShape="0">
          <a:gsLst>
            <a:gs pos="0">
              <a:schemeClr val="accent1"/>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lvl="0" algn="l" defTabSz="800100">
            <a:lnSpc>
              <a:spcPct val="90000"/>
            </a:lnSpc>
            <a:spcBef>
              <a:spcPct val="0"/>
            </a:spcBef>
            <a:spcAft>
              <a:spcPct val="35000"/>
            </a:spcAft>
          </a:pPr>
          <a:r>
            <a:rPr lang="en-GB" sz="1800" b="1" kern="1200" dirty="0" smtClean="0">
              <a:latin typeface="+mn-lt"/>
              <a:cs typeface="Arial" pitchFamily="34" charset="0"/>
            </a:rPr>
            <a:t>Doctrine</a:t>
          </a:r>
          <a:endParaRPr lang="en-GB" sz="1800" b="1" kern="1200" dirty="0">
            <a:latin typeface="+mn-lt"/>
            <a:cs typeface="Arial" pitchFamily="34" charset="0"/>
          </a:endParaRPr>
        </a:p>
      </dsp:txBody>
      <dsp:txXfrm>
        <a:off x="418619" y="67390"/>
        <a:ext cx="5614677" cy="284212"/>
      </dsp:txXfrm>
    </dsp:sp>
    <dsp:sp modelId="{18B41F75-5807-4266-A59F-E960E997BC61}">
      <dsp:nvSpPr>
        <dsp:cNvPr id="0" name=""/>
        <dsp:cNvSpPr/>
      </dsp:nvSpPr>
      <dsp:spPr>
        <a:xfrm>
          <a:off x="0" y="1003734"/>
          <a:ext cx="8064896" cy="8268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0000" tIns="437388" rIns="324000"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dirty="0" smtClean="0">
              <a:latin typeface="+mn-lt"/>
              <a:cs typeface="Arial" panose="020B0604020202020204" pitchFamily="34" charset="0"/>
            </a:rPr>
            <a:t>Continuing to build strong foundations through training and CPD</a:t>
          </a:r>
          <a:endParaRPr lang="en-GB" sz="1800" kern="1200" dirty="0">
            <a:latin typeface="+mn-lt"/>
            <a:cs typeface="Arial" panose="020B0604020202020204" pitchFamily="34" charset="0"/>
          </a:endParaRPr>
        </a:p>
      </dsp:txBody>
      <dsp:txXfrm>
        <a:off x="0" y="1003734"/>
        <a:ext cx="8064896" cy="826875"/>
      </dsp:txXfrm>
    </dsp:sp>
    <dsp:sp modelId="{4FB3BB10-7585-4B62-8F4C-8997B31D9254}">
      <dsp:nvSpPr>
        <dsp:cNvPr id="0" name=""/>
        <dsp:cNvSpPr/>
      </dsp:nvSpPr>
      <dsp:spPr>
        <a:xfrm>
          <a:off x="403244" y="997293"/>
          <a:ext cx="5645427" cy="316400"/>
        </a:xfrm>
        <a:prstGeom prst="roundRect">
          <a:avLst/>
        </a:prstGeom>
        <a:gradFill rotWithShape="0">
          <a:gsLst>
            <a:gs pos="0">
              <a:schemeClr val="accent1"/>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lvl="0" algn="l" defTabSz="800100">
            <a:lnSpc>
              <a:spcPct val="90000"/>
            </a:lnSpc>
            <a:spcBef>
              <a:spcPct val="0"/>
            </a:spcBef>
            <a:spcAft>
              <a:spcPct val="35000"/>
            </a:spcAft>
          </a:pPr>
          <a:r>
            <a:rPr lang="en-GB" sz="1800" b="1" kern="1200" dirty="0" smtClean="0">
              <a:latin typeface="+mn-lt"/>
              <a:cs typeface="Arial" pitchFamily="34" charset="0"/>
            </a:rPr>
            <a:t>Training</a:t>
          </a:r>
          <a:endParaRPr lang="en-GB" sz="1800" b="1" kern="1200" dirty="0">
            <a:latin typeface="+mn-lt"/>
            <a:cs typeface="Arial" pitchFamily="34" charset="0"/>
          </a:endParaRPr>
        </a:p>
      </dsp:txBody>
      <dsp:txXfrm>
        <a:off x="418689" y="1012738"/>
        <a:ext cx="5614537" cy="285510"/>
      </dsp:txXfrm>
    </dsp:sp>
    <dsp:sp modelId="{3C79E8C1-46F5-482A-AE4A-55F929FE36D6}">
      <dsp:nvSpPr>
        <dsp:cNvPr id="0" name=""/>
        <dsp:cNvSpPr/>
      </dsp:nvSpPr>
      <dsp:spPr>
        <a:xfrm>
          <a:off x="0" y="1950450"/>
          <a:ext cx="8064896" cy="8268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0000" tIns="437388" rIns="324000"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dirty="0" smtClean="0">
              <a:latin typeface="+mn-lt"/>
              <a:cs typeface="Arial" panose="020B0604020202020204" pitchFamily="34" charset="0"/>
            </a:rPr>
            <a:t>Systematically testing interoperability through local and national exercises</a:t>
          </a:r>
          <a:endParaRPr lang="en-GB" sz="1800" kern="1200" dirty="0">
            <a:latin typeface="+mn-lt"/>
            <a:cs typeface="Arial" panose="020B0604020202020204" pitchFamily="34" charset="0"/>
          </a:endParaRPr>
        </a:p>
      </dsp:txBody>
      <dsp:txXfrm>
        <a:off x="0" y="1950450"/>
        <a:ext cx="8064896" cy="826875"/>
      </dsp:txXfrm>
    </dsp:sp>
    <dsp:sp modelId="{857CB766-7D05-4CB7-BC0C-F449F4BA5415}">
      <dsp:nvSpPr>
        <dsp:cNvPr id="0" name=""/>
        <dsp:cNvSpPr/>
      </dsp:nvSpPr>
      <dsp:spPr>
        <a:xfrm>
          <a:off x="403244" y="1944009"/>
          <a:ext cx="5645427" cy="316400"/>
        </a:xfrm>
        <a:prstGeom prst="roundRect">
          <a:avLst/>
        </a:prstGeom>
        <a:gradFill rotWithShape="0">
          <a:gsLst>
            <a:gs pos="0">
              <a:schemeClr val="accent1"/>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lvl="0" algn="l" defTabSz="800100">
            <a:lnSpc>
              <a:spcPct val="90000"/>
            </a:lnSpc>
            <a:spcBef>
              <a:spcPct val="0"/>
            </a:spcBef>
            <a:spcAft>
              <a:spcPct val="35000"/>
            </a:spcAft>
          </a:pPr>
          <a:r>
            <a:rPr lang="en-GB" sz="1800" b="1" kern="1200" dirty="0" smtClean="0">
              <a:latin typeface="+mn-lt"/>
              <a:cs typeface="Arial" pitchFamily="34" charset="0"/>
            </a:rPr>
            <a:t>Testing &amp; Exercising</a:t>
          </a:r>
          <a:endParaRPr lang="en-GB" sz="1800" b="1" kern="1200" dirty="0">
            <a:latin typeface="+mn-lt"/>
            <a:cs typeface="Arial" pitchFamily="34" charset="0"/>
          </a:endParaRPr>
        </a:p>
      </dsp:txBody>
      <dsp:txXfrm>
        <a:off x="418689" y="1959454"/>
        <a:ext cx="5614537" cy="285510"/>
      </dsp:txXfrm>
    </dsp:sp>
    <dsp:sp modelId="{CFBF6B11-9DC4-4531-9520-55B790407A0D}">
      <dsp:nvSpPr>
        <dsp:cNvPr id="0" name=""/>
        <dsp:cNvSpPr/>
      </dsp:nvSpPr>
      <dsp:spPr>
        <a:xfrm>
          <a:off x="0" y="2865525"/>
          <a:ext cx="8064896" cy="8268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0000" tIns="437388" rIns="324000"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dirty="0" smtClean="0">
              <a:latin typeface="+mn-lt"/>
              <a:cs typeface="Arial" panose="020B0604020202020204" pitchFamily="34" charset="0"/>
            </a:rPr>
            <a:t>Learning lessons from major incidents and exercises, and driving change</a:t>
          </a:r>
          <a:endParaRPr lang="en-GB" sz="1800" kern="1200" dirty="0">
            <a:latin typeface="+mn-lt"/>
            <a:cs typeface="Arial" panose="020B0604020202020204" pitchFamily="34" charset="0"/>
          </a:endParaRPr>
        </a:p>
      </dsp:txBody>
      <dsp:txXfrm>
        <a:off x="0" y="2865525"/>
        <a:ext cx="8064896" cy="826875"/>
      </dsp:txXfrm>
    </dsp:sp>
    <dsp:sp modelId="{3F7ECA7D-EAAD-4E8C-952E-479E32D94A14}">
      <dsp:nvSpPr>
        <dsp:cNvPr id="0" name=""/>
        <dsp:cNvSpPr/>
      </dsp:nvSpPr>
      <dsp:spPr>
        <a:xfrm>
          <a:off x="403244" y="2890725"/>
          <a:ext cx="5645427" cy="284760"/>
        </a:xfrm>
        <a:prstGeom prst="roundRect">
          <a:avLst/>
        </a:prstGeom>
        <a:gradFill rotWithShape="0">
          <a:gsLst>
            <a:gs pos="0">
              <a:schemeClr val="accent1"/>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lvl="0" algn="l" defTabSz="800100">
            <a:lnSpc>
              <a:spcPct val="90000"/>
            </a:lnSpc>
            <a:spcBef>
              <a:spcPct val="0"/>
            </a:spcBef>
            <a:spcAft>
              <a:spcPct val="35000"/>
            </a:spcAft>
          </a:pPr>
          <a:r>
            <a:rPr lang="en-GB" sz="1800" b="1" kern="1200" dirty="0" smtClean="0">
              <a:latin typeface="+mn-lt"/>
              <a:cs typeface="Arial" pitchFamily="34" charset="0"/>
            </a:rPr>
            <a:t>Joint Organisational Learning</a:t>
          </a:r>
          <a:endParaRPr lang="en-GB" sz="1800" b="1" kern="1200" dirty="0">
            <a:latin typeface="+mn-lt"/>
            <a:cs typeface="Arial" pitchFamily="34" charset="0"/>
          </a:endParaRPr>
        </a:p>
      </dsp:txBody>
      <dsp:txXfrm>
        <a:off x="417145" y="2904626"/>
        <a:ext cx="5617625" cy="25695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C3024-E34A-4457-8910-7DE86CC8669F}">
      <dsp:nvSpPr>
        <dsp:cNvPr id="0" name=""/>
        <dsp:cNvSpPr/>
      </dsp:nvSpPr>
      <dsp:spPr>
        <a:xfrm>
          <a:off x="0" y="394006"/>
          <a:ext cx="8136904" cy="1776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31514" tIns="499872" rIns="631514"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dirty="0" smtClean="0">
              <a:latin typeface="+mn-lt"/>
              <a:cs typeface="Arial" pitchFamily="34" charset="0"/>
            </a:rPr>
            <a:t>Watch the JESIP film and review other programme materials</a:t>
          </a:r>
          <a:endParaRPr lang="en-GB" sz="1800" kern="1200" dirty="0">
            <a:latin typeface="+mn-lt"/>
            <a:cs typeface="Arial" pitchFamily="34" charset="0"/>
          </a:endParaRPr>
        </a:p>
        <a:p>
          <a:pPr marL="171450" lvl="1" indent="-171450" algn="l" defTabSz="800100">
            <a:lnSpc>
              <a:spcPct val="90000"/>
            </a:lnSpc>
            <a:spcBef>
              <a:spcPct val="0"/>
            </a:spcBef>
            <a:spcAft>
              <a:spcPct val="15000"/>
            </a:spcAft>
            <a:buChar char="••"/>
          </a:pPr>
          <a:r>
            <a:rPr lang="en-GB" sz="1800" kern="1200" dirty="0" smtClean="0">
              <a:latin typeface="+mn-lt"/>
              <a:cs typeface="Arial" pitchFamily="34" charset="0"/>
            </a:rPr>
            <a:t>Download the Joint doctrine: the interoperability framework</a:t>
          </a:r>
          <a:endParaRPr lang="en-GB" sz="1800" kern="1200" dirty="0">
            <a:latin typeface="+mn-lt"/>
            <a:cs typeface="Arial" pitchFamily="34" charset="0"/>
          </a:endParaRPr>
        </a:p>
        <a:p>
          <a:pPr marL="171450" lvl="1" indent="-171450" algn="l" defTabSz="800100">
            <a:lnSpc>
              <a:spcPct val="90000"/>
            </a:lnSpc>
            <a:spcBef>
              <a:spcPct val="0"/>
            </a:spcBef>
            <a:spcAft>
              <a:spcPct val="15000"/>
            </a:spcAft>
            <a:buChar char="••"/>
          </a:pPr>
          <a:r>
            <a:rPr lang="en-GB" sz="1800" kern="1200" dirty="0" smtClean="0">
              <a:latin typeface="+mn-lt"/>
              <a:cs typeface="Arial" pitchFamily="34" charset="0"/>
            </a:rPr>
            <a:t>View information about the programme and meet the JESIP team</a:t>
          </a:r>
          <a:endParaRPr lang="en-GB" sz="1800" kern="1200" dirty="0">
            <a:latin typeface="+mn-lt"/>
            <a:cs typeface="Arial" pitchFamily="34" charset="0"/>
          </a:endParaRPr>
        </a:p>
        <a:p>
          <a:pPr marL="171450" lvl="1" indent="-171450" algn="l" defTabSz="800100">
            <a:lnSpc>
              <a:spcPct val="90000"/>
            </a:lnSpc>
            <a:spcBef>
              <a:spcPct val="0"/>
            </a:spcBef>
            <a:spcAft>
              <a:spcPct val="15000"/>
            </a:spcAft>
            <a:buChar char="••"/>
          </a:pPr>
          <a:r>
            <a:rPr lang="en-GB" sz="1800" kern="1200" dirty="0" smtClean="0">
              <a:latin typeface="+mn-lt"/>
              <a:cs typeface="Arial" pitchFamily="34" charset="0"/>
            </a:rPr>
            <a:t>Read the latest news and see our diary of events</a:t>
          </a:r>
          <a:endParaRPr lang="en-GB" sz="1800" kern="1200" dirty="0">
            <a:latin typeface="+mn-lt"/>
            <a:cs typeface="Arial" pitchFamily="34" charset="0"/>
          </a:endParaRPr>
        </a:p>
      </dsp:txBody>
      <dsp:txXfrm>
        <a:off x="0" y="394006"/>
        <a:ext cx="8136904" cy="1776600"/>
      </dsp:txXfrm>
    </dsp:sp>
    <dsp:sp modelId="{83973511-E88C-426F-BD6F-52E4D9E22BF8}">
      <dsp:nvSpPr>
        <dsp:cNvPr id="0" name=""/>
        <dsp:cNvSpPr/>
      </dsp:nvSpPr>
      <dsp:spPr>
        <a:xfrm>
          <a:off x="406845" y="88119"/>
          <a:ext cx="5695832" cy="7084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5289" tIns="0" rIns="215289" bIns="0" numCol="1" spcCol="1270" anchor="ctr" anchorCtr="0">
          <a:noAutofit/>
        </a:bodyPr>
        <a:lstStyle/>
        <a:p>
          <a:pPr lvl="0" algn="l" defTabSz="889000">
            <a:lnSpc>
              <a:spcPct val="90000"/>
            </a:lnSpc>
            <a:spcBef>
              <a:spcPct val="0"/>
            </a:spcBef>
            <a:spcAft>
              <a:spcPct val="35000"/>
            </a:spcAft>
          </a:pPr>
          <a:r>
            <a:rPr lang="en-GB" sz="2000" b="1" kern="1200" dirty="0" smtClean="0">
              <a:latin typeface="+mn-lt"/>
              <a:cs typeface="Arial" pitchFamily="34" charset="0"/>
            </a:rPr>
            <a:t>www.jesip.org.uk</a:t>
          </a:r>
          <a:endParaRPr lang="en-GB" sz="2000" b="1" kern="1200" dirty="0">
            <a:latin typeface="+mn-lt"/>
            <a:cs typeface="Arial" pitchFamily="34" charset="0"/>
          </a:endParaRPr>
        </a:p>
      </dsp:txBody>
      <dsp:txXfrm>
        <a:off x="441430" y="122704"/>
        <a:ext cx="5626662" cy="639310"/>
      </dsp:txXfrm>
    </dsp:sp>
    <dsp:sp modelId="{18B41F75-5807-4266-A59F-E960E997BC61}">
      <dsp:nvSpPr>
        <dsp:cNvPr id="0" name=""/>
        <dsp:cNvSpPr/>
      </dsp:nvSpPr>
      <dsp:spPr>
        <a:xfrm>
          <a:off x="0" y="2654446"/>
          <a:ext cx="8136904" cy="8883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31514" tIns="499872" rIns="631514"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dirty="0" smtClean="0">
              <a:latin typeface="+mn-lt"/>
              <a:cs typeface="Arial" pitchFamily="34" charset="0"/>
            </a:rPr>
            <a:t>Submit your enquiries direct to the JESIP team</a:t>
          </a:r>
          <a:endParaRPr lang="en-GB" sz="1800" kern="1200" dirty="0">
            <a:latin typeface="+mn-lt"/>
            <a:cs typeface="Arial" pitchFamily="34" charset="0"/>
          </a:endParaRPr>
        </a:p>
      </dsp:txBody>
      <dsp:txXfrm>
        <a:off x="0" y="2654446"/>
        <a:ext cx="8136904" cy="888300"/>
      </dsp:txXfrm>
    </dsp:sp>
    <dsp:sp modelId="{4FB3BB10-7585-4B62-8F4C-8997B31D9254}">
      <dsp:nvSpPr>
        <dsp:cNvPr id="0" name=""/>
        <dsp:cNvSpPr/>
      </dsp:nvSpPr>
      <dsp:spPr>
        <a:xfrm>
          <a:off x="406845" y="2348559"/>
          <a:ext cx="5695832" cy="7084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5289" tIns="0" rIns="215289" bIns="0" numCol="1" spcCol="1270" anchor="ctr" anchorCtr="0">
          <a:noAutofit/>
        </a:bodyPr>
        <a:lstStyle/>
        <a:p>
          <a:pPr lvl="0" algn="l" defTabSz="889000">
            <a:lnSpc>
              <a:spcPct val="90000"/>
            </a:lnSpc>
            <a:spcBef>
              <a:spcPct val="0"/>
            </a:spcBef>
            <a:spcAft>
              <a:spcPct val="35000"/>
            </a:spcAft>
          </a:pPr>
          <a:r>
            <a:rPr lang="en-GB" sz="2000" b="1" kern="1200" dirty="0" smtClean="0">
              <a:latin typeface="+mn-lt"/>
              <a:cs typeface="Arial" pitchFamily="34" charset="0"/>
            </a:rPr>
            <a:t>jesip@homeoffice.x.gsi.gov.uk</a:t>
          </a:r>
          <a:endParaRPr lang="en-GB" sz="2000" b="1" kern="1200" dirty="0">
            <a:latin typeface="+mn-lt"/>
            <a:cs typeface="Arial" pitchFamily="34" charset="0"/>
          </a:endParaRPr>
        </a:p>
      </dsp:txBody>
      <dsp:txXfrm>
        <a:off x="441430" y="2383144"/>
        <a:ext cx="5626662" cy="639310"/>
      </dsp:txXfrm>
    </dsp:sp>
    <dsp:sp modelId="{9D81E63B-C6FB-480E-A61D-51F08A86368B}">
      <dsp:nvSpPr>
        <dsp:cNvPr id="0" name=""/>
        <dsp:cNvSpPr/>
      </dsp:nvSpPr>
      <dsp:spPr>
        <a:xfrm>
          <a:off x="0" y="4026586"/>
          <a:ext cx="8136904" cy="1134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31514" tIns="499872" rIns="631514"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dirty="0" smtClean="0">
              <a:latin typeface="+mn-lt"/>
              <a:cs typeface="Arial" panose="020B0604020202020204" pitchFamily="34" charset="0"/>
            </a:rPr>
            <a:t>Talk to your local resilience partners about JESIP implementation in your area, including involvement in training and exercises</a:t>
          </a:r>
          <a:endParaRPr lang="en-GB" sz="1800" kern="1200" dirty="0">
            <a:latin typeface="+mn-lt"/>
            <a:cs typeface="Arial" panose="020B0604020202020204" pitchFamily="34" charset="0"/>
          </a:endParaRPr>
        </a:p>
      </dsp:txBody>
      <dsp:txXfrm>
        <a:off x="0" y="4026586"/>
        <a:ext cx="8136904" cy="1134000"/>
      </dsp:txXfrm>
    </dsp:sp>
    <dsp:sp modelId="{F945885D-6FDB-4EFA-AD38-B07241AA5259}">
      <dsp:nvSpPr>
        <dsp:cNvPr id="0" name=""/>
        <dsp:cNvSpPr/>
      </dsp:nvSpPr>
      <dsp:spPr>
        <a:xfrm>
          <a:off x="406845" y="3672346"/>
          <a:ext cx="5695832" cy="7084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5289" tIns="0" rIns="215289" bIns="0" numCol="1" spcCol="1270" anchor="ctr" anchorCtr="0">
          <a:noAutofit/>
        </a:bodyPr>
        <a:lstStyle/>
        <a:p>
          <a:pPr lvl="0" algn="l" defTabSz="889000">
            <a:lnSpc>
              <a:spcPct val="90000"/>
            </a:lnSpc>
            <a:spcBef>
              <a:spcPct val="0"/>
            </a:spcBef>
            <a:spcAft>
              <a:spcPct val="35000"/>
            </a:spcAft>
          </a:pPr>
          <a:r>
            <a:rPr lang="en-GB" sz="2000" b="1" kern="1200" dirty="0" smtClean="0">
              <a:latin typeface="+mn-lt"/>
              <a:cs typeface="Arial" pitchFamily="34" charset="0"/>
            </a:rPr>
            <a:t>Local ownership &amp; engagement</a:t>
          </a:r>
        </a:p>
      </dsp:txBody>
      <dsp:txXfrm>
        <a:off x="441430" y="3706931"/>
        <a:ext cx="5626662" cy="639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9953D-0D9E-4D2C-9322-FA826121F851}">
      <dsp:nvSpPr>
        <dsp:cNvPr id="0" name=""/>
        <dsp:cNvSpPr/>
      </dsp:nvSpPr>
      <dsp:spPr>
        <a:xfrm>
          <a:off x="0" y="0"/>
          <a:ext cx="8208912" cy="16373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kern="1200" dirty="0" smtClean="0">
              <a:latin typeface="+mn-lt"/>
              <a:cs typeface="Arial" pitchFamily="34" charset="0"/>
            </a:rPr>
            <a:t>To raise awareness of the Joint Doctrine, other JESIP outputs, and the implications for category 1 and 2 responders and their partner organisations </a:t>
          </a:r>
          <a:endParaRPr lang="en-GB" sz="2800" kern="1200" dirty="0">
            <a:latin typeface="+mn-lt"/>
            <a:cs typeface="Arial" pitchFamily="34" charset="0"/>
          </a:endParaRPr>
        </a:p>
      </dsp:txBody>
      <dsp:txXfrm>
        <a:off x="79927" y="79927"/>
        <a:ext cx="8049058" cy="1477466"/>
      </dsp:txXfrm>
    </dsp:sp>
    <dsp:sp modelId="{CEA1442C-FFBE-4768-8EC7-3729D35DD04A}">
      <dsp:nvSpPr>
        <dsp:cNvPr id="0" name=""/>
        <dsp:cNvSpPr/>
      </dsp:nvSpPr>
      <dsp:spPr>
        <a:xfrm>
          <a:off x="0" y="1743039"/>
          <a:ext cx="8208912" cy="301755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100000"/>
            </a:lnSpc>
            <a:spcBef>
              <a:spcPct val="0"/>
            </a:spcBef>
            <a:spcAft>
              <a:spcPts val="600"/>
            </a:spcAft>
          </a:pPr>
          <a:r>
            <a:rPr lang="en-GB" sz="1800" kern="1200" dirty="0" smtClean="0">
              <a:latin typeface="+mn-lt"/>
              <a:cs typeface="Arial" pitchFamily="34" charset="0"/>
            </a:rPr>
            <a:t>JESIP is focussed on the interoperability of the police, fire and ambulance services in the early stages of a major or complex incident.</a:t>
          </a:r>
        </a:p>
        <a:p>
          <a:pPr lvl="0" algn="l" defTabSz="800100">
            <a:lnSpc>
              <a:spcPct val="100000"/>
            </a:lnSpc>
            <a:spcBef>
              <a:spcPct val="0"/>
            </a:spcBef>
            <a:spcAft>
              <a:spcPts val="600"/>
            </a:spcAft>
          </a:pPr>
          <a:r>
            <a:rPr lang="en-GB" sz="1800" kern="1200" dirty="0" smtClean="0">
              <a:latin typeface="+mn-lt"/>
              <a:cs typeface="Arial" pitchFamily="34" charset="0"/>
            </a:rPr>
            <a:t>However, the principles described in the Joint Doctrine are also applicable to the full  range of  emergency responders and can be applied to smaller scale incidents, wide-area emergencies, and pre-planned operations.</a:t>
          </a:r>
          <a:endParaRPr lang="en-GB" sz="1800" kern="1200" dirty="0" smtClean="0">
            <a:solidFill>
              <a:srgbClr val="FF0000"/>
            </a:solidFill>
            <a:latin typeface="+mn-lt"/>
            <a:cs typeface="Arial" pitchFamily="34" charset="0"/>
          </a:endParaRPr>
        </a:p>
        <a:p>
          <a:pPr lvl="0" algn="l" defTabSz="800100">
            <a:lnSpc>
              <a:spcPct val="100000"/>
            </a:lnSpc>
            <a:spcBef>
              <a:spcPct val="0"/>
            </a:spcBef>
            <a:spcAft>
              <a:spcPts val="600"/>
            </a:spcAft>
          </a:pPr>
          <a:r>
            <a:rPr lang="en-GB" sz="1800" kern="1200" dirty="0" smtClean="0">
              <a:solidFill>
                <a:schemeClr val="bg1"/>
              </a:solidFill>
              <a:latin typeface="+mn-lt"/>
              <a:cs typeface="Arial" pitchFamily="34" charset="0"/>
            </a:rPr>
            <a:t>This package is designed to explain what JESIP means for wider responders working in partnership with emergency services.</a:t>
          </a:r>
          <a:endParaRPr lang="en-GB" sz="1800" kern="1200" dirty="0">
            <a:solidFill>
              <a:schemeClr val="bg1"/>
            </a:solidFill>
            <a:latin typeface="+mn-lt"/>
            <a:cs typeface="Arial" pitchFamily="34" charset="0"/>
          </a:endParaRPr>
        </a:p>
      </dsp:txBody>
      <dsp:txXfrm>
        <a:off x="147305" y="1890344"/>
        <a:ext cx="7914302" cy="27229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EEEF89-BA1A-4190-AE08-8BF2EA95ED2D}">
      <dsp:nvSpPr>
        <dsp:cNvPr id="0" name=""/>
        <dsp:cNvSpPr/>
      </dsp:nvSpPr>
      <dsp:spPr>
        <a:xfrm>
          <a:off x="966" y="113069"/>
          <a:ext cx="3770926" cy="226255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000" tIns="36000" rIns="36000" bIns="36000" numCol="1" spcCol="1270" anchor="t" anchorCtr="0">
          <a:noAutofit/>
        </a:bodyPr>
        <a:lstStyle/>
        <a:p>
          <a:pPr lvl="0" algn="ctr" defTabSz="800100">
            <a:lnSpc>
              <a:spcPct val="90000"/>
            </a:lnSpc>
            <a:spcBef>
              <a:spcPct val="0"/>
            </a:spcBef>
            <a:spcAft>
              <a:spcPts val="1200"/>
            </a:spcAft>
          </a:pPr>
          <a:r>
            <a:rPr lang="en-GB" sz="1800" b="1" kern="1200" dirty="0" smtClean="0">
              <a:latin typeface="Arial" pitchFamily="34" charset="0"/>
              <a:cs typeface="Arial" pitchFamily="34" charset="0"/>
            </a:rPr>
            <a:t>Police, fire and ambulance – commanders</a:t>
          </a:r>
        </a:p>
        <a:p>
          <a:pPr marL="171450" lvl="1" indent="-171450" algn="l" defTabSz="711200">
            <a:lnSpc>
              <a:spcPct val="90000"/>
            </a:lnSpc>
            <a:spcBef>
              <a:spcPct val="0"/>
            </a:spcBef>
            <a:spcAft>
              <a:spcPts val="600"/>
            </a:spcAft>
            <a:buChar char="••"/>
          </a:pPr>
          <a:r>
            <a:rPr lang="en-GB" sz="1600" b="1" kern="1200" dirty="0" smtClean="0">
              <a:latin typeface="Arial" pitchFamily="34" charset="0"/>
              <a:cs typeface="Arial" pitchFamily="34" charset="0"/>
            </a:rPr>
            <a:t>Pre-Course e-learning package</a:t>
          </a:r>
        </a:p>
        <a:p>
          <a:pPr marL="171450" lvl="1" indent="-171450" algn="l" defTabSz="711200">
            <a:lnSpc>
              <a:spcPct val="90000"/>
            </a:lnSpc>
            <a:spcBef>
              <a:spcPct val="0"/>
            </a:spcBef>
            <a:spcAft>
              <a:spcPts val="600"/>
            </a:spcAft>
            <a:buChar char="••"/>
          </a:pPr>
          <a:r>
            <a:rPr lang="en-GB" sz="1600" b="1" kern="1200" dirty="0" smtClean="0">
              <a:latin typeface="Arial" pitchFamily="34" charset="0"/>
              <a:cs typeface="Arial" pitchFamily="34" charset="0"/>
            </a:rPr>
            <a:t>Operational command course </a:t>
          </a:r>
          <a:br>
            <a:rPr lang="en-GB" sz="1600" b="1" kern="1200" dirty="0" smtClean="0">
              <a:latin typeface="Arial" pitchFamily="34" charset="0"/>
              <a:cs typeface="Arial" pitchFamily="34" charset="0"/>
            </a:rPr>
          </a:br>
          <a:r>
            <a:rPr lang="en-GB" sz="1600" b="1" kern="1200" dirty="0" smtClean="0">
              <a:latin typeface="Arial" pitchFamily="34" charset="0"/>
              <a:cs typeface="Arial" pitchFamily="34" charset="0"/>
            </a:rPr>
            <a:t>1 day</a:t>
          </a:r>
        </a:p>
        <a:p>
          <a:pPr marL="171450" lvl="1" indent="-171450" algn="l" defTabSz="711200">
            <a:lnSpc>
              <a:spcPct val="90000"/>
            </a:lnSpc>
            <a:spcBef>
              <a:spcPct val="0"/>
            </a:spcBef>
            <a:spcAft>
              <a:spcPts val="600"/>
            </a:spcAft>
            <a:buChar char="••"/>
          </a:pPr>
          <a:r>
            <a:rPr lang="en-GB" sz="1600" b="1" kern="1200" dirty="0" smtClean="0">
              <a:latin typeface="Arial" pitchFamily="34" charset="0"/>
              <a:cs typeface="Arial" pitchFamily="34" charset="0"/>
            </a:rPr>
            <a:t>Tactical command course </a:t>
          </a:r>
          <a:br>
            <a:rPr lang="en-GB" sz="1600" b="1" kern="1200" dirty="0" smtClean="0">
              <a:latin typeface="Arial" pitchFamily="34" charset="0"/>
              <a:cs typeface="Arial" pitchFamily="34" charset="0"/>
            </a:rPr>
          </a:br>
          <a:r>
            <a:rPr lang="en-GB" sz="1600" b="1" kern="1200" dirty="0" smtClean="0">
              <a:latin typeface="Arial" pitchFamily="34" charset="0"/>
              <a:cs typeface="Arial" pitchFamily="34" charset="0"/>
            </a:rPr>
            <a:t>1 day</a:t>
          </a:r>
        </a:p>
      </dsp:txBody>
      <dsp:txXfrm>
        <a:off x="111415" y="223518"/>
        <a:ext cx="3550028" cy="2041658"/>
      </dsp:txXfrm>
    </dsp:sp>
    <dsp:sp modelId="{E52B0A87-75CC-48C1-AA76-EE1FB6953A41}">
      <dsp:nvSpPr>
        <dsp:cNvPr id="0" name=""/>
        <dsp:cNvSpPr/>
      </dsp:nvSpPr>
      <dsp:spPr>
        <a:xfrm>
          <a:off x="4149953" y="116599"/>
          <a:ext cx="3770926" cy="226255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000" tIns="36000" rIns="36000" bIns="36000" numCol="1" spcCol="1270" anchor="t" anchorCtr="0">
          <a:noAutofit/>
        </a:bodyPr>
        <a:lstStyle/>
        <a:p>
          <a:pPr lvl="0" algn="ctr" defTabSz="800100">
            <a:lnSpc>
              <a:spcPct val="90000"/>
            </a:lnSpc>
            <a:spcBef>
              <a:spcPct val="0"/>
            </a:spcBef>
            <a:spcAft>
              <a:spcPts val="1200"/>
            </a:spcAft>
          </a:pPr>
          <a:r>
            <a:rPr lang="en-GB" sz="1800" b="1" kern="1200" dirty="0" smtClean="0">
              <a:latin typeface="Arial" pitchFamily="34" charset="0"/>
              <a:cs typeface="Arial" pitchFamily="34" charset="0"/>
            </a:rPr>
            <a:t>Police, fire and ambulance – </a:t>
          </a:r>
          <a:br>
            <a:rPr lang="en-GB" sz="1800" b="1" kern="1200" dirty="0" smtClean="0">
              <a:latin typeface="Arial" pitchFamily="34" charset="0"/>
              <a:cs typeface="Arial" pitchFamily="34" charset="0"/>
            </a:rPr>
          </a:br>
          <a:r>
            <a:rPr lang="en-GB" sz="1800" b="1" kern="1200" dirty="0" smtClean="0">
              <a:latin typeface="Arial" pitchFamily="34" charset="0"/>
              <a:cs typeface="Arial" pitchFamily="34" charset="0"/>
            </a:rPr>
            <a:t>control rooms</a:t>
          </a:r>
          <a:endParaRPr lang="en-GB" sz="1800" b="1" kern="1200" dirty="0">
            <a:latin typeface="Arial" pitchFamily="34" charset="0"/>
            <a:cs typeface="Arial" pitchFamily="34" charset="0"/>
          </a:endParaRPr>
        </a:p>
        <a:p>
          <a:pPr marL="171450" lvl="1" indent="-171450" algn="l" defTabSz="711200">
            <a:lnSpc>
              <a:spcPct val="90000"/>
            </a:lnSpc>
            <a:spcBef>
              <a:spcPct val="0"/>
            </a:spcBef>
            <a:spcAft>
              <a:spcPts val="600"/>
            </a:spcAft>
            <a:buChar char="••"/>
          </a:pPr>
          <a:r>
            <a:rPr lang="en-GB" sz="1600" b="1" kern="1200" dirty="0" smtClean="0">
              <a:latin typeface="Arial" pitchFamily="34" charset="0"/>
              <a:cs typeface="Arial" pitchFamily="34" charset="0"/>
            </a:rPr>
            <a:t>Introduction to JESIP presentation</a:t>
          </a:r>
          <a:endParaRPr lang="en-GB" sz="1600" b="1" kern="1200" dirty="0">
            <a:latin typeface="Arial" pitchFamily="34" charset="0"/>
            <a:cs typeface="Arial" pitchFamily="34" charset="0"/>
          </a:endParaRPr>
        </a:p>
        <a:p>
          <a:pPr marL="171450" lvl="1" indent="-171450" algn="l" defTabSz="711200">
            <a:lnSpc>
              <a:spcPct val="90000"/>
            </a:lnSpc>
            <a:spcBef>
              <a:spcPct val="0"/>
            </a:spcBef>
            <a:spcAft>
              <a:spcPts val="600"/>
            </a:spcAft>
            <a:buChar char="••"/>
          </a:pPr>
          <a:r>
            <a:rPr lang="en-GB" sz="1600" b="1" kern="1200" dirty="0" smtClean="0">
              <a:latin typeface="Arial" pitchFamily="34" charset="0"/>
              <a:cs typeface="Arial" pitchFamily="34" charset="0"/>
            </a:rPr>
            <a:t>Control Room Supervisor package</a:t>
          </a:r>
          <a:endParaRPr lang="en-GB" sz="1600" b="1" kern="1200" dirty="0">
            <a:latin typeface="Arial" pitchFamily="34" charset="0"/>
            <a:cs typeface="Arial" pitchFamily="34" charset="0"/>
          </a:endParaRPr>
        </a:p>
      </dsp:txBody>
      <dsp:txXfrm>
        <a:off x="4260402" y="227048"/>
        <a:ext cx="3550028" cy="2041658"/>
      </dsp:txXfrm>
    </dsp:sp>
    <dsp:sp modelId="{520B42AA-7231-47AB-9A8D-E17BA415B6CA}">
      <dsp:nvSpPr>
        <dsp:cNvPr id="0" name=""/>
        <dsp:cNvSpPr/>
      </dsp:nvSpPr>
      <dsp:spPr>
        <a:xfrm>
          <a:off x="0" y="2705996"/>
          <a:ext cx="3770926" cy="226255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000" tIns="36000" rIns="36000" bIns="36000" numCol="1" spcCol="1270" anchor="t" anchorCtr="0">
          <a:noAutofit/>
        </a:bodyPr>
        <a:lstStyle/>
        <a:p>
          <a:pPr lvl="0" algn="ctr" defTabSz="800100">
            <a:lnSpc>
              <a:spcPct val="90000"/>
            </a:lnSpc>
            <a:spcBef>
              <a:spcPct val="0"/>
            </a:spcBef>
            <a:spcAft>
              <a:spcPts val="1200"/>
            </a:spcAft>
          </a:pPr>
          <a:r>
            <a:rPr lang="en-GB" sz="1800" b="1" kern="1200" dirty="0" smtClean="0">
              <a:latin typeface="Arial" pitchFamily="34" charset="0"/>
              <a:cs typeface="Arial" pitchFamily="34" charset="0"/>
            </a:rPr>
            <a:t>Police, fire and ambulance</a:t>
          </a:r>
          <a:r>
            <a:rPr lang="en-GB" sz="1800" b="0" kern="1200" dirty="0" smtClean="0">
              <a:latin typeface="Arial" pitchFamily="34" charset="0"/>
              <a:cs typeface="Arial" pitchFamily="34" charset="0"/>
            </a:rPr>
            <a:t> – </a:t>
          </a:r>
          <a:br>
            <a:rPr lang="en-GB" sz="1800" b="0" kern="1200" dirty="0" smtClean="0">
              <a:latin typeface="Arial" pitchFamily="34" charset="0"/>
              <a:cs typeface="Arial" pitchFamily="34" charset="0"/>
            </a:rPr>
          </a:br>
          <a:r>
            <a:rPr lang="en-GB" sz="1800" b="1" kern="1200" dirty="0" smtClean="0">
              <a:latin typeface="Arial" pitchFamily="34" charset="0"/>
              <a:cs typeface="Arial" pitchFamily="34" charset="0"/>
            </a:rPr>
            <a:t>all front line staff</a:t>
          </a:r>
          <a:endParaRPr lang="en-GB" sz="1800" b="1" kern="1200" dirty="0">
            <a:latin typeface="Arial" pitchFamily="34" charset="0"/>
            <a:cs typeface="Arial" pitchFamily="34" charset="0"/>
          </a:endParaRPr>
        </a:p>
        <a:p>
          <a:pPr marL="171450" lvl="1" indent="-171450" algn="l" defTabSz="711200">
            <a:lnSpc>
              <a:spcPct val="90000"/>
            </a:lnSpc>
            <a:spcBef>
              <a:spcPct val="0"/>
            </a:spcBef>
            <a:spcAft>
              <a:spcPts val="600"/>
            </a:spcAft>
            <a:buChar char="••"/>
          </a:pPr>
          <a:r>
            <a:rPr lang="en-GB" sz="1600" b="1" kern="1200" dirty="0" smtClean="0">
              <a:latin typeface="Arial" pitchFamily="34" charset="0"/>
              <a:cs typeface="Arial" pitchFamily="34" charset="0"/>
            </a:rPr>
            <a:t>Introduction to JESIP presentation</a:t>
          </a:r>
          <a:endParaRPr lang="en-GB" sz="1600" b="1" kern="1200" dirty="0">
            <a:latin typeface="Arial" pitchFamily="34" charset="0"/>
            <a:cs typeface="Arial" pitchFamily="34" charset="0"/>
          </a:endParaRPr>
        </a:p>
        <a:p>
          <a:pPr marL="171450" lvl="1" indent="-171450" algn="l" defTabSz="711200">
            <a:lnSpc>
              <a:spcPct val="90000"/>
            </a:lnSpc>
            <a:spcBef>
              <a:spcPct val="0"/>
            </a:spcBef>
            <a:spcAft>
              <a:spcPts val="600"/>
            </a:spcAft>
            <a:buChar char="••"/>
          </a:pPr>
          <a:r>
            <a:rPr lang="en-GB" sz="1600" b="1" kern="1200" dirty="0" smtClean="0">
              <a:latin typeface="Arial" pitchFamily="34" charset="0"/>
              <a:cs typeface="Arial" pitchFamily="34" charset="0"/>
            </a:rPr>
            <a:t>Operational staff e-learning package</a:t>
          </a:r>
          <a:endParaRPr lang="en-GB" sz="1600" b="1" kern="1200" dirty="0">
            <a:latin typeface="Arial" pitchFamily="34" charset="0"/>
            <a:cs typeface="Arial" pitchFamily="34" charset="0"/>
          </a:endParaRPr>
        </a:p>
      </dsp:txBody>
      <dsp:txXfrm>
        <a:off x="110449" y="2816445"/>
        <a:ext cx="3550028" cy="2041658"/>
      </dsp:txXfrm>
    </dsp:sp>
    <dsp:sp modelId="{EEB9228A-B7FA-4B45-ACE2-9E0A8F04D98E}">
      <dsp:nvSpPr>
        <dsp:cNvPr id="0" name=""/>
        <dsp:cNvSpPr/>
      </dsp:nvSpPr>
      <dsp:spPr>
        <a:xfrm>
          <a:off x="4148986" y="2708892"/>
          <a:ext cx="3770926" cy="2262556"/>
        </a:xfrm>
        <a:prstGeom prst="roundRect">
          <a:avLst/>
        </a:prstGeom>
        <a:solidFill>
          <a:schemeClr val="accent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000" tIns="36000" rIns="36000" bIns="36000" numCol="1" spcCol="1270" anchor="t" anchorCtr="0">
          <a:noAutofit/>
        </a:bodyPr>
        <a:lstStyle/>
        <a:p>
          <a:pPr lvl="0" algn="ctr" defTabSz="800100">
            <a:lnSpc>
              <a:spcPct val="90000"/>
            </a:lnSpc>
            <a:spcBef>
              <a:spcPct val="0"/>
            </a:spcBef>
            <a:spcAft>
              <a:spcPts val="1200"/>
            </a:spcAft>
          </a:pPr>
          <a:r>
            <a:rPr lang="en-GB" sz="1800" b="1" kern="1200" dirty="0" smtClean="0">
              <a:latin typeface="Arial" pitchFamily="34" charset="0"/>
              <a:cs typeface="Arial" pitchFamily="34" charset="0"/>
            </a:rPr>
            <a:t>All category 1 and  2 responders and partner organisations</a:t>
          </a:r>
          <a:endParaRPr lang="en-GB" sz="1800" b="1" kern="1200" dirty="0">
            <a:latin typeface="Arial" pitchFamily="34" charset="0"/>
            <a:cs typeface="Arial" pitchFamily="34" charset="0"/>
          </a:endParaRPr>
        </a:p>
        <a:p>
          <a:pPr marL="171450" lvl="1" indent="-171450" algn="l" defTabSz="711200">
            <a:lnSpc>
              <a:spcPct val="90000"/>
            </a:lnSpc>
            <a:spcBef>
              <a:spcPct val="0"/>
            </a:spcBef>
            <a:spcAft>
              <a:spcPts val="600"/>
            </a:spcAft>
            <a:buChar char="••"/>
          </a:pPr>
          <a:r>
            <a:rPr lang="en-GB" sz="1600" b="1" kern="1200" dirty="0" smtClean="0">
              <a:latin typeface="Arial" pitchFamily="34" charset="0"/>
              <a:cs typeface="Arial" pitchFamily="34" charset="0"/>
            </a:rPr>
            <a:t>Awareness package</a:t>
          </a:r>
          <a:endParaRPr lang="en-GB" sz="1600" b="1" kern="1200" dirty="0">
            <a:latin typeface="Arial" pitchFamily="34" charset="0"/>
            <a:cs typeface="Arial" pitchFamily="34" charset="0"/>
          </a:endParaRPr>
        </a:p>
        <a:p>
          <a:pPr marL="171450" lvl="1" indent="-171450" algn="l" defTabSz="711200">
            <a:lnSpc>
              <a:spcPct val="90000"/>
            </a:lnSpc>
            <a:spcBef>
              <a:spcPct val="0"/>
            </a:spcBef>
            <a:spcAft>
              <a:spcPts val="600"/>
            </a:spcAft>
            <a:buChar char="••"/>
          </a:pPr>
          <a:r>
            <a:rPr lang="en-GB" sz="1600" b="1" kern="1200" dirty="0" smtClean="0">
              <a:latin typeface="Arial" pitchFamily="34" charset="0"/>
              <a:cs typeface="Arial" pitchFamily="34" charset="0"/>
            </a:rPr>
            <a:t>Operational staff e-learning package (where relevant to role)</a:t>
          </a:r>
          <a:endParaRPr lang="en-GB" sz="1600" b="1" kern="1200" dirty="0">
            <a:latin typeface="Arial" pitchFamily="34" charset="0"/>
            <a:cs typeface="Arial" pitchFamily="34" charset="0"/>
          </a:endParaRPr>
        </a:p>
      </dsp:txBody>
      <dsp:txXfrm>
        <a:off x="4259435" y="2819341"/>
        <a:ext cx="3550028" cy="20416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3E86CC-AC85-42F9-84FF-173C5EC24278}">
      <dsp:nvSpPr>
        <dsp:cNvPr id="0" name=""/>
        <dsp:cNvSpPr/>
      </dsp:nvSpPr>
      <dsp:spPr>
        <a:xfrm>
          <a:off x="0" y="0"/>
          <a:ext cx="8064896" cy="166540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kern="1200" dirty="0" smtClean="0">
              <a:latin typeface="+mn-lt"/>
              <a:cs typeface="Arial" pitchFamily="34" charset="0"/>
            </a:rPr>
            <a:t>Aim</a:t>
          </a:r>
          <a:br>
            <a:rPr lang="en-GB" sz="2000" b="1" kern="1200" dirty="0" smtClean="0">
              <a:latin typeface="+mn-lt"/>
              <a:cs typeface="Arial" pitchFamily="34" charset="0"/>
            </a:rPr>
          </a:br>
          <a:r>
            <a:rPr lang="en-GB" sz="2000" i="0" kern="1200" dirty="0" smtClean="0">
              <a:latin typeface="+mn-lt"/>
              <a:cs typeface="Arial" pitchFamily="34" charset="0"/>
            </a:rPr>
            <a:t>To ensure that the blue light services are trained and exercised to work together as effectively as possible at all levels of command in response to major or complex incidents so that as many lives as possible can be saved.</a:t>
          </a:r>
          <a:endParaRPr lang="en-GB" sz="2000" i="0" kern="1200" dirty="0">
            <a:latin typeface="+mn-lt"/>
            <a:cs typeface="Arial" pitchFamily="34" charset="0"/>
          </a:endParaRPr>
        </a:p>
      </dsp:txBody>
      <dsp:txXfrm>
        <a:off x="81298" y="81298"/>
        <a:ext cx="7902300" cy="1502810"/>
      </dsp:txXfrm>
    </dsp:sp>
    <dsp:sp modelId="{51B5739B-6FEA-4022-920C-53C9F4BB984A}">
      <dsp:nvSpPr>
        <dsp:cNvPr id="0" name=""/>
        <dsp:cNvSpPr/>
      </dsp:nvSpPr>
      <dsp:spPr>
        <a:xfrm>
          <a:off x="0" y="2071308"/>
          <a:ext cx="8064896" cy="245963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l" defTabSz="914400" eaLnBrk="1" fontAlgn="auto" latinLnBrk="0" hangingPunct="1">
            <a:lnSpc>
              <a:spcPct val="100000"/>
            </a:lnSpc>
            <a:spcBef>
              <a:spcPct val="0"/>
            </a:spcBef>
            <a:spcAft>
              <a:spcPts val="1200"/>
            </a:spcAft>
            <a:buClrTx/>
            <a:buSzTx/>
            <a:buFontTx/>
            <a:buNone/>
            <a:tabLst/>
            <a:defRPr/>
          </a:pPr>
          <a:r>
            <a:rPr lang="en-GB" sz="2000" b="1" kern="1200" dirty="0" smtClean="0">
              <a:latin typeface="+mn-lt"/>
              <a:cs typeface="Arial" pitchFamily="34" charset="0"/>
            </a:rPr>
            <a:t>Purpose</a:t>
          </a:r>
          <a:r>
            <a:rPr lang="en-GB" sz="1800" kern="1200" dirty="0" smtClean="0">
              <a:latin typeface="+mn-lt"/>
              <a:cs typeface="Arial" pitchFamily="34" charset="0"/>
            </a:rPr>
            <a:t/>
          </a:r>
          <a:br>
            <a:rPr lang="en-GB" sz="1800" kern="1200" dirty="0" smtClean="0">
              <a:latin typeface="+mn-lt"/>
              <a:cs typeface="Arial" pitchFamily="34" charset="0"/>
            </a:rPr>
          </a:br>
          <a:r>
            <a:rPr lang="en-GB" sz="1800" kern="1200" dirty="0" smtClean="0">
              <a:latin typeface="+mn-lt"/>
              <a:cs typeface="Arial" pitchFamily="34" charset="0"/>
            </a:rPr>
            <a:t>When the emergency services and partner organisations respond to major incidents, each organisation brings their own expertise to that situation. </a:t>
          </a:r>
        </a:p>
        <a:p>
          <a:pPr lvl="0" algn="l" defTabSz="800100">
            <a:lnSpc>
              <a:spcPct val="90000"/>
            </a:lnSpc>
            <a:spcBef>
              <a:spcPct val="0"/>
            </a:spcBef>
            <a:spcAft>
              <a:spcPts val="1200"/>
            </a:spcAft>
          </a:pPr>
          <a:r>
            <a:rPr lang="en-GB" sz="1800" kern="1200" dirty="0" smtClean="0">
              <a:latin typeface="+mn-lt"/>
              <a:cs typeface="Arial" pitchFamily="34" charset="0"/>
            </a:rPr>
            <a:t>JESIP aims to improve how police, fire and ambulance services work together at the incident scene by enhancing their understanding of  each other’s expertise and ways of working.</a:t>
          </a:r>
          <a:endParaRPr lang="en-GB" sz="1800" kern="1200" dirty="0">
            <a:latin typeface="+mn-lt"/>
            <a:cs typeface="Arial" pitchFamily="34" charset="0"/>
          </a:endParaRPr>
        </a:p>
      </dsp:txBody>
      <dsp:txXfrm>
        <a:off x="120070" y="2191378"/>
        <a:ext cx="7824756" cy="22194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E307A4-F113-4BE4-B8F3-D7DC4DDDFE13}">
      <dsp:nvSpPr>
        <dsp:cNvPr id="0" name=""/>
        <dsp:cNvSpPr/>
      </dsp:nvSpPr>
      <dsp:spPr>
        <a:xfrm>
          <a:off x="1913" y="0"/>
          <a:ext cx="2006133" cy="46085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100000"/>
            </a:lnSpc>
            <a:spcBef>
              <a:spcPct val="0"/>
            </a:spcBef>
            <a:spcAft>
              <a:spcPts val="600"/>
            </a:spcAft>
          </a:pPr>
          <a:r>
            <a:rPr lang="en-GB" sz="1600" b="1" kern="1200" dirty="0" smtClean="0">
              <a:latin typeface="+mn-lt"/>
              <a:cs typeface="Arial" pitchFamily="34" charset="0"/>
            </a:rPr>
            <a:t>1987</a:t>
          </a:r>
        </a:p>
        <a:p>
          <a:pPr lvl="0" algn="ctr" defTabSz="711200">
            <a:lnSpc>
              <a:spcPct val="100000"/>
            </a:lnSpc>
            <a:spcBef>
              <a:spcPct val="0"/>
            </a:spcBef>
            <a:spcAft>
              <a:spcPts val="1200"/>
            </a:spcAft>
          </a:pPr>
          <a:r>
            <a:rPr lang="en-GB" sz="1600" b="1" kern="1200" dirty="0" smtClean="0">
              <a:latin typeface="+mn-lt"/>
              <a:cs typeface="Arial" pitchFamily="34" charset="0"/>
            </a:rPr>
            <a:t>King’s Cross Fire</a:t>
          </a:r>
        </a:p>
        <a:p>
          <a:pPr lvl="0" algn="ctr" defTabSz="711200">
            <a:lnSpc>
              <a:spcPct val="100000"/>
            </a:lnSpc>
            <a:spcBef>
              <a:spcPct val="0"/>
            </a:spcBef>
            <a:spcAft>
              <a:spcPts val="600"/>
            </a:spcAft>
          </a:pPr>
          <a:r>
            <a:rPr lang="en-GB" sz="1600" kern="1200" baseline="0" dirty="0" smtClean="0">
              <a:latin typeface="+mn-lt"/>
              <a:cs typeface="Arial" pitchFamily="34" charset="0"/>
            </a:rPr>
            <a:t>Difficulties of understanding the risks posed by the incident, particularly to the public, and the complexity of the environment</a:t>
          </a:r>
          <a:r>
            <a:rPr lang="en-GB" sz="1550" kern="1200" baseline="0" dirty="0" smtClean="0">
              <a:latin typeface="Arial" pitchFamily="34" charset="0"/>
              <a:cs typeface="Arial" pitchFamily="34" charset="0"/>
            </a:rPr>
            <a:t>.</a:t>
          </a:r>
          <a:endParaRPr lang="en-GB" sz="1550" b="0" kern="1200" dirty="0">
            <a:latin typeface="Arial" pitchFamily="34" charset="0"/>
            <a:cs typeface="Arial" pitchFamily="34" charset="0"/>
          </a:endParaRPr>
        </a:p>
      </dsp:txBody>
      <dsp:txXfrm>
        <a:off x="1913" y="1843404"/>
        <a:ext cx="2006133" cy="1843404"/>
      </dsp:txXfrm>
    </dsp:sp>
    <dsp:sp modelId="{BE3B3FB7-E2D2-40E8-82D8-6CD958C2460B}">
      <dsp:nvSpPr>
        <dsp:cNvPr id="0" name=""/>
        <dsp:cNvSpPr/>
      </dsp:nvSpPr>
      <dsp:spPr>
        <a:xfrm>
          <a:off x="237663" y="276510"/>
          <a:ext cx="1534634" cy="1534634"/>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438618-1757-4F5C-9191-BA656E0BBF90}">
      <dsp:nvSpPr>
        <dsp:cNvPr id="0" name=""/>
        <dsp:cNvSpPr/>
      </dsp:nvSpPr>
      <dsp:spPr>
        <a:xfrm>
          <a:off x="2068230" y="0"/>
          <a:ext cx="2006133" cy="46085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100000"/>
            </a:lnSpc>
            <a:spcBef>
              <a:spcPct val="0"/>
            </a:spcBef>
            <a:spcAft>
              <a:spcPts val="600"/>
            </a:spcAft>
          </a:pPr>
          <a:r>
            <a:rPr lang="en-GB" sz="1600" b="1" kern="1200" dirty="0" smtClean="0">
              <a:latin typeface="+mn-lt"/>
              <a:cs typeface="Arial" pitchFamily="34" charset="0"/>
            </a:rPr>
            <a:t>2005</a:t>
          </a:r>
        </a:p>
        <a:p>
          <a:pPr lvl="0" algn="ctr" defTabSz="711200">
            <a:lnSpc>
              <a:spcPct val="100000"/>
            </a:lnSpc>
            <a:spcBef>
              <a:spcPct val="0"/>
            </a:spcBef>
            <a:spcAft>
              <a:spcPts val="1200"/>
            </a:spcAft>
          </a:pPr>
          <a:r>
            <a:rPr lang="en-GB" sz="1600" b="1" kern="1200" dirty="0" smtClean="0">
              <a:latin typeface="+mn-lt"/>
              <a:cs typeface="Arial" pitchFamily="34" charset="0"/>
            </a:rPr>
            <a:t>7/7 Bombings</a:t>
          </a:r>
        </a:p>
        <a:p>
          <a:pPr lvl="0" algn="ctr" defTabSz="711200">
            <a:lnSpc>
              <a:spcPct val="100000"/>
            </a:lnSpc>
            <a:spcBef>
              <a:spcPct val="0"/>
            </a:spcBef>
            <a:spcAft>
              <a:spcPts val="600"/>
            </a:spcAft>
          </a:pPr>
          <a:r>
            <a:rPr lang="en-GB" sz="1600" kern="1200" baseline="0" dirty="0" smtClean="0">
              <a:latin typeface="+mn-lt"/>
              <a:cs typeface="Arial" pitchFamily="34" charset="0"/>
            </a:rPr>
            <a:t>Difficulties in identifying scene locations, hazard assessment and location of rendezvous points and command posts</a:t>
          </a:r>
          <a:endParaRPr lang="en-GB" sz="1600" b="1" kern="1200" dirty="0" smtClean="0">
            <a:latin typeface="+mn-lt"/>
            <a:cs typeface="Arial" pitchFamily="34" charset="0"/>
          </a:endParaRPr>
        </a:p>
      </dsp:txBody>
      <dsp:txXfrm>
        <a:off x="2068230" y="1843404"/>
        <a:ext cx="2006133" cy="1843404"/>
      </dsp:txXfrm>
    </dsp:sp>
    <dsp:sp modelId="{CE3F38EB-11D3-4071-9CA9-0DC21963F524}">
      <dsp:nvSpPr>
        <dsp:cNvPr id="0" name=""/>
        <dsp:cNvSpPr/>
      </dsp:nvSpPr>
      <dsp:spPr>
        <a:xfrm>
          <a:off x="2303980" y="276510"/>
          <a:ext cx="1534634" cy="1534634"/>
        </a:xfrm>
        <a:prstGeom prst="roundRect">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4AF15C-7FE7-4DDB-994B-83A4B1D65573}">
      <dsp:nvSpPr>
        <dsp:cNvPr id="0" name=""/>
        <dsp:cNvSpPr/>
      </dsp:nvSpPr>
      <dsp:spPr>
        <a:xfrm>
          <a:off x="4134547" y="0"/>
          <a:ext cx="2006133" cy="46085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100000"/>
            </a:lnSpc>
            <a:spcBef>
              <a:spcPct val="0"/>
            </a:spcBef>
            <a:spcAft>
              <a:spcPts val="600"/>
            </a:spcAft>
          </a:pPr>
          <a:r>
            <a:rPr lang="en-GB" sz="1600" b="1" kern="1200" dirty="0" smtClean="0">
              <a:latin typeface="+mn-lt"/>
              <a:cs typeface="Arial" pitchFamily="34" charset="0"/>
            </a:rPr>
            <a:t>2007</a:t>
          </a:r>
        </a:p>
        <a:p>
          <a:pPr lvl="0" algn="ctr" defTabSz="711200">
            <a:lnSpc>
              <a:spcPct val="100000"/>
            </a:lnSpc>
            <a:spcBef>
              <a:spcPct val="0"/>
            </a:spcBef>
            <a:spcAft>
              <a:spcPts val="1200"/>
            </a:spcAft>
          </a:pPr>
          <a:r>
            <a:rPr lang="en-GB" sz="1600" b="1" kern="1200" dirty="0" smtClean="0">
              <a:latin typeface="+mn-lt"/>
              <a:cs typeface="Arial" pitchFamily="34" charset="0"/>
            </a:rPr>
            <a:t>Floods</a:t>
          </a:r>
        </a:p>
        <a:p>
          <a:pPr lvl="0" algn="ctr" defTabSz="711200">
            <a:lnSpc>
              <a:spcPct val="100000"/>
            </a:lnSpc>
            <a:spcBef>
              <a:spcPct val="0"/>
            </a:spcBef>
            <a:spcAft>
              <a:spcPts val="600"/>
            </a:spcAft>
          </a:pPr>
          <a:r>
            <a:rPr lang="en-GB" sz="1600" kern="1200" baseline="0" dirty="0" smtClean="0">
              <a:latin typeface="+mn-lt"/>
              <a:cs typeface="Arial" pitchFamily="34" charset="0"/>
            </a:rPr>
            <a:t>Difficulties in understanding the infrastructure under threat and the scale and combination of resources deployed</a:t>
          </a:r>
        </a:p>
      </dsp:txBody>
      <dsp:txXfrm>
        <a:off x="4134547" y="1843404"/>
        <a:ext cx="2006133" cy="1843404"/>
      </dsp:txXfrm>
    </dsp:sp>
    <dsp:sp modelId="{DE2F1C69-8778-4963-BD81-8B20A01F50F5}">
      <dsp:nvSpPr>
        <dsp:cNvPr id="0" name=""/>
        <dsp:cNvSpPr/>
      </dsp:nvSpPr>
      <dsp:spPr>
        <a:xfrm>
          <a:off x="4370297" y="276510"/>
          <a:ext cx="1534634" cy="1534634"/>
        </a:xfrm>
        <a:prstGeom prst="roundRect">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67A026-63C2-4D96-A5FF-44C6F5464CAB}">
      <dsp:nvSpPr>
        <dsp:cNvPr id="0" name=""/>
        <dsp:cNvSpPr/>
      </dsp:nvSpPr>
      <dsp:spPr>
        <a:xfrm>
          <a:off x="6200865" y="0"/>
          <a:ext cx="2006133" cy="46085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100000"/>
            </a:lnSpc>
            <a:spcBef>
              <a:spcPct val="0"/>
            </a:spcBef>
            <a:spcAft>
              <a:spcPts val="600"/>
            </a:spcAft>
          </a:pPr>
          <a:r>
            <a:rPr lang="en-GB" sz="1600" b="1" kern="1200" dirty="0" smtClean="0">
              <a:latin typeface="+mn-lt"/>
              <a:cs typeface="Arial" pitchFamily="34" charset="0"/>
            </a:rPr>
            <a:t>2010</a:t>
          </a:r>
        </a:p>
        <a:p>
          <a:pPr lvl="0" algn="ctr" defTabSz="711200">
            <a:lnSpc>
              <a:spcPct val="100000"/>
            </a:lnSpc>
            <a:spcBef>
              <a:spcPct val="0"/>
            </a:spcBef>
            <a:spcAft>
              <a:spcPts val="1200"/>
            </a:spcAft>
          </a:pPr>
          <a:r>
            <a:rPr lang="en-GB" sz="1600" b="1" kern="1200" spc="-20" baseline="0" dirty="0" smtClean="0">
              <a:latin typeface="+mn-lt"/>
              <a:cs typeface="Arial" pitchFamily="34" charset="0"/>
            </a:rPr>
            <a:t>Cumbria Shootings</a:t>
          </a:r>
        </a:p>
        <a:p>
          <a:pPr lvl="0" algn="ctr" defTabSz="711200">
            <a:lnSpc>
              <a:spcPct val="100000"/>
            </a:lnSpc>
            <a:spcBef>
              <a:spcPct val="0"/>
            </a:spcBef>
            <a:spcAft>
              <a:spcPts val="600"/>
            </a:spcAft>
          </a:pPr>
          <a:r>
            <a:rPr lang="en-GB" sz="1600" kern="1200" baseline="0" dirty="0" smtClean="0">
              <a:latin typeface="+mn-lt"/>
              <a:cs typeface="Arial" pitchFamily="34" charset="0"/>
            </a:rPr>
            <a:t>Communications failings between the police and </a:t>
          </a:r>
          <a:r>
            <a:rPr lang="en-GB" sz="1600" kern="1200" baseline="0" dirty="0" smtClean="0">
              <a:solidFill>
                <a:schemeClr val="bg1"/>
              </a:solidFill>
              <a:latin typeface="+mn-lt"/>
              <a:cs typeface="Arial" pitchFamily="34" charset="0"/>
            </a:rPr>
            <a:t>ambulance caused priorities to be misunderstood</a:t>
          </a:r>
          <a:r>
            <a:rPr lang="en-GB" sz="1550" kern="1200" baseline="0" dirty="0" smtClean="0">
              <a:solidFill>
                <a:srgbClr val="FF0000"/>
              </a:solidFill>
              <a:latin typeface="Arial" pitchFamily="34" charset="0"/>
              <a:cs typeface="Arial" pitchFamily="34" charset="0"/>
            </a:rPr>
            <a:t>.</a:t>
          </a:r>
        </a:p>
      </dsp:txBody>
      <dsp:txXfrm>
        <a:off x="6200865" y="1843404"/>
        <a:ext cx="2006133" cy="1843404"/>
      </dsp:txXfrm>
    </dsp:sp>
    <dsp:sp modelId="{F8441602-3DF1-4A4D-9E98-79BAD7AF864C}">
      <dsp:nvSpPr>
        <dsp:cNvPr id="0" name=""/>
        <dsp:cNvSpPr/>
      </dsp:nvSpPr>
      <dsp:spPr>
        <a:xfrm>
          <a:off x="6436614" y="276510"/>
          <a:ext cx="1534634" cy="1534634"/>
        </a:xfrm>
        <a:prstGeom prst="roundRect">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A44C3C-B721-41D5-A37C-9C8C51752E71}">
      <dsp:nvSpPr>
        <dsp:cNvPr id="0" name=""/>
        <dsp:cNvSpPr/>
      </dsp:nvSpPr>
      <dsp:spPr>
        <a:xfrm>
          <a:off x="322767" y="4345655"/>
          <a:ext cx="7552199" cy="136478"/>
        </a:xfrm>
        <a:prstGeom prst="leftRightArrow">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C3024-E34A-4457-8910-7DE86CC8669F}">
      <dsp:nvSpPr>
        <dsp:cNvPr id="0" name=""/>
        <dsp:cNvSpPr/>
      </dsp:nvSpPr>
      <dsp:spPr>
        <a:xfrm>
          <a:off x="0" y="203502"/>
          <a:ext cx="7920880" cy="693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4748" tIns="229108" rIns="614748" bIns="113792" numCol="1" spcCol="1270" anchor="t" anchorCtr="0">
          <a:noAutofit/>
        </a:bodyPr>
        <a:lstStyle/>
        <a:p>
          <a:pPr marL="171450" lvl="1" indent="-171450" algn="l" defTabSz="711200">
            <a:lnSpc>
              <a:spcPct val="70000"/>
            </a:lnSpc>
            <a:spcBef>
              <a:spcPct val="0"/>
            </a:spcBef>
            <a:spcAft>
              <a:spcPts val="0"/>
            </a:spcAft>
            <a:buChar char="••"/>
          </a:pPr>
          <a:r>
            <a:rPr lang="en-GB" sz="1600" kern="1200" dirty="0" smtClean="0">
              <a:latin typeface="+mn-lt"/>
              <a:cs typeface="Arial" pitchFamily="34" charset="0"/>
            </a:rPr>
            <a:t>A core framework to enable effective interoperability - extensively embedded and consistently applied</a:t>
          </a:r>
          <a:endParaRPr lang="en-GB" sz="1600" kern="1200" dirty="0">
            <a:latin typeface="+mn-lt"/>
            <a:cs typeface="Arial" pitchFamily="34" charset="0"/>
          </a:endParaRPr>
        </a:p>
      </dsp:txBody>
      <dsp:txXfrm>
        <a:off x="0" y="203502"/>
        <a:ext cx="7920880" cy="693000"/>
      </dsp:txXfrm>
    </dsp:sp>
    <dsp:sp modelId="{83973511-E88C-426F-BD6F-52E4D9E22BF8}">
      <dsp:nvSpPr>
        <dsp:cNvPr id="0" name=""/>
        <dsp:cNvSpPr/>
      </dsp:nvSpPr>
      <dsp:spPr>
        <a:xfrm>
          <a:off x="396044" y="41142"/>
          <a:ext cx="5544616" cy="324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73" tIns="0" rIns="209573" bIns="0" numCol="1" spcCol="1270" anchor="ctr" anchorCtr="0">
          <a:noAutofit/>
        </a:bodyPr>
        <a:lstStyle/>
        <a:p>
          <a:pPr lvl="0" algn="l" defTabSz="711200">
            <a:lnSpc>
              <a:spcPct val="90000"/>
            </a:lnSpc>
            <a:spcBef>
              <a:spcPct val="0"/>
            </a:spcBef>
            <a:spcAft>
              <a:spcPct val="35000"/>
            </a:spcAft>
          </a:pPr>
          <a:r>
            <a:rPr lang="en-GB" sz="1600" b="1" kern="1200" dirty="0" smtClean="0">
              <a:latin typeface="+mn-lt"/>
              <a:cs typeface="Arial" pitchFamily="34" charset="0"/>
            </a:rPr>
            <a:t>Interoperability joint doctrine</a:t>
          </a:r>
          <a:endParaRPr lang="en-GB" sz="1600" b="1" kern="1200" dirty="0">
            <a:latin typeface="+mn-lt"/>
            <a:cs typeface="Arial" pitchFamily="34" charset="0"/>
          </a:endParaRPr>
        </a:p>
      </dsp:txBody>
      <dsp:txXfrm>
        <a:off x="411896" y="56994"/>
        <a:ext cx="5512912" cy="293016"/>
      </dsp:txXfrm>
    </dsp:sp>
    <dsp:sp modelId="{18B41F75-5807-4266-A59F-E960E997BC61}">
      <dsp:nvSpPr>
        <dsp:cNvPr id="0" name=""/>
        <dsp:cNvSpPr/>
      </dsp:nvSpPr>
      <dsp:spPr>
        <a:xfrm>
          <a:off x="0" y="1118262"/>
          <a:ext cx="7920880" cy="10914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4748" tIns="229108" rIns="614748" bIns="113792" numCol="1" spcCol="1270" anchor="t" anchorCtr="0">
          <a:noAutofit/>
        </a:bodyPr>
        <a:lstStyle/>
        <a:p>
          <a:pPr marL="171450" lvl="1" indent="-171450" algn="l" defTabSz="711200">
            <a:lnSpc>
              <a:spcPct val="70000"/>
            </a:lnSpc>
            <a:spcBef>
              <a:spcPct val="0"/>
            </a:spcBef>
            <a:spcAft>
              <a:spcPts val="200"/>
            </a:spcAft>
            <a:buChar char="••"/>
          </a:pPr>
          <a:r>
            <a:rPr lang="en-GB" sz="1600" kern="1200" dirty="0" smtClean="0">
              <a:solidFill>
                <a:schemeClr val="tx1"/>
              </a:solidFill>
              <a:latin typeface="+mn-lt"/>
              <a:cs typeface="Arial" pitchFamily="34" charset="0"/>
            </a:rPr>
            <a:t>Operational and tactical command training</a:t>
          </a:r>
          <a:endParaRPr lang="en-GB" sz="1600" kern="1200" dirty="0">
            <a:solidFill>
              <a:schemeClr val="tx1"/>
            </a:solidFill>
            <a:latin typeface="+mn-lt"/>
            <a:cs typeface="Arial" pitchFamily="34" charset="0"/>
          </a:endParaRPr>
        </a:p>
        <a:p>
          <a:pPr marL="171450" lvl="1" indent="-171450" algn="l" defTabSz="711200">
            <a:lnSpc>
              <a:spcPct val="70000"/>
            </a:lnSpc>
            <a:spcBef>
              <a:spcPct val="0"/>
            </a:spcBef>
            <a:spcAft>
              <a:spcPts val="200"/>
            </a:spcAft>
            <a:buChar char="••"/>
          </a:pPr>
          <a:r>
            <a:rPr lang="en-GB" sz="1600" kern="1200" dirty="0" smtClean="0">
              <a:solidFill>
                <a:schemeClr val="tx1"/>
              </a:solidFill>
              <a:latin typeface="+mn-lt"/>
              <a:cs typeface="Arial" pitchFamily="34" charset="0"/>
            </a:rPr>
            <a:t>Control room training</a:t>
          </a:r>
          <a:endParaRPr lang="en-GB" sz="1600" kern="1200" dirty="0">
            <a:solidFill>
              <a:schemeClr val="tx1"/>
            </a:solidFill>
            <a:latin typeface="+mn-lt"/>
            <a:cs typeface="Arial" pitchFamily="34" charset="0"/>
          </a:endParaRPr>
        </a:p>
        <a:p>
          <a:pPr marL="171450" lvl="1" indent="-171450" algn="l" defTabSz="711200">
            <a:lnSpc>
              <a:spcPct val="70000"/>
            </a:lnSpc>
            <a:spcBef>
              <a:spcPct val="0"/>
            </a:spcBef>
            <a:spcAft>
              <a:spcPts val="200"/>
            </a:spcAft>
            <a:buChar char="••"/>
          </a:pPr>
          <a:r>
            <a:rPr lang="en-GB" sz="1600" kern="1200" dirty="0" smtClean="0">
              <a:latin typeface="+mn-lt"/>
              <a:cs typeface="Arial" pitchFamily="34" charset="0"/>
            </a:rPr>
            <a:t>Continuation training for </a:t>
          </a:r>
          <a:r>
            <a:rPr lang="en-GB" sz="1600" kern="1200" dirty="0" smtClean="0">
              <a:solidFill>
                <a:schemeClr val="tx1"/>
              </a:solidFill>
              <a:latin typeface="+mn-lt"/>
              <a:cs typeface="Arial" pitchFamily="34" charset="0"/>
            </a:rPr>
            <a:t>all front line staff and wider responders (</a:t>
          </a:r>
          <a:r>
            <a:rPr lang="en-GB" sz="1600" kern="1200" dirty="0" smtClean="0">
              <a:latin typeface="+mn-lt"/>
              <a:cs typeface="Arial" pitchFamily="34" charset="0"/>
            </a:rPr>
            <a:t>e-learning and classroom)</a:t>
          </a:r>
          <a:endParaRPr lang="en-GB" sz="1600" kern="1200" dirty="0">
            <a:latin typeface="+mn-lt"/>
            <a:cs typeface="Arial" pitchFamily="34" charset="0"/>
          </a:endParaRPr>
        </a:p>
      </dsp:txBody>
      <dsp:txXfrm>
        <a:off x="0" y="1118262"/>
        <a:ext cx="7920880" cy="1091475"/>
      </dsp:txXfrm>
    </dsp:sp>
    <dsp:sp modelId="{4FB3BB10-7585-4B62-8F4C-8997B31D9254}">
      <dsp:nvSpPr>
        <dsp:cNvPr id="0" name=""/>
        <dsp:cNvSpPr/>
      </dsp:nvSpPr>
      <dsp:spPr>
        <a:xfrm>
          <a:off x="396044" y="955902"/>
          <a:ext cx="5544616" cy="324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73" tIns="0" rIns="209573" bIns="0" numCol="1" spcCol="1270" anchor="ctr" anchorCtr="0">
          <a:noAutofit/>
        </a:bodyPr>
        <a:lstStyle/>
        <a:p>
          <a:pPr lvl="0" algn="l" defTabSz="711200">
            <a:lnSpc>
              <a:spcPct val="90000"/>
            </a:lnSpc>
            <a:spcBef>
              <a:spcPct val="0"/>
            </a:spcBef>
            <a:spcAft>
              <a:spcPct val="35000"/>
            </a:spcAft>
          </a:pPr>
          <a:r>
            <a:rPr lang="en-GB" sz="1600" b="1" kern="1200" dirty="0" smtClean="0">
              <a:latin typeface="+mn-lt"/>
              <a:cs typeface="Arial" pitchFamily="34" charset="0"/>
            </a:rPr>
            <a:t>Training</a:t>
          </a:r>
          <a:endParaRPr lang="en-GB" sz="1600" b="1" kern="1200" dirty="0">
            <a:latin typeface="+mn-lt"/>
            <a:cs typeface="Arial" pitchFamily="34" charset="0"/>
          </a:endParaRPr>
        </a:p>
      </dsp:txBody>
      <dsp:txXfrm>
        <a:off x="411896" y="971754"/>
        <a:ext cx="5512912" cy="293016"/>
      </dsp:txXfrm>
    </dsp:sp>
    <dsp:sp modelId="{61693B41-4737-49A5-AC5D-BCD725850F50}">
      <dsp:nvSpPr>
        <dsp:cNvPr id="0" name=""/>
        <dsp:cNvSpPr/>
      </dsp:nvSpPr>
      <dsp:spPr>
        <a:xfrm>
          <a:off x="0" y="2431497"/>
          <a:ext cx="7920880" cy="7276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4748" tIns="229108" rIns="614748" bIns="113792" numCol="1" spcCol="1270" anchor="t" anchorCtr="0">
          <a:noAutofit/>
        </a:bodyPr>
        <a:lstStyle/>
        <a:p>
          <a:pPr marL="171450" lvl="1" indent="-171450" algn="l" defTabSz="711200">
            <a:lnSpc>
              <a:spcPct val="70000"/>
            </a:lnSpc>
            <a:spcBef>
              <a:spcPct val="0"/>
            </a:spcBef>
            <a:spcAft>
              <a:spcPts val="200"/>
            </a:spcAft>
            <a:buChar char="••"/>
          </a:pPr>
          <a:r>
            <a:rPr lang="en-GB" sz="1600" kern="1200" dirty="0" smtClean="0">
              <a:latin typeface="+mn-lt"/>
              <a:cs typeface="Arial" pitchFamily="34" charset="0"/>
            </a:rPr>
            <a:t>JESIP training validation exercises</a:t>
          </a:r>
          <a:endParaRPr lang="en-GB" sz="1600" kern="1200" dirty="0">
            <a:latin typeface="+mn-lt"/>
            <a:cs typeface="Arial" pitchFamily="34" charset="0"/>
          </a:endParaRPr>
        </a:p>
        <a:p>
          <a:pPr marL="171450" lvl="1" indent="-171450" algn="l" defTabSz="711200">
            <a:lnSpc>
              <a:spcPct val="70000"/>
            </a:lnSpc>
            <a:spcBef>
              <a:spcPct val="0"/>
            </a:spcBef>
            <a:spcAft>
              <a:spcPts val="200"/>
            </a:spcAft>
            <a:buChar char="••"/>
          </a:pPr>
          <a:r>
            <a:rPr lang="en-GB" sz="1600" kern="1200" dirty="0" smtClean="0">
              <a:latin typeface="+mn-lt"/>
              <a:cs typeface="Arial" pitchFamily="34" charset="0"/>
            </a:rPr>
            <a:t>A regular standard Airwave test regime for operational commanders</a:t>
          </a:r>
          <a:endParaRPr lang="en-GB" sz="1600" kern="1200" dirty="0">
            <a:latin typeface="+mn-lt"/>
            <a:cs typeface="Arial" pitchFamily="34" charset="0"/>
          </a:endParaRPr>
        </a:p>
      </dsp:txBody>
      <dsp:txXfrm>
        <a:off x="0" y="2431497"/>
        <a:ext cx="7920880" cy="727650"/>
      </dsp:txXfrm>
    </dsp:sp>
    <dsp:sp modelId="{BF98DE05-E54A-4BCF-A1DC-E063465D9668}">
      <dsp:nvSpPr>
        <dsp:cNvPr id="0" name=""/>
        <dsp:cNvSpPr/>
      </dsp:nvSpPr>
      <dsp:spPr>
        <a:xfrm>
          <a:off x="396044" y="2269137"/>
          <a:ext cx="5544616" cy="324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73" tIns="0" rIns="209573" bIns="0" numCol="1" spcCol="1270" anchor="ctr" anchorCtr="0">
          <a:noAutofit/>
        </a:bodyPr>
        <a:lstStyle/>
        <a:p>
          <a:pPr lvl="0" algn="l" defTabSz="711200">
            <a:lnSpc>
              <a:spcPct val="90000"/>
            </a:lnSpc>
            <a:spcBef>
              <a:spcPct val="0"/>
            </a:spcBef>
            <a:spcAft>
              <a:spcPct val="35000"/>
            </a:spcAft>
          </a:pPr>
          <a:r>
            <a:rPr lang="en-GB" sz="1600" b="1" kern="1200" dirty="0" smtClean="0">
              <a:latin typeface="+mn-lt"/>
              <a:cs typeface="Arial" pitchFamily="34" charset="0"/>
            </a:rPr>
            <a:t>Testing &amp; exercising</a:t>
          </a:r>
          <a:endParaRPr lang="en-GB" sz="1600" b="1" kern="1200" dirty="0">
            <a:latin typeface="+mn-lt"/>
            <a:cs typeface="Arial" pitchFamily="34" charset="0"/>
          </a:endParaRPr>
        </a:p>
      </dsp:txBody>
      <dsp:txXfrm>
        <a:off x="411896" y="2284989"/>
        <a:ext cx="5512912" cy="293016"/>
      </dsp:txXfrm>
    </dsp:sp>
    <dsp:sp modelId="{89B9326B-5BCA-497C-A23C-C484F219D398}">
      <dsp:nvSpPr>
        <dsp:cNvPr id="0" name=""/>
        <dsp:cNvSpPr/>
      </dsp:nvSpPr>
      <dsp:spPr>
        <a:xfrm>
          <a:off x="0" y="3380907"/>
          <a:ext cx="7920880" cy="9009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4748" tIns="229108" rIns="614748" bIns="113792" numCol="1" spcCol="1270" anchor="t" anchorCtr="0">
          <a:noAutofit/>
        </a:bodyPr>
        <a:lstStyle/>
        <a:p>
          <a:pPr marL="171450" lvl="1" indent="-171450" algn="l" defTabSz="711200">
            <a:lnSpc>
              <a:spcPct val="70000"/>
            </a:lnSpc>
            <a:spcBef>
              <a:spcPct val="0"/>
            </a:spcBef>
            <a:spcAft>
              <a:spcPts val="200"/>
            </a:spcAft>
            <a:buChar char="••"/>
          </a:pPr>
          <a:r>
            <a:rPr lang="en-GB" sz="1600" kern="1200" dirty="0" smtClean="0">
              <a:latin typeface="+mn-lt"/>
              <a:cs typeface="Arial" pitchFamily="34" charset="0"/>
            </a:rPr>
            <a:t>National interoperability governance arrangements </a:t>
          </a:r>
          <a:endParaRPr lang="en-GB" sz="1600" kern="1200" dirty="0">
            <a:latin typeface="+mn-lt"/>
            <a:cs typeface="Arial" pitchFamily="34" charset="0"/>
          </a:endParaRPr>
        </a:p>
        <a:p>
          <a:pPr marL="171450" lvl="1" indent="-171450" algn="l" defTabSz="711200">
            <a:lnSpc>
              <a:spcPct val="70000"/>
            </a:lnSpc>
            <a:spcBef>
              <a:spcPct val="0"/>
            </a:spcBef>
            <a:spcAft>
              <a:spcPts val="200"/>
            </a:spcAft>
            <a:buChar char="••"/>
          </a:pPr>
          <a:r>
            <a:rPr lang="en-GB" sz="1600" kern="1200" dirty="0" smtClean="0">
              <a:latin typeface="+mn-lt"/>
              <a:cs typeface="Arial" pitchFamily="34" charset="0"/>
            </a:rPr>
            <a:t>Organisational learning arrangements with robust oversight to ensure lessons from exercises and emergencies are fully implemented</a:t>
          </a:r>
          <a:endParaRPr lang="en-GB" sz="1600" kern="1200" dirty="0">
            <a:latin typeface="+mn-lt"/>
            <a:cs typeface="Arial" pitchFamily="34" charset="0"/>
          </a:endParaRPr>
        </a:p>
      </dsp:txBody>
      <dsp:txXfrm>
        <a:off x="0" y="3380907"/>
        <a:ext cx="7920880" cy="900900"/>
      </dsp:txXfrm>
    </dsp:sp>
    <dsp:sp modelId="{FAA88886-19C2-4F34-9F17-ECF4313557D2}">
      <dsp:nvSpPr>
        <dsp:cNvPr id="0" name=""/>
        <dsp:cNvSpPr/>
      </dsp:nvSpPr>
      <dsp:spPr>
        <a:xfrm>
          <a:off x="396044" y="3218547"/>
          <a:ext cx="5544616" cy="324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73" tIns="0" rIns="209573" bIns="0" numCol="1" spcCol="1270" anchor="ctr" anchorCtr="0">
          <a:noAutofit/>
        </a:bodyPr>
        <a:lstStyle/>
        <a:p>
          <a:pPr lvl="0" algn="l" defTabSz="711200">
            <a:lnSpc>
              <a:spcPct val="90000"/>
            </a:lnSpc>
            <a:spcBef>
              <a:spcPct val="0"/>
            </a:spcBef>
            <a:spcAft>
              <a:spcPct val="35000"/>
            </a:spcAft>
          </a:pPr>
          <a:r>
            <a:rPr lang="en-GB" sz="1600" b="1" kern="1200" dirty="0" smtClean="0">
              <a:latin typeface="+mn-lt"/>
              <a:cs typeface="Arial" pitchFamily="34" charset="0"/>
            </a:rPr>
            <a:t>JESIP legacy</a:t>
          </a:r>
          <a:endParaRPr lang="en-GB" sz="1600" b="1" kern="1200" dirty="0">
            <a:latin typeface="+mn-lt"/>
            <a:cs typeface="Arial" pitchFamily="34" charset="0"/>
          </a:endParaRPr>
        </a:p>
      </dsp:txBody>
      <dsp:txXfrm>
        <a:off x="411896" y="3234399"/>
        <a:ext cx="5512912" cy="293016"/>
      </dsp:txXfrm>
    </dsp:sp>
    <dsp:sp modelId="{FFF61547-A545-4F0C-BB89-35D00F83EDF0}">
      <dsp:nvSpPr>
        <dsp:cNvPr id="0" name=""/>
        <dsp:cNvSpPr/>
      </dsp:nvSpPr>
      <dsp:spPr>
        <a:xfrm>
          <a:off x="0" y="4503567"/>
          <a:ext cx="7920880" cy="7276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4748" tIns="229108" rIns="614748" bIns="113792" numCol="1" spcCol="1270" anchor="t" anchorCtr="0">
          <a:noAutofit/>
        </a:bodyPr>
        <a:lstStyle/>
        <a:p>
          <a:pPr marL="171450" lvl="1" indent="-171450" algn="l" defTabSz="711200">
            <a:lnSpc>
              <a:spcPct val="70000"/>
            </a:lnSpc>
            <a:spcBef>
              <a:spcPct val="0"/>
            </a:spcBef>
            <a:spcAft>
              <a:spcPts val="200"/>
            </a:spcAft>
            <a:buChar char="••"/>
          </a:pPr>
          <a:r>
            <a:rPr lang="en-GB" sz="1600" kern="1200" dirty="0" smtClean="0">
              <a:latin typeface="+mn-lt"/>
              <a:cs typeface="Arial" pitchFamily="34" charset="0"/>
            </a:rPr>
            <a:t>Police on-scene commander tabards</a:t>
          </a:r>
          <a:endParaRPr lang="en-GB" sz="1600" kern="1200" dirty="0">
            <a:latin typeface="+mn-lt"/>
            <a:cs typeface="Arial" pitchFamily="34" charset="0"/>
          </a:endParaRPr>
        </a:p>
        <a:p>
          <a:pPr marL="171450" lvl="1" indent="-171450" algn="l" defTabSz="711200">
            <a:lnSpc>
              <a:spcPct val="70000"/>
            </a:lnSpc>
            <a:spcBef>
              <a:spcPct val="0"/>
            </a:spcBef>
            <a:spcAft>
              <a:spcPts val="200"/>
            </a:spcAft>
            <a:buChar char="••"/>
          </a:pPr>
          <a:r>
            <a:rPr lang="en-GB" sz="1600" kern="1200" dirty="0" smtClean="0">
              <a:latin typeface="+mn-lt"/>
              <a:cs typeface="Arial" pitchFamily="34" charset="0"/>
            </a:rPr>
            <a:t>Tri-service mobilisation procedures between national coordination centres</a:t>
          </a:r>
          <a:endParaRPr lang="en-GB" sz="1600" kern="1200" dirty="0">
            <a:latin typeface="+mn-lt"/>
            <a:cs typeface="Arial" pitchFamily="34" charset="0"/>
          </a:endParaRPr>
        </a:p>
      </dsp:txBody>
      <dsp:txXfrm>
        <a:off x="0" y="4503567"/>
        <a:ext cx="7920880" cy="727650"/>
      </dsp:txXfrm>
    </dsp:sp>
    <dsp:sp modelId="{F58D42D6-B7B3-4971-907C-E8DC24379709}">
      <dsp:nvSpPr>
        <dsp:cNvPr id="0" name=""/>
        <dsp:cNvSpPr/>
      </dsp:nvSpPr>
      <dsp:spPr>
        <a:xfrm>
          <a:off x="396044" y="4341207"/>
          <a:ext cx="5544616" cy="324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73" tIns="0" rIns="209573" bIns="0" numCol="1" spcCol="1270" anchor="ctr" anchorCtr="0">
          <a:noAutofit/>
        </a:bodyPr>
        <a:lstStyle/>
        <a:p>
          <a:pPr lvl="0" algn="l" defTabSz="711200">
            <a:lnSpc>
              <a:spcPct val="90000"/>
            </a:lnSpc>
            <a:spcBef>
              <a:spcPct val="0"/>
            </a:spcBef>
            <a:spcAft>
              <a:spcPct val="35000"/>
            </a:spcAft>
          </a:pPr>
          <a:r>
            <a:rPr lang="en-GB" sz="1600" b="1" kern="1200" dirty="0" smtClean="0">
              <a:latin typeface="+mn-lt"/>
              <a:cs typeface="Arial" pitchFamily="34" charset="0"/>
            </a:rPr>
            <a:t>Supplementary</a:t>
          </a:r>
          <a:endParaRPr lang="en-GB" sz="1600" b="1" kern="1200" dirty="0">
            <a:latin typeface="+mn-lt"/>
            <a:cs typeface="Arial" pitchFamily="34" charset="0"/>
          </a:endParaRPr>
        </a:p>
      </dsp:txBody>
      <dsp:txXfrm>
        <a:off x="411896" y="4357059"/>
        <a:ext cx="5512912" cy="2930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88C557-4C2E-4F97-BBA5-385380154C90}">
      <dsp:nvSpPr>
        <dsp:cNvPr id="0" name=""/>
        <dsp:cNvSpPr/>
      </dsp:nvSpPr>
      <dsp:spPr>
        <a:xfrm>
          <a:off x="834278" y="327930"/>
          <a:ext cx="4634474" cy="4634474"/>
        </a:xfrm>
        <a:prstGeom prst="pie">
          <a:avLst>
            <a:gd name="adj1" fmla="val 16200000"/>
            <a:gd name="adj2" fmla="val 198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l" defTabSz="600075">
            <a:lnSpc>
              <a:spcPct val="90000"/>
            </a:lnSpc>
            <a:spcBef>
              <a:spcPct val="0"/>
            </a:spcBef>
            <a:spcAft>
              <a:spcPct val="35000"/>
            </a:spcAft>
          </a:pPr>
          <a:r>
            <a:rPr lang="en-GB" sz="1350" kern="1200" dirty="0" smtClean="0">
              <a:latin typeface="Arial" pitchFamily="34" charset="0"/>
              <a:cs typeface="Arial" pitchFamily="34" charset="0"/>
            </a:rPr>
            <a:t>Effective governance structure &amp; organisational learning for interoperability</a:t>
          </a:r>
        </a:p>
        <a:p>
          <a:pPr lvl="0" algn="l" defTabSz="600075">
            <a:lnSpc>
              <a:spcPct val="90000"/>
            </a:lnSpc>
            <a:spcBef>
              <a:spcPct val="0"/>
            </a:spcBef>
            <a:spcAft>
              <a:spcPct val="35000"/>
            </a:spcAft>
          </a:pPr>
          <a:endParaRPr lang="en-GB" sz="1350" kern="1200" dirty="0" smtClean="0">
            <a:latin typeface="Arial" pitchFamily="34" charset="0"/>
            <a:cs typeface="Arial" pitchFamily="34" charset="0"/>
          </a:endParaRPr>
        </a:p>
      </dsp:txBody>
      <dsp:txXfrm>
        <a:off x="3261860" y="919929"/>
        <a:ext cx="1213791" cy="937929"/>
      </dsp:txXfrm>
    </dsp:sp>
    <dsp:sp modelId="{6B4EE710-0FF8-4DD8-8ECD-BF1CB7E8118D}">
      <dsp:nvSpPr>
        <dsp:cNvPr id="0" name=""/>
        <dsp:cNvSpPr/>
      </dsp:nvSpPr>
      <dsp:spPr>
        <a:xfrm>
          <a:off x="889451" y="423378"/>
          <a:ext cx="4634474" cy="4634474"/>
        </a:xfrm>
        <a:prstGeom prst="pie">
          <a:avLst>
            <a:gd name="adj1" fmla="val 19800000"/>
            <a:gd name="adj2" fmla="val 18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r" defTabSz="600075">
            <a:lnSpc>
              <a:spcPct val="90000"/>
            </a:lnSpc>
            <a:spcBef>
              <a:spcPct val="0"/>
            </a:spcBef>
            <a:spcAft>
              <a:spcPct val="35000"/>
            </a:spcAft>
          </a:pPr>
          <a:r>
            <a:rPr lang="en-GB" sz="1350" kern="1200" dirty="0" smtClean="0">
              <a:latin typeface="Arial" pitchFamily="34" charset="0"/>
              <a:cs typeface="Arial" pitchFamily="34" charset="0"/>
            </a:rPr>
            <a:t>Consistent application of doctrine to support joint working</a:t>
          </a:r>
          <a:endParaRPr lang="en-GB" sz="1350" kern="1200" dirty="0">
            <a:latin typeface="Arial" pitchFamily="34" charset="0"/>
            <a:cs typeface="Arial" pitchFamily="34" charset="0"/>
          </a:endParaRPr>
        </a:p>
      </dsp:txBody>
      <dsp:txXfrm>
        <a:off x="4034273" y="2299237"/>
        <a:ext cx="1268963" cy="910343"/>
      </dsp:txXfrm>
    </dsp:sp>
    <dsp:sp modelId="{A0712BCC-9827-4F29-809E-E6ABA588C42D}">
      <dsp:nvSpPr>
        <dsp:cNvPr id="0" name=""/>
        <dsp:cNvSpPr/>
      </dsp:nvSpPr>
      <dsp:spPr>
        <a:xfrm>
          <a:off x="834278" y="518826"/>
          <a:ext cx="4634474" cy="4634474"/>
        </a:xfrm>
        <a:prstGeom prst="pie">
          <a:avLst>
            <a:gd name="adj1" fmla="val 1800000"/>
            <a:gd name="adj2" fmla="val 54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l" defTabSz="600075">
            <a:lnSpc>
              <a:spcPct val="90000"/>
            </a:lnSpc>
            <a:spcBef>
              <a:spcPct val="0"/>
            </a:spcBef>
            <a:spcAft>
              <a:spcPct val="35000"/>
            </a:spcAft>
          </a:pPr>
          <a:endParaRPr lang="en-GB" sz="1350" kern="1200" dirty="0">
            <a:latin typeface="Arial" pitchFamily="34" charset="0"/>
            <a:cs typeface="Arial" pitchFamily="34" charset="0"/>
          </a:endParaRPr>
        </a:p>
      </dsp:txBody>
      <dsp:txXfrm>
        <a:off x="3261860" y="3650959"/>
        <a:ext cx="1213791" cy="937929"/>
      </dsp:txXfrm>
    </dsp:sp>
    <dsp:sp modelId="{6D203ACA-A393-4D3D-9C0C-7BBEBE62892F}">
      <dsp:nvSpPr>
        <dsp:cNvPr id="0" name=""/>
        <dsp:cNvSpPr/>
      </dsp:nvSpPr>
      <dsp:spPr>
        <a:xfrm>
          <a:off x="723934" y="518826"/>
          <a:ext cx="4634474" cy="4634474"/>
        </a:xfrm>
        <a:prstGeom prst="pie">
          <a:avLst>
            <a:gd name="adj1" fmla="val 5400000"/>
            <a:gd name="adj2" fmla="val 90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r" defTabSz="600075">
            <a:lnSpc>
              <a:spcPct val="90000"/>
            </a:lnSpc>
            <a:spcBef>
              <a:spcPct val="0"/>
            </a:spcBef>
            <a:spcAft>
              <a:spcPct val="35000"/>
            </a:spcAft>
          </a:pPr>
          <a:endParaRPr lang="en-GB" sz="1350" kern="1200" dirty="0">
            <a:latin typeface="Arial" pitchFamily="34" charset="0"/>
            <a:cs typeface="Arial" pitchFamily="34" charset="0"/>
          </a:endParaRPr>
        </a:p>
      </dsp:txBody>
      <dsp:txXfrm>
        <a:off x="1717036" y="3650959"/>
        <a:ext cx="1213791" cy="937929"/>
      </dsp:txXfrm>
    </dsp:sp>
    <dsp:sp modelId="{BEDB4A01-DDF1-48A4-B95A-2E1481CFA53E}">
      <dsp:nvSpPr>
        <dsp:cNvPr id="0" name=""/>
        <dsp:cNvSpPr/>
      </dsp:nvSpPr>
      <dsp:spPr>
        <a:xfrm>
          <a:off x="668761" y="423378"/>
          <a:ext cx="4634474" cy="4634474"/>
        </a:xfrm>
        <a:prstGeom prst="pie">
          <a:avLst>
            <a:gd name="adj1" fmla="val 9000000"/>
            <a:gd name="adj2" fmla="val 126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l" defTabSz="600075">
            <a:lnSpc>
              <a:spcPct val="90000"/>
            </a:lnSpc>
            <a:spcBef>
              <a:spcPct val="0"/>
            </a:spcBef>
            <a:spcAft>
              <a:spcPct val="35000"/>
            </a:spcAft>
          </a:pPr>
          <a:r>
            <a:rPr lang="en-GB" sz="1350" kern="1200" dirty="0" smtClean="0">
              <a:latin typeface="Arial" pitchFamily="34" charset="0"/>
              <a:cs typeface="Arial" pitchFamily="34" charset="0"/>
            </a:rPr>
            <a:t>Better coordinated deployment of resources at major incidents</a:t>
          </a:r>
          <a:endParaRPr lang="en-GB" sz="1350" kern="1200" dirty="0">
            <a:latin typeface="Arial" pitchFamily="34" charset="0"/>
            <a:cs typeface="Arial" pitchFamily="34" charset="0"/>
          </a:endParaRPr>
        </a:p>
      </dsp:txBody>
      <dsp:txXfrm>
        <a:off x="889451" y="2299237"/>
        <a:ext cx="1268963" cy="910343"/>
      </dsp:txXfrm>
    </dsp:sp>
    <dsp:sp modelId="{450F5F1C-4843-4D60-8FB5-2F43E06C68D1}">
      <dsp:nvSpPr>
        <dsp:cNvPr id="0" name=""/>
        <dsp:cNvSpPr/>
      </dsp:nvSpPr>
      <dsp:spPr>
        <a:xfrm>
          <a:off x="723934" y="327930"/>
          <a:ext cx="4634474" cy="4634474"/>
        </a:xfrm>
        <a:prstGeom prst="pie">
          <a:avLst>
            <a:gd name="adj1" fmla="val 12600000"/>
            <a:gd name="adj2" fmla="val 162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r" defTabSz="600075">
            <a:lnSpc>
              <a:spcPct val="90000"/>
            </a:lnSpc>
            <a:spcBef>
              <a:spcPct val="0"/>
            </a:spcBef>
            <a:spcAft>
              <a:spcPct val="35000"/>
            </a:spcAft>
          </a:pPr>
          <a:r>
            <a:rPr lang="en-GB" sz="1350" kern="1200" dirty="0" smtClean="0">
              <a:latin typeface="Arial" pitchFamily="34" charset="0"/>
              <a:cs typeface="Arial" pitchFamily="34" charset="0"/>
            </a:rPr>
            <a:t>Enhanced understanding of guidance, roles, responsibilities &amp; capabilities</a:t>
          </a:r>
        </a:p>
        <a:p>
          <a:pPr lvl="0" algn="r" defTabSz="600075">
            <a:lnSpc>
              <a:spcPct val="90000"/>
            </a:lnSpc>
            <a:spcBef>
              <a:spcPct val="0"/>
            </a:spcBef>
            <a:spcAft>
              <a:spcPct val="35000"/>
            </a:spcAft>
          </a:pPr>
          <a:endParaRPr lang="en-GB" sz="1350" kern="1200" dirty="0">
            <a:latin typeface="Arial" pitchFamily="34" charset="0"/>
            <a:cs typeface="Arial" pitchFamily="34" charset="0"/>
          </a:endParaRPr>
        </a:p>
      </dsp:txBody>
      <dsp:txXfrm>
        <a:off x="1717036" y="919929"/>
        <a:ext cx="1213791" cy="937929"/>
      </dsp:txXfrm>
    </dsp:sp>
    <dsp:sp modelId="{B1D2F01F-45E1-42BD-B984-9C4FAAB4B48A}">
      <dsp:nvSpPr>
        <dsp:cNvPr id="0" name=""/>
        <dsp:cNvSpPr/>
      </dsp:nvSpPr>
      <dsp:spPr>
        <a:xfrm>
          <a:off x="547213" y="41034"/>
          <a:ext cx="5208267" cy="5208267"/>
        </a:xfrm>
        <a:prstGeom prst="circularArrow">
          <a:avLst>
            <a:gd name="adj1" fmla="val 5085"/>
            <a:gd name="adj2" fmla="val 327528"/>
            <a:gd name="adj3" fmla="val 19472472"/>
            <a:gd name="adj4" fmla="val 16200251"/>
            <a:gd name="adj5" fmla="val 5932"/>
          </a:avLst>
        </a:prstGeom>
        <a:no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5D3613EC-C357-422D-B174-AC12D644FD2C}">
      <dsp:nvSpPr>
        <dsp:cNvPr id="0" name=""/>
        <dsp:cNvSpPr/>
      </dsp:nvSpPr>
      <dsp:spPr>
        <a:xfrm>
          <a:off x="602385" y="136482"/>
          <a:ext cx="5208267" cy="5208267"/>
        </a:xfrm>
        <a:prstGeom prst="circularArrow">
          <a:avLst>
            <a:gd name="adj1" fmla="val 5085"/>
            <a:gd name="adj2" fmla="val 327528"/>
            <a:gd name="adj3" fmla="val 1472472"/>
            <a:gd name="adj4" fmla="val 19800000"/>
            <a:gd name="adj5" fmla="val 5932"/>
          </a:avLst>
        </a:prstGeom>
        <a:no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FF2C5AF3-C1C6-45A2-AD18-84955E53F045}">
      <dsp:nvSpPr>
        <dsp:cNvPr id="0" name=""/>
        <dsp:cNvSpPr/>
      </dsp:nvSpPr>
      <dsp:spPr>
        <a:xfrm>
          <a:off x="547213" y="231930"/>
          <a:ext cx="5208267" cy="5208267"/>
        </a:xfrm>
        <a:prstGeom prst="circularArrow">
          <a:avLst>
            <a:gd name="adj1" fmla="val 5085"/>
            <a:gd name="adj2" fmla="val 327528"/>
            <a:gd name="adj3" fmla="val 5072221"/>
            <a:gd name="adj4" fmla="val 1800000"/>
            <a:gd name="adj5" fmla="val 5932"/>
          </a:avLst>
        </a:prstGeom>
        <a:no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348040E9-CA8F-4447-9689-61E6CCD7D148}">
      <dsp:nvSpPr>
        <dsp:cNvPr id="0" name=""/>
        <dsp:cNvSpPr/>
      </dsp:nvSpPr>
      <dsp:spPr>
        <a:xfrm>
          <a:off x="531711" y="255758"/>
          <a:ext cx="5019258" cy="5160611"/>
        </a:xfrm>
        <a:prstGeom prst="circularArrow">
          <a:avLst>
            <a:gd name="adj1" fmla="val 5085"/>
            <a:gd name="adj2" fmla="val 327528"/>
            <a:gd name="adj3" fmla="val 8672472"/>
            <a:gd name="adj4" fmla="val 5400251"/>
            <a:gd name="adj5" fmla="val 5932"/>
          </a:avLst>
        </a:prstGeom>
        <a:no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2045DBE7-C601-417D-92F2-C913A3707BB2}">
      <dsp:nvSpPr>
        <dsp:cNvPr id="0" name=""/>
        <dsp:cNvSpPr/>
      </dsp:nvSpPr>
      <dsp:spPr>
        <a:xfrm>
          <a:off x="382035" y="136482"/>
          <a:ext cx="5208267" cy="5208267"/>
        </a:xfrm>
        <a:prstGeom prst="circularArrow">
          <a:avLst>
            <a:gd name="adj1" fmla="val 5085"/>
            <a:gd name="adj2" fmla="val 327528"/>
            <a:gd name="adj3" fmla="val 12272472"/>
            <a:gd name="adj4" fmla="val 9000000"/>
            <a:gd name="adj5" fmla="val 5932"/>
          </a:avLst>
        </a:prstGeom>
        <a:no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77A5FB71-2B04-41F0-B79A-C2E811AA9E48}">
      <dsp:nvSpPr>
        <dsp:cNvPr id="0" name=""/>
        <dsp:cNvSpPr/>
      </dsp:nvSpPr>
      <dsp:spPr>
        <a:xfrm>
          <a:off x="437207" y="41034"/>
          <a:ext cx="5208267" cy="5208267"/>
        </a:xfrm>
        <a:prstGeom prst="circularArrow">
          <a:avLst>
            <a:gd name="adj1" fmla="val 5085"/>
            <a:gd name="adj2" fmla="val 327528"/>
            <a:gd name="adj3" fmla="val 15872221"/>
            <a:gd name="adj4" fmla="val 12600000"/>
            <a:gd name="adj5" fmla="val 5932"/>
          </a:avLst>
        </a:prstGeom>
        <a:no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A4C20-7450-4A17-9FC9-6B3E0DC261D7}">
      <dsp:nvSpPr>
        <dsp:cNvPr id="0" name=""/>
        <dsp:cNvSpPr/>
      </dsp:nvSpPr>
      <dsp:spPr>
        <a:xfrm>
          <a:off x="1187" y="815"/>
          <a:ext cx="6622361" cy="95051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GB" sz="4100" kern="1200" dirty="0" smtClean="0"/>
            <a:t>Civil Contingencies Act</a:t>
          </a:r>
          <a:endParaRPr lang="en-GB" sz="4100" kern="1200" dirty="0"/>
        </a:p>
      </dsp:txBody>
      <dsp:txXfrm>
        <a:off x="29027" y="28655"/>
        <a:ext cx="6566681" cy="894835"/>
      </dsp:txXfrm>
    </dsp:sp>
    <dsp:sp modelId="{28AFD7E7-AA46-4A4B-B2C1-66479B09C766}">
      <dsp:nvSpPr>
        <dsp:cNvPr id="0" name=""/>
        <dsp:cNvSpPr/>
      </dsp:nvSpPr>
      <dsp:spPr>
        <a:xfrm>
          <a:off x="1187" y="1038100"/>
          <a:ext cx="6622361" cy="95051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Emergency Preparedness and</a:t>
          </a:r>
        </a:p>
        <a:p>
          <a:pPr lvl="0" algn="ctr" defTabSz="1066800">
            <a:lnSpc>
              <a:spcPct val="90000"/>
            </a:lnSpc>
            <a:spcBef>
              <a:spcPct val="0"/>
            </a:spcBef>
            <a:spcAft>
              <a:spcPct val="35000"/>
            </a:spcAft>
          </a:pPr>
          <a:r>
            <a:rPr lang="en-GB" sz="2400" kern="1200" dirty="0" smtClean="0"/>
            <a:t>Emergency Response &amp; Recovery</a:t>
          </a:r>
          <a:endParaRPr lang="en-GB" sz="2400" kern="1200" dirty="0"/>
        </a:p>
      </dsp:txBody>
      <dsp:txXfrm>
        <a:off x="29027" y="1065940"/>
        <a:ext cx="6566681" cy="894835"/>
      </dsp:txXfrm>
    </dsp:sp>
    <dsp:sp modelId="{9EA42B41-FF32-40ED-ADAC-15E1B20E60E0}">
      <dsp:nvSpPr>
        <dsp:cNvPr id="0" name=""/>
        <dsp:cNvSpPr/>
      </dsp:nvSpPr>
      <dsp:spPr>
        <a:xfrm>
          <a:off x="1187" y="2075384"/>
          <a:ext cx="6622361" cy="950515"/>
        </a:xfrm>
        <a:prstGeom prst="roundRect">
          <a:avLst>
            <a:gd name="adj" fmla="val 10000"/>
          </a:avLst>
        </a:prstGeom>
        <a:solidFill>
          <a:schemeClr val="accent3"/>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GB" sz="2600" kern="1200" dirty="0" smtClean="0">
              <a:solidFill>
                <a:schemeClr val="bg1"/>
              </a:solidFill>
            </a:rPr>
            <a:t>Joint Doctrine: the interoperability framework</a:t>
          </a:r>
          <a:endParaRPr lang="en-GB" sz="2600" kern="1200" dirty="0">
            <a:solidFill>
              <a:schemeClr val="bg1"/>
            </a:solidFill>
          </a:endParaRPr>
        </a:p>
      </dsp:txBody>
      <dsp:txXfrm>
        <a:off x="29027" y="2103224"/>
        <a:ext cx="6566681" cy="894835"/>
      </dsp:txXfrm>
    </dsp:sp>
    <dsp:sp modelId="{14347885-AF4A-4E6A-A80D-1F56993616F6}">
      <dsp:nvSpPr>
        <dsp:cNvPr id="0" name=""/>
        <dsp:cNvSpPr/>
      </dsp:nvSpPr>
      <dsp:spPr>
        <a:xfrm>
          <a:off x="1187" y="3112668"/>
          <a:ext cx="2176976" cy="95051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smtClean="0"/>
            <a:t>Specialist e.g. CBRNe</a:t>
          </a:r>
          <a:endParaRPr lang="en-GB" sz="2500" kern="1200" dirty="0"/>
        </a:p>
      </dsp:txBody>
      <dsp:txXfrm>
        <a:off x="29027" y="3140508"/>
        <a:ext cx="2121296" cy="894835"/>
      </dsp:txXfrm>
    </dsp:sp>
    <dsp:sp modelId="{1BD0CA9F-0487-45CC-ACDE-D71DA260BA8F}">
      <dsp:nvSpPr>
        <dsp:cNvPr id="0" name=""/>
        <dsp:cNvSpPr/>
      </dsp:nvSpPr>
      <dsp:spPr>
        <a:xfrm>
          <a:off x="2223879" y="3112668"/>
          <a:ext cx="2176976" cy="95051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smtClean="0"/>
            <a:t>Joint SOPs and aide memoires</a:t>
          </a:r>
          <a:endParaRPr lang="en-GB" sz="2500" kern="1200" dirty="0"/>
        </a:p>
      </dsp:txBody>
      <dsp:txXfrm>
        <a:off x="2251719" y="3140508"/>
        <a:ext cx="2121296" cy="894835"/>
      </dsp:txXfrm>
    </dsp:sp>
    <dsp:sp modelId="{8925DE5A-5C39-4836-920D-F8201AC34122}">
      <dsp:nvSpPr>
        <dsp:cNvPr id="0" name=""/>
        <dsp:cNvSpPr/>
      </dsp:nvSpPr>
      <dsp:spPr>
        <a:xfrm>
          <a:off x="4446572" y="3112668"/>
          <a:ext cx="2176976" cy="95051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dirty="0" smtClean="0"/>
            <a:t>Single service materials</a:t>
          </a:r>
          <a:endParaRPr lang="en-GB" sz="2500" kern="1200" dirty="0"/>
        </a:p>
      </dsp:txBody>
      <dsp:txXfrm>
        <a:off x="4474412" y="3140508"/>
        <a:ext cx="2121296" cy="89483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8A8E3F-1243-4613-A904-AB2287F85040}">
      <dsp:nvSpPr>
        <dsp:cNvPr id="0" name=""/>
        <dsp:cNvSpPr/>
      </dsp:nvSpPr>
      <dsp:spPr>
        <a:xfrm>
          <a:off x="65474" y="252546"/>
          <a:ext cx="1224696" cy="734818"/>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latin typeface="Arial" pitchFamily="34" charset="0"/>
              <a:cs typeface="Arial" pitchFamily="34" charset="0"/>
            </a:rPr>
            <a:t>Co-location</a:t>
          </a:r>
          <a:endParaRPr lang="en-GB" sz="1300" kern="1200" dirty="0">
            <a:latin typeface="Arial" pitchFamily="34" charset="0"/>
            <a:cs typeface="Arial" pitchFamily="34" charset="0"/>
          </a:endParaRPr>
        </a:p>
      </dsp:txBody>
      <dsp:txXfrm>
        <a:off x="86996" y="274068"/>
        <a:ext cx="1181652" cy="691774"/>
      </dsp:txXfrm>
    </dsp:sp>
    <dsp:sp modelId="{42ACBA72-2A79-4BAD-89C6-72AB2B9C8B3E}">
      <dsp:nvSpPr>
        <dsp:cNvPr id="0" name=""/>
        <dsp:cNvSpPr/>
      </dsp:nvSpPr>
      <dsp:spPr>
        <a:xfrm>
          <a:off x="1398178" y="468093"/>
          <a:ext cx="228975" cy="303724"/>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dirty="0">
            <a:latin typeface="Arial" pitchFamily="34" charset="0"/>
            <a:cs typeface="Arial" pitchFamily="34" charset="0"/>
          </a:endParaRPr>
        </a:p>
      </dsp:txBody>
      <dsp:txXfrm>
        <a:off x="1398178" y="528838"/>
        <a:ext cx="160283" cy="182234"/>
      </dsp:txXfrm>
    </dsp:sp>
    <dsp:sp modelId="{0F07BD79-BB3C-4F30-887A-E5BF1EC2D6EF}">
      <dsp:nvSpPr>
        <dsp:cNvPr id="0" name=""/>
        <dsp:cNvSpPr/>
      </dsp:nvSpPr>
      <dsp:spPr>
        <a:xfrm>
          <a:off x="1722200" y="252546"/>
          <a:ext cx="1551384" cy="734818"/>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latin typeface="Arial" pitchFamily="34" charset="0"/>
              <a:cs typeface="Arial" pitchFamily="34" charset="0"/>
            </a:rPr>
            <a:t>Communication</a:t>
          </a:r>
          <a:endParaRPr lang="en-GB" sz="1300" kern="1200" dirty="0">
            <a:latin typeface="Arial" pitchFamily="34" charset="0"/>
            <a:cs typeface="Arial" pitchFamily="34" charset="0"/>
          </a:endParaRPr>
        </a:p>
      </dsp:txBody>
      <dsp:txXfrm>
        <a:off x="1743722" y="274068"/>
        <a:ext cx="1508340" cy="691774"/>
      </dsp:txXfrm>
    </dsp:sp>
    <dsp:sp modelId="{A27E045A-CB10-4255-A117-C0FA785E724F}">
      <dsp:nvSpPr>
        <dsp:cNvPr id="0" name=""/>
        <dsp:cNvSpPr/>
      </dsp:nvSpPr>
      <dsp:spPr>
        <a:xfrm>
          <a:off x="3396054" y="468093"/>
          <a:ext cx="259635" cy="303724"/>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dirty="0">
            <a:latin typeface="Arial" pitchFamily="34" charset="0"/>
            <a:cs typeface="Arial" pitchFamily="34" charset="0"/>
          </a:endParaRPr>
        </a:p>
      </dsp:txBody>
      <dsp:txXfrm>
        <a:off x="3396054" y="528838"/>
        <a:ext cx="181745" cy="182234"/>
      </dsp:txXfrm>
    </dsp:sp>
    <dsp:sp modelId="{07850546-D1A9-4457-869D-48E50BAF3108}">
      <dsp:nvSpPr>
        <dsp:cNvPr id="0" name=""/>
        <dsp:cNvSpPr/>
      </dsp:nvSpPr>
      <dsp:spPr>
        <a:xfrm>
          <a:off x="3763463" y="252546"/>
          <a:ext cx="1224696" cy="734818"/>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latin typeface="Arial" pitchFamily="34" charset="0"/>
              <a:cs typeface="Arial" pitchFamily="34" charset="0"/>
            </a:rPr>
            <a:t>Co-ordination</a:t>
          </a:r>
          <a:endParaRPr lang="en-GB" sz="1300" kern="1200" dirty="0">
            <a:latin typeface="Arial" pitchFamily="34" charset="0"/>
            <a:cs typeface="Arial" pitchFamily="34" charset="0"/>
          </a:endParaRPr>
        </a:p>
      </dsp:txBody>
      <dsp:txXfrm>
        <a:off x="3784985" y="274068"/>
        <a:ext cx="1181652" cy="691774"/>
      </dsp:txXfrm>
    </dsp:sp>
    <dsp:sp modelId="{D6A51435-C5B0-4691-BD70-EB9B7D9CB00F}">
      <dsp:nvSpPr>
        <dsp:cNvPr id="0" name=""/>
        <dsp:cNvSpPr/>
      </dsp:nvSpPr>
      <dsp:spPr>
        <a:xfrm>
          <a:off x="5110630" y="468093"/>
          <a:ext cx="259635" cy="303724"/>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dirty="0">
            <a:latin typeface="Arial" pitchFamily="34" charset="0"/>
            <a:cs typeface="Arial" pitchFamily="34" charset="0"/>
          </a:endParaRPr>
        </a:p>
      </dsp:txBody>
      <dsp:txXfrm>
        <a:off x="5110630" y="528838"/>
        <a:ext cx="181745" cy="182234"/>
      </dsp:txXfrm>
    </dsp:sp>
    <dsp:sp modelId="{8C2BDFCC-2DE9-45C0-B932-DA6781447F8D}">
      <dsp:nvSpPr>
        <dsp:cNvPr id="0" name=""/>
        <dsp:cNvSpPr/>
      </dsp:nvSpPr>
      <dsp:spPr>
        <a:xfrm>
          <a:off x="5478039" y="252546"/>
          <a:ext cx="1224696" cy="734818"/>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latin typeface="Arial" pitchFamily="34" charset="0"/>
              <a:cs typeface="Arial" pitchFamily="34" charset="0"/>
            </a:rPr>
            <a:t>Joint understanding of risk</a:t>
          </a:r>
          <a:endParaRPr lang="en-GB" sz="1300" kern="1200" dirty="0">
            <a:latin typeface="Arial" pitchFamily="34" charset="0"/>
            <a:cs typeface="Arial" pitchFamily="34" charset="0"/>
          </a:endParaRPr>
        </a:p>
      </dsp:txBody>
      <dsp:txXfrm>
        <a:off x="5499561" y="274068"/>
        <a:ext cx="1181652" cy="691774"/>
      </dsp:txXfrm>
    </dsp:sp>
    <dsp:sp modelId="{F66390D3-FB95-400F-974D-5D0010F68E15}">
      <dsp:nvSpPr>
        <dsp:cNvPr id="0" name=""/>
        <dsp:cNvSpPr/>
      </dsp:nvSpPr>
      <dsp:spPr>
        <a:xfrm>
          <a:off x="6825205" y="468093"/>
          <a:ext cx="259635" cy="303724"/>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dirty="0">
            <a:latin typeface="Arial" pitchFamily="34" charset="0"/>
            <a:cs typeface="Arial" pitchFamily="34" charset="0"/>
          </a:endParaRPr>
        </a:p>
      </dsp:txBody>
      <dsp:txXfrm>
        <a:off x="6825205" y="528838"/>
        <a:ext cx="181745" cy="182234"/>
      </dsp:txXfrm>
    </dsp:sp>
    <dsp:sp modelId="{155EC722-0520-47FD-B002-BE1725E63879}">
      <dsp:nvSpPr>
        <dsp:cNvPr id="0" name=""/>
        <dsp:cNvSpPr/>
      </dsp:nvSpPr>
      <dsp:spPr>
        <a:xfrm>
          <a:off x="7192614" y="252546"/>
          <a:ext cx="1224696" cy="734818"/>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latin typeface="Arial" pitchFamily="34" charset="0"/>
              <a:cs typeface="Arial" pitchFamily="34" charset="0"/>
            </a:rPr>
            <a:t>Shared situational awareness</a:t>
          </a:r>
          <a:endParaRPr lang="en-GB" sz="1300" kern="1200" dirty="0">
            <a:latin typeface="Arial" pitchFamily="34" charset="0"/>
            <a:cs typeface="Arial" pitchFamily="34" charset="0"/>
          </a:endParaRPr>
        </a:p>
      </dsp:txBody>
      <dsp:txXfrm>
        <a:off x="7214136" y="274068"/>
        <a:ext cx="1181652" cy="69177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5300"/>
          </a:xfrm>
          <a:prstGeom prst="rect">
            <a:avLst/>
          </a:prstGeom>
        </p:spPr>
        <p:txBody>
          <a:bodyPr vert="horz" lIns="91440" tIns="45720" rIns="91440" bIns="45720" rtlCol="0"/>
          <a:lstStyle>
            <a:lvl1pPr algn="l">
              <a:defRPr sz="1200">
                <a:latin typeface="Arial" charset="0"/>
              </a:defRPr>
            </a:lvl1pPr>
          </a:lstStyle>
          <a:p>
            <a:pPr>
              <a:defRPr/>
            </a:pPr>
            <a:endParaRPr lang="en-GB" dirty="0"/>
          </a:p>
        </p:txBody>
      </p:sp>
      <p:sp>
        <p:nvSpPr>
          <p:cNvPr id="3" name="Date Placeholder 2"/>
          <p:cNvSpPr>
            <a:spLocks noGrp="1"/>
          </p:cNvSpPr>
          <p:nvPr>
            <p:ph type="dt" idx="1"/>
          </p:nvPr>
        </p:nvSpPr>
        <p:spPr>
          <a:xfrm>
            <a:off x="3856038" y="0"/>
            <a:ext cx="2949575" cy="495300"/>
          </a:xfrm>
          <a:prstGeom prst="rect">
            <a:avLst/>
          </a:prstGeom>
        </p:spPr>
        <p:txBody>
          <a:bodyPr vert="horz" lIns="91440" tIns="45720" rIns="91440" bIns="45720" rtlCol="0"/>
          <a:lstStyle>
            <a:lvl1pPr algn="r">
              <a:defRPr sz="1200">
                <a:latin typeface="Arial" charset="0"/>
              </a:defRPr>
            </a:lvl1pPr>
          </a:lstStyle>
          <a:p>
            <a:pPr>
              <a:defRPr/>
            </a:pPr>
            <a:fld id="{D4A53F3A-B4D1-4D37-B461-FAD5593E5B16}" type="datetimeFigureOut">
              <a:rPr lang="en-GB"/>
              <a:pPr>
                <a:defRPr/>
              </a:pPr>
              <a:t>03/03/2014</a:t>
            </a:fld>
            <a:endParaRPr lang="en-GB" dirty="0"/>
          </a:p>
        </p:txBody>
      </p:sp>
      <p:sp>
        <p:nvSpPr>
          <p:cNvPr id="4" name="Slide Image Placeholder 3"/>
          <p:cNvSpPr>
            <a:spLocks noGrp="1" noRot="1" noChangeAspect="1"/>
          </p:cNvSpPr>
          <p:nvPr>
            <p:ph type="sldImg" idx="2"/>
          </p:nvPr>
        </p:nvSpPr>
        <p:spPr>
          <a:xfrm>
            <a:off x="927100" y="742950"/>
            <a:ext cx="4953000" cy="371475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1038" y="4705350"/>
            <a:ext cx="5445125" cy="44577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09113"/>
            <a:ext cx="2949575" cy="495300"/>
          </a:xfrm>
          <a:prstGeom prst="rect">
            <a:avLst/>
          </a:prstGeom>
        </p:spPr>
        <p:txBody>
          <a:bodyPr vert="horz" lIns="91440" tIns="45720" rIns="91440" bIns="45720" rtlCol="0" anchor="b"/>
          <a:lstStyle>
            <a:lvl1pPr algn="l">
              <a:defRPr sz="1200">
                <a:latin typeface="Arial" charset="0"/>
              </a:defRPr>
            </a:lvl1pPr>
          </a:lstStyle>
          <a:p>
            <a:pPr>
              <a:defRPr/>
            </a:pPr>
            <a:endParaRPr lang="en-GB" dirty="0"/>
          </a:p>
        </p:txBody>
      </p:sp>
      <p:sp>
        <p:nvSpPr>
          <p:cNvPr id="7" name="Slide Number Placeholder 6"/>
          <p:cNvSpPr>
            <a:spLocks noGrp="1"/>
          </p:cNvSpPr>
          <p:nvPr>
            <p:ph type="sldNum" sz="quarter" idx="5"/>
          </p:nvPr>
        </p:nvSpPr>
        <p:spPr>
          <a:xfrm>
            <a:off x="3856038" y="9409113"/>
            <a:ext cx="2949575" cy="495300"/>
          </a:xfrm>
          <a:prstGeom prst="rect">
            <a:avLst/>
          </a:prstGeom>
        </p:spPr>
        <p:txBody>
          <a:bodyPr vert="horz" lIns="91440" tIns="45720" rIns="91440" bIns="45720" rtlCol="0" anchor="b"/>
          <a:lstStyle>
            <a:lvl1pPr algn="r">
              <a:defRPr sz="1200">
                <a:latin typeface="Arial" charset="0"/>
              </a:defRPr>
            </a:lvl1pPr>
          </a:lstStyle>
          <a:p>
            <a:pPr>
              <a:defRPr/>
            </a:pPr>
            <a:fld id="{715568B4-BB1E-46D5-B061-DC81340F9316}" type="slidenum">
              <a:rPr lang="en-GB"/>
              <a:pPr>
                <a:defRPr/>
              </a:pPr>
              <a:t>‹#›</a:t>
            </a:fld>
            <a:endParaRPr lang="en-GB" dirty="0"/>
          </a:p>
        </p:txBody>
      </p:sp>
    </p:spTree>
    <p:extLst>
      <p:ext uri="{BB962C8B-B14F-4D97-AF65-F5344CB8AC3E}">
        <p14:creationId xmlns:p14="http://schemas.microsoft.com/office/powerpoint/2010/main" val="19265806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715568B4-BB1E-46D5-B061-DC81340F9316}" type="slidenum">
              <a:rPr lang="en-GB" smtClean="0"/>
              <a:pPr>
                <a:defRPr/>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dirty="0" smtClean="0">
                <a:latin typeface="Arial" pitchFamily="34" charset="0"/>
                <a:cs typeface="Arial" pitchFamily="34" charset="0"/>
              </a:rPr>
              <a:t>[After reading the text</a:t>
            </a:r>
            <a:r>
              <a:rPr lang="en-GB" altLang="en-US" baseline="0" dirty="0" smtClean="0">
                <a:latin typeface="Arial" pitchFamily="34" charset="0"/>
                <a:cs typeface="Arial" pitchFamily="34" charset="0"/>
              </a:rPr>
              <a:t> on slide add:]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altLang="en-US" baseline="0" dirty="0" smtClean="0">
              <a:latin typeface="Arial" pitchFamily="34" charset="0"/>
              <a:cs typeface="Arial" pitchFamily="34" charset="0"/>
            </a:endParaRPr>
          </a:p>
          <a:p>
            <a:r>
              <a:rPr lang="en-GB" altLang="en-US" dirty="0" smtClean="0">
                <a:latin typeface="Arial" pitchFamily="34" charset="0"/>
                <a:cs typeface="Arial" pitchFamily="34" charset="0"/>
              </a:rPr>
              <a:t>The UK’s emergency services are admired and respected all around the world for the excellent service they provide. They each provide a different and distinct service, but collectively they work to protect the public and to keep our country safe and secure.</a:t>
            </a:r>
          </a:p>
          <a:p>
            <a:endParaRPr lang="en-GB" altLang="en-US" dirty="0" smtClean="0">
              <a:latin typeface="Arial" pitchFamily="34" charset="0"/>
              <a:cs typeface="Arial" pitchFamily="34" charset="0"/>
            </a:endParaRPr>
          </a:p>
          <a:p>
            <a:r>
              <a:rPr lang="en-GB" altLang="en-US" dirty="0" smtClean="0">
                <a:latin typeface="Arial" pitchFamily="34" charset="0"/>
                <a:cs typeface="Arial" pitchFamily="34" charset="0"/>
              </a:rPr>
              <a:t>Whilst it is recognised our emergency services do an excellent job, some areas have been identified as needing improvement. JESIP was established to address the recommendations and findings from a number of reviews of major incidents and emergencies. Those reviews made it clear the emergency services carry out their roles efficiently and professionally, however, some common themes emerged providing clear reasons for improved joint working.</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0CB9F02-382B-441A-9130-2E6E5E685683}" type="slidenum">
              <a:rPr lang="en-GB" altLang="en-US" smtClean="0"/>
              <a:pPr eaLnBrk="1" hangingPunct="1"/>
              <a:t>10</a:t>
            </a:fld>
            <a:endParaRPr lang="en-GB"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latin typeface="Arial" pitchFamily="34" charset="0"/>
                <a:cs typeface="Arial" pitchFamily="34" charset="0"/>
              </a:rPr>
              <a:t>The findings from the King’s Cross Fire, 2005 bombings, 2007 floods and 2010 Cumbria shootings demonstrate a broad range of specific difficulties and failings.</a:t>
            </a:r>
          </a:p>
          <a:p>
            <a:endParaRPr lang="en-GB" altLang="en-US" dirty="0" smtClean="0">
              <a:latin typeface="Arial" pitchFamily="34" charset="0"/>
              <a:cs typeface="Arial" pitchFamily="34" charset="0"/>
            </a:endParaRPr>
          </a:p>
          <a:p>
            <a:r>
              <a:rPr lang="en-GB" altLang="en-US" dirty="0" smtClean="0">
                <a:latin typeface="Arial" pitchFamily="34" charset="0"/>
                <a:cs typeface="Arial" pitchFamily="34" charset="0"/>
              </a:rPr>
              <a:t>JESIP has identified some common findings and areas where the emergency services need to improve.  These findings have helped shape the programme and are strongly supported by the Pollock review of persistent lessons identified relating to interoperability from emergencies and major incidents since 1986 which considered the results of 32 separate inquiries spanning a wide range of incidents.</a:t>
            </a:r>
          </a:p>
          <a:p>
            <a:endParaRPr lang="en-GB" altLang="en-US" dirty="0" smtClean="0">
              <a:latin typeface="Arial" pitchFamily="34" charset="0"/>
              <a:cs typeface="Arial" pitchFamily="34" charset="0"/>
            </a:endParaRPr>
          </a:p>
          <a:p>
            <a:r>
              <a:rPr lang="en-GB" altLang="en-US" dirty="0" smtClean="0">
                <a:latin typeface="Arial" pitchFamily="34" charset="0"/>
                <a:cs typeface="Arial" pitchFamily="34" charset="0"/>
              </a:rPr>
              <a:t>Some common key findings:</a:t>
            </a:r>
          </a:p>
          <a:p>
            <a:pPr lvl="1">
              <a:buFontTx/>
              <a:buChar char="•"/>
            </a:pPr>
            <a:r>
              <a:rPr lang="en-GB" altLang="en-US" dirty="0" smtClean="0">
                <a:latin typeface="Arial" pitchFamily="34" charset="0"/>
                <a:cs typeface="Arial" pitchFamily="34" charset="0"/>
              </a:rPr>
              <a:t>  Challenges with initial command, control and coordination on arrival at scene.</a:t>
            </a:r>
          </a:p>
          <a:p>
            <a:pPr lvl="1">
              <a:buFontTx/>
              <a:buChar char="•"/>
            </a:pPr>
            <a:r>
              <a:rPr lang="en-GB" altLang="en-US" dirty="0" smtClean="0">
                <a:latin typeface="Arial" pitchFamily="34" charset="0"/>
                <a:cs typeface="Arial" pitchFamily="34" charset="0"/>
              </a:rPr>
              <a:t>  A requirement for common joint operational and command procedures.</a:t>
            </a:r>
          </a:p>
          <a:p>
            <a:pPr lvl="1">
              <a:buFontTx/>
              <a:buChar char="•"/>
            </a:pPr>
            <a:r>
              <a:rPr lang="en-GB" altLang="en-US" dirty="0" smtClean="0">
                <a:latin typeface="Arial" pitchFamily="34" charset="0"/>
                <a:cs typeface="Arial" pitchFamily="34" charset="0"/>
              </a:rPr>
              <a:t>  Role of others, especially specialist resources and the reasons for their deployment, not well understood between services.</a:t>
            </a:r>
          </a:p>
          <a:p>
            <a:pPr lvl="1">
              <a:buFontTx/>
              <a:buChar char="•"/>
            </a:pPr>
            <a:r>
              <a:rPr lang="en-GB" altLang="en-US" dirty="0" smtClean="0">
                <a:latin typeface="Arial" pitchFamily="34" charset="0"/>
                <a:cs typeface="Arial" pitchFamily="34" charset="0"/>
              </a:rPr>
              <a:t>  Barriers and misunderstandings when sharing incident information.</a:t>
            </a:r>
          </a:p>
          <a:p>
            <a:pPr lvl="1">
              <a:buFontTx/>
              <a:buChar char="•"/>
            </a:pPr>
            <a:r>
              <a:rPr lang="en-GB" altLang="en-US" dirty="0" smtClean="0">
                <a:latin typeface="Arial" pitchFamily="34" charset="0"/>
                <a:cs typeface="Arial" pitchFamily="34" charset="0"/>
              </a:rPr>
              <a:t>  Differing risk thresholds not understood.</a:t>
            </a:r>
          </a:p>
          <a:p>
            <a:pPr lvl="1">
              <a:buFontTx/>
              <a:buChar char="•"/>
            </a:pPr>
            <a:r>
              <a:rPr lang="en-GB" altLang="en-US" dirty="0" smtClean="0">
                <a:latin typeface="Arial" pitchFamily="34" charset="0"/>
                <a:cs typeface="Arial" pitchFamily="34" charset="0"/>
              </a:rPr>
              <a:t>  Difficulties with communication between control rooms and the incident scene.</a:t>
            </a:r>
          </a:p>
          <a:p>
            <a:pPr lvl="1">
              <a:buFontTx/>
              <a:buChar char="•"/>
            </a:pPr>
            <a:r>
              <a:rPr lang="en-GB" altLang="en-US" dirty="0" smtClean="0">
                <a:latin typeface="Arial" pitchFamily="34" charset="0"/>
                <a:cs typeface="Arial" pitchFamily="34" charset="0"/>
              </a:rPr>
              <a:t>  Issues with the use of radio communications.</a:t>
            </a:r>
          </a:p>
          <a:p>
            <a:pPr lvl="1">
              <a:buFontTx/>
              <a:buChar char="•"/>
            </a:pPr>
            <a:r>
              <a:rPr lang="en-GB" altLang="en-US" dirty="0" smtClean="0">
                <a:latin typeface="Arial" pitchFamily="34" charset="0"/>
                <a:cs typeface="Arial" pitchFamily="34" charset="0"/>
              </a:rPr>
              <a:t>  Acronyms, jargon and differing call signs hampering communications.</a:t>
            </a:r>
          </a:p>
          <a:p>
            <a:pPr lvl="1"/>
            <a:endParaRPr lang="en-GB" altLang="en-US" dirty="0" smtClean="0">
              <a:latin typeface="Arial" pitchFamily="34" charset="0"/>
              <a:cs typeface="Arial" pitchFamily="34" charset="0"/>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F242567-1B9E-47EA-9501-6EE83551263A}" type="slidenum">
              <a:rPr lang="en-GB" altLang="en-US" smtClean="0"/>
              <a:pPr eaLnBrk="1" hangingPunct="1"/>
              <a:t>11</a:t>
            </a:fld>
            <a:endParaRPr lang="en-GB"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latin typeface="Arial" pitchFamily="34" charset="0"/>
                <a:cs typeface="Arial" pitchFamily="34" charset="0"/>
              </a:rPr>
              <a:t>Here is what </a:t>
            </a:r>
            <a:r>
              <a:rPr lang="en-GB" altLang="en-US" baseline="0" dirty="0" smtClean="0">
                <a:latin typeface="Arial" pitchFamily="34" charset="0"/>
                <a:cs typeface="Arial" pitchFamily="34" charset="0"/>
              </a:rPr>
              <a:t>JESIP has produced as part of meeting its aim.</a:t>
            </a:r>
          </a:p>
          <a:p>
            <a:endParaRPr lang="en-GB" altLang="en-US" baseline="0" dirty="0" smtClean="0">
              <a:latin typeface="Arial" pitchFamily="34" charset="0"/>
              <a:cs typeface="Arial" pitchFamily="34" charset="0"/>
            </a:endParaRPr>
          </a:p>
          <a:p>
            <a:r>
              <a:rPr lang="en-GB" altLang="en-US" baseline="0" dirty="0" smtClean="0">
                <a:latin typeface="Arial" pitchFamily="34" charset="0"/>
                <a:cs typeface="Arial" pitchFamily="34" charset="0"/>
              </a:rPr>
              <a:t>[Read from the slide]</a:t>
            </a:r>
            <a:endParaRPr lang="en-GB" altLang="en-US" dirty="0" smtClean="0">
              <a:latin typeface="Arial" pitchFamily="34" charset="0"/>
              <a:cs typeface="Arial" pitchFamily="34" charset="0"/>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D51110D-15F3-4F04-A684-9DF4C76416AD}" type="slidenum">
              <a:rPr lang="en-GB" altLang="en-US" smtClean="0"/>
              <a:pPr eaLnBrk="1" hangingPunct="1"/>
              <a:t>12</a:t>
            </a:fld>
            <a:endParaRPr lang="en-GB"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dirty="0" smtClean="0">
                <a:latin typeface="Arial" pitchFamily="34" charset="0"/>
                <a:cs typeface="Arial" pitchFamily="34" charset="0"/>
              </a:rPr>
              <a:t>JESIP will deliver a number of benefits in its mission to ensure more lives are saved by emergency services and wider responders working</a:t>
            </a:r>
            <a:r>
              <a:rPr lang="en-GB" altLang="en-US" baseline="0" dirty="0" smtClean="0">
                <a:latin typeface="Arial" pitchFamily="34" charset="0"/>
                <a:cs typeface="Arial" pitchFamily="34" charset="0"/>
              </a:rPr>
              <a:t> together.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altLang="en-US" baseline="0" dirty="0" smtClean="0">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dirty="0" smtClean="0">
                <a:latin typeface="Arial" pitchFamily="34" charset="0"/>
                <a:cs typeface="Arial" pitchFamily="34" charset="0"/>
              </a:rPr>
              <a:t>[Read text on slide]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altLang="en-US" dirty="0" smtClean="0">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dirty="0" smtClean="0">
                <a:latin typeface="Arial" pitchFamily="34" charset="0"/>
                <a:cs typeface="Arial" pitchFamily="34" charset="0"/>
              </a:rPr>
              <a:t>For the first time, JESIP will have established a national standard</a:t>
            </a:r>
            <a:r>
              <a:rPr lang="en-GB" altLang="en-US" baseline="0" dirty="0" smtClean="0">
                <a:latin typeface="Arial" pitchFamily="34" charset="0"/>
                <a:cs typeface="Arial" pitchFamily="34" charset="0"/>
              </a:rPr>
              <a:t> in the way the emergency services manage major incident response. </a:t>
            </a:r>
            <a:endParaRPr lang="en-GB" altLang="en-US" dirty="0" smtClean="0">
              <a:latin typeface="Arial" pitchFamily="34" charset="0"/>
              <a:cs typeface="Arial" pitchFamily="34" charset="0"/>
            </a:endParaRPr>
          </a:p>
          <a:p>
            <a:endParaRPr lang="en-GB" altLang="en-US" dirty="0" smtClean="0">
              <a:latin typeface="Arial" pitchFamily="34" charset="0"/>
              <a:cs typeface="Arial" pitchFamily="34" charset="0"/>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36E3261-BA3F-4565-AD89-565F3E61085D}" type="slidenum">
              <a:rPr lang="en-GB" altLang="en-US" smtClean="0"/>
              <a:pPr eaLnBrk="1" hangingPunct="1"/>
              <a:t>13</a:t>
            </a:fld>
            <a:endParaRPr lang="en-GB"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latin typeface="Arial" pitchFamily="34" charset="0"/>
                <a:cs typeface="Arial" pitchFamily="34" charset="0"/>
              </a:rPr>
              <a:t>Joint doctrine: the interoperability framework provides specific guidance to police, fire and ambulance commanders on the principles for effective joint working at major or complex incidents. It also provides other responder organisations an understanding of joint police, fire and ambulance operations.</a:t>
            </a:r>
          </a:p>
          <a:p>
            <a:endParaRPr lang="en-GB" altLang="en-US" dirty="0" smtClean="0">
              <a:latin typeface="Arial" pitchFamily="34" charset="0"/>
              <a:cs typeface="Arial" pitchFamily="34" charset="0"/>
            </a:endParaRPr>
          </a:p>
          <a:p>
            <a:r>
              <a:rPr lang="en-GB" altLang="en-US" dirty="0" smtClean="0">
                <a:latin typeface="Arial" pitchFamily="34" charset="0"/>
                <a:cs typeface="Arial" pitchFamily="34" charset="0"/>
              </a:rPr>
              <a:t>The joint doctrine sets out what front line staff should do and how they should do it in a multi-agency working environment, in order to achieve the degree of interoperability that is essential to joint response.  It provides commanders, at the scene and elsewhere, with generic guidance on what actions they should undertake when responding to major and complex incidents, and the principles are equally relevant to day-to-day joint operations.</a:t>
            </a:r>
          </a:p>
          <a:p>
            <a:endParaRPr lang="en-GB" altLang="en-US" dirty="0" smtClean="0">
              <a:latin typeface="Arial" pitchFamily="34" charset="0"/>
              <a:cs typeface="Arial" pitchFamily="34" charset="0"/>
            </a:endParaRPr>
          </a:p>
          <a:p>
            <a:r>
              <a:rPr lang="en-GB" altLang="en-US" dirty="0" smtClean="0">
                <a:latin typeface="Arial" pitchFamily="34" charset="0"/>
                <a:cs typeface="Arial" pitchFamily="34" charset="0"/>
              </a:rPr>
              <a:t>It does not constitute a set of rules to be applied without thought, but rather seeks to guide, explain and inform. </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E9848AB-1D45-4631-AF02-D851B317452E}" type="slidenum">
              <a:rPr lang="en-GB" altLang="en-US" smtClean="0"/>
              <a:pPr eaLnBrk="1" hangingPunct="1"/>
              <a:t>14</a:t>
            </a:fld>
            <a:endParaRPr lang="en-GB"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a:defRPr/>
            </a:pPr>
            <a:r>
              <a:rPr lang="en-GB" dirty="0" smtClean="0">
                <a:latin typeface="Arial" pitchFamily="34" charset="0"/>
                <a:cs typeface="Arial" pitchFamily="34" charset="0"/>
              </a:rPr>
              <a:t>The joint doctrine has been introduced as an essential element in the hierarchy of guidance shown above. It is subordinate to the Civil Contingencies Act and supporting guidance – in particular ‘Emergency Response &amp; Recovery, chapter 4:</a:t>
            </a:r>
            <a:r>
              <a:rPr lang="en-GB" baseline="0" dirty="0" smtClean="0">
                <a:latin typeface="Arial" pitchFamily="34" charset="0"/>
                <a:cs typeface="Arial" pitchFamily="34" charset="0"/>
              </a:rPr>
              <a:t> </a:t>
            </a:r>
            <a:r>
              <a:rPr lang="en-GB" dirty="0" smtClean="0">
                <a:latin typeface="Arial" pitchFamily="34" charset="0"/>
                <a:cs typeface="Arial" pitchFamily="34" charset="0"/>
              </a:rPr>
              <a:t>Responding to Emergencies’ which describes the framework to manage the local multi-agency response to emergencies.</a:t>
            </a:r>
          </a:p>
          <a:p>
            <a:pPr>
              <a:defRPr/>
            </a:pPr>
            <a:endParaRPr lang="en-GB" dirty="0" smtClean="0">
              <a:latin typeface="Arial" pitchFamily="34" charset="0"/>
              <a:cs typeface="Arial" pitchFamily="34" charset="0"/>
            </a:endParaRPr>
          </a:p>
          <a:p>
            <a:pPr>
              <a:defRPr/>
            </a:pPr>
            <a:r>
              <a:rPr lang="en-GB" dirty="0" smtClean="0">
                <a:latin typeface="Arial" pitchFamily="34" charset="0"/>
                <a:cs typeface="Arial" pitchFamily="34" charset="0"/>
              </a:rPr>
              <a:t>The joint doctrine should be reflected consistently within individual organisation’s guidance, instructions to their personnel and in training.</a:t>
            </a:r>
          </a:p>
          <a:p>
            <a:pPr>
              <a:defRPr/>
            </a:pPr>
            <a:endParaRPr lang="en-GB" dirty="0" smtClean="0">
              <a:latin typeface="Arial" pitchFamily="34" charset="0"/>
              <a:cs typeface="Arial" pitchFamily="34" charset="0"/>
            </a:endParaRPr>
          </a:p>
          <a:p>
            <a:pPr>
              <a:defRPr/>
            </a:pPr>
            <a:r>
              <a:rPr lang="en-GB" dirty="0" smtClean="0">
                <a:latin typeface="Arial" pitchFamily="34" charset="0"/>
                <a:cs typeface="Arial" pitchFamily="34" charset="0"/>
              </a:rPr>
              <a:t>Separate publications set out specialist ways of working that will apply in specific circumstances such as Chemical, Biological, Radiological and Nuclear (CBRN) incidents or Marauding Terrorist Firearms Attacks (MTFA).  Where necessary, these specialist response documents will also reflect the generic guidance contained within the joint doctrine.</a:t>
            </a:r>
            <a:endParaRPr lang="en-GB" dirty="0">
              <a:latin typeface="Arial" pitchFamily="34" charset="0"/>
              <a:cs typeface="Arial" pitchFamily="34" charset="0"/>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B7649C6-CAFD-4159-BBED-17C83F96C17B}" type="slidenum">
              <a:rPr lang="en-GB" altLang="en-US" smtClean="0"/>
              <a:pPr eaLnBrk="1" hangingPunct="1"/>
              <a:t>15</a:t>
            </a:fld>
            <a:endParaRPr lang="en-GB"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latin typeface="Arial" pitchFamily="34" charset="0"/>
                <a:cs typeface="Arial" pitchFamily="34" charset="0"/>
              </a:rPr>
              <a:t>The public expects that the emergency services will work together, in order to preserve life and reduce harm at any emergency.  The purpose of clear, simple principles is to help commanders to take action under pressure that will enable the achievement of successful outcomes.</a:t>
            </a:r>
          </a:p>
          <a:p>
            <a:endParaRPr lang="en-GB" altLang="en-US" dirty="0" smtClean="0">
              <a:latin typeface="Arial" pitchFamily="34" charset="0"/>
              <a:cs typeface="Arial" pitchFamily="34" charset="0"/>
            </a:endParaRPr>
          </a:p>
          <a:p>
            <a:r>
              <a:rPr lang="en-GB" altLang="en-US" dirty="0" smtClean="0">
                <a:latin typeface="Arial" pitchFamily="34" charset="0"/>
                <a:cs typeface="Arial" pitchFamily="34" charset="0"/>
              </a:rPr>
              <a:t>This simplicity is of paramount importance in the early stages of an incident or emergency, when clear, robust decisions and actions need to be taken with minimum delay in an often rapidly changing environment. </a:t>
            </a:r>
          </a:p>
          <a:p>
            <a:endParaRPr lang="en-GB" altLang="en-US" dirty="0" smtClean="0">
              <a:latin typeface="Arial" pitchFamily="34" charset="0"/>
              <a:cs typeface="Arial" pitchFamily="34" charset="0"/>
            </a:endParaRPr>
          </a:p>
          <a:p>
            <a:r>
              <a:rPr lang="en-GB" altLang="en-US" dirty="0" smtClean="0">
                <a:latin typeface="Arial" pitchFamily="34" charset="0"/>
                <a:cs typeface="Arial" pitchFamily="34" charset="0"/>
              </a:rPr>
              <a:t>The principles should be reflected in all joint or standard operating procedures for joint working in the response to and co-ordination of an emergency.</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93677DB-65B2-48FB-A7B4-279D25E4E86C}" type="slidenum">
              <a:rPr lang="en-GB" altLang="en-US" smtClean="0"/>
              <a:pPr eaLnBrk="1" hangingPunct="1"/>
              <a:t>16</a:t>
            </a:fld>
            <a:endParaRPr lang="en-GB"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latin typeface="Arial" pitchFamily="34" charset="0"/>
                <a:cs typeface="Arial" pitchFamily="34" charset="0"/>
              </a:rPr>
              <a:t>[Read information from slide]</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6CE0DA9-A37B-4213-BCC9-4D2CB3397518}" type="slidenum">
              <a:rPr lang="en-GB" altLang="en-US" smtClean="0"/>
              <a:pPr eaLnBrk="1" hangingPunct="1"/>
              <a:t>17</a:t>
            </a:fld>
            <a:endParaRPr lang="en-GB"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latin typeface="Arial" pitchFamily="34" charset="0"/>
                <a:cs typeface="Arial" pitchFamily="34" charset="0"/>
              </a:rPr>
              <a:t>The JESIP doctrine does not provide guidance on the technical solutions that are available to the emergency services. A technical solution already exists – Airwave – and is in widespread use by the emergency services and other responders. The replacement of Airwave is subject to a separate, cross-governmental and emergency service programme.</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76434D9-8EB5-4FC3-AFE2-9A81342A0275}" type="slidenum">
              <a:rPr lang="en-GB" altLang="en-US" smtClean="0"/>
              <a:pPr eaLnBrk="1" hangingPunct="1"/>
              <a:t>18</a:t>
            </a:fld>
            <a:endParaRPr lang="en-GB"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latin typeface="Arial" pitchFamily="34" charset="0"/>
                <a:cs typeface="Arial" pitchFamily="34" charset="0"/>
              </a:rPr>
              <a:t>[Read information from slide]</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7EE6483-F16A-4A9C-B5E7-50863D5930F8}" type="slidenum">
              <a:rPr lang="en-GB" altLang="en-US" smtClean="0"/>
              <a:pPr eaLnBrk="1" hangingPunct="1"/>
              <a:t>19</a:t>
            </a:fld>
            <a:endParaRPr lang="en-GB"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latin typeface="Arial" pitchFamily="34" charset="0"/>
                <a:cs typeface="Arial" pitchFamily="34" charset="0"/>
              </a:rPr>
              <a:t>This</a:t>
            </a:r>
            <a:r>
              <a:rPr lang="en-GB" altLang="en-US" baseline="0" dirty="0" smtClean="0">
                <a:latin typeface="Arial" pitchFamily="34" charset="0"/>
                <a:cs typeface="Arial" pitchFamily="34" charset="0"/>
              </a:rPr>
              <a:t> presentation is aimed at those working in Category 1 &amp; 2 responder organisations and who may be involved in response to major incidents alongside the emergency services.</a:t>
            </a:r>
            <a:endParaRPr lang="en-GB" altLang="en-US" dirty="0" smtClean="0">
              <a:latin typeface="Arial" pitchFamily="34" charset="0"/>
              <a:cs typeface="Arial" pitchFamily="34" charset="0"/>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90FDF01-7930-40AD-8BD6-004961BEDCF4}" type="slidenum">
              <a:rPr lang="en-GB" altLang="en-US" smtClean="0">
                <a:solidFill>
                  <a:srgbClr val="000000"/>
                </a:solidFill>
              </a:rPr>
              <a:pPr eaLnBrk="1" hangingPunct="1"/>
              <a:t>2</a:t>
            </a:fld>
            <a:endParaRPr lang="en-GB" altLang="en-US" dirty="0" smtClean="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latin typeface="Arial" pitchFamily="34" charset="0"/>
                <a:cs typeface="Arial" pitchFamily="34" charset="0"/>
              </a:rPr>
              <a:t>[Read information from slide]</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4462602-218A-4C90-BCE8-847901CF9657}" type="slidenum">
              <a:rPr lang="en-GB" altLang="en-US" smtClean="0"/>
              <a:pPr eaLnBrk="1" hangingPunct="1"/>
              <a:t>20</a:t>
            </a:fld>
            <a:endParaRPr lang="en-GB"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latin typeface="Arial" pitchFamily="34" charset="0"/>
                <a:cs typeface="Arial" pitchFamily="34" charset="0"/>
              </a:rPr>
              <a:t>[Read information from slide]</a:t>
            </a: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162181A-2325-44DE-B3B6-9A31EE907BBD}" type="slidenum">
              <a:rPr lang="en-GB" altLang="en-US" smtClean="0"/>
              <a:pPr eaLnBrk="1" hangingPunct="1"/>
              <a:t>21</a:t>
            </a:fld>
            <a:endParaRPr lang="en-GB"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0000" lnSpcReduction="20000"/>
          </a:bodyPr>
          <a:lstStyle/>
          <a:p>
            <a:pPr>
              <a:defRPr/>
            </a:pPr>
            <a:r>
              <a:rPr lang="en-GB" dirty="0" smtClean="0">
                <a:latin typeface="Arial" pitchFamily="34" charset="0"/>
                <a:cs typeface="Arial" pitchFamily="34" charset="0"/>
              </a:rPr>
              <a:t>One of the difficulties facing commanders from different organisations in a joint emergency response is how to bring together the available information, reconcile objectives and then make effective joint decisions. The JDM has been developed to enable this to happen.</a:t>
            </a:r>
          </a:p>
          <a:p>
            <a:pPr>
              <a:defRPr/>
            </a:pPr>
            <a:endParaRPr lang="en-GB" dirty="0" smtClean="0">
              <a:latin typeface="Arial" pitchFamily="34" charset="0"/>
              <a:cs typeface="Arial" pitchFamily="34" charset="0"/>
            </a:endParaRPr>
          </a:p>
          <a:p>
            <a:pPr>
              <a:defRPr/>
            </a:pPr>
            <a:r>
              <a:rPr lang="en-GB" dirty="0" smtClean="0">
                <a:latin typeface="Arial" pitchFamily="34" charset="0"/>
                <a:cs typeface="Arial" pitchFamily="34" charset="0"/>
              </a:rPr>
              <a:t>In common with most decision models, the JDM is organised around three primary considerations:</a:t>
            </a:r>
          </a:p>
          <a:p>
            <a:pPr>
              <a:defRPr/>
            </a:pPr>
            <a:endParaRPr lang="en-GB" dirty="0" smtClean="0">
              <a:latin typeface="Arial" pitchFamily="34" charset="0"/>
              <a:cs typeface="Arial" pitchFamily="34" charset="0"/>
            </a:endParaRPr>
          </a:p>
          <a:p>
            <a:pPr>
              <a:defRPr/>
            </a:pPr>
            <a:r>
              <a:rPr lang="en-GB" b="1" i="1" dirty="0" smtClean="0">
                <a:latin typeface="Arial" pitchFamily="34" charset="0"/>
                <a:cs typeface="Arial" pitchFamily="34" charset="0"/>
              </a:rPr>
              <a:t>Situation:  </a:t>
            </a:r>
            <a:r>
              <a:rPr lang="en-GB" dirty="0" smtClean="0">
                <a:latin typeface="Arial" pitchFamily="34" charset="0"/>
                <a:cs typeface="Arial" pitchFamily="34" charset="0"/>
              </a:rPr>
              <a:t>what is happening, what are the impacts, what are the risks, what might happen and what is being done about it? Situational awareness is having an appropriate knowledge of these factors.</a:t>
            </a:r>
            <a:endParaRPr lang="en-GB" i="1" dirty="0" smtClean="0">
              <a:latin typeface="Arial" pitchFamily="34" charset="0"/>
              <a:cs typeface="Arial" pitchFamily="34" charset="0"/>
            </a:endParaRPr>
          </a:p>
          <a:p>
            <a:pPr>
              <a:defRPr/>
            </a:pPr>
            <a:r>
              <a:rPr lang="en-GB" b="1" i="1" dirty="0" smtClean="0">
                <a:latin typeface="Arial" pitchFamily="34" charset="0"/>
                <a:cs typeface="Arial" pitchFamily="34" charset="0"/>
              </a:rPr>
              <a:t>Direction:  </a:t>
            </a:r>
            <a:r>
              <a:rPr lang="en-GB" dirty="0" smtClean="0">
                <a:latin typeface="Arial" pitchFamily="34" charset="0"/>
                <a:cs typeface="Arial" pitchFamily="34" charset="0"/>
              </a:rPr>
              <a:t>what end state is desired, what are the aims and objectives of the emergency response and what overarching values and priorities will inform and guide this?</a:t>
            </a:r>
            <a:endParaRPr lang="en-GB" i="1" dirty="0" smtClean="0">
              <a:latin typeface="Arial" pitchFamily="34" charset="0"/>
              <a:cs typeface="Arial" pitchFamily="34" charset="0"/>
            </a:endParaRPr>
          </a:p>
          <a:p>
            <a:pPr>
              <a:defRPr/>
            </a:pPr>
            <a:r>
              <a:rPr lang="en-GB" b="1" i="1" dirty="0" smtClean="0">
                <a:latin typeface="Arial" pitchFamily="34" charset="0"/>
                <a:cs typeface="Arial" pitchFamily="34" charset="0"/>
              </a:rPr>
              <a:t>Action:  </a:t>
            </a:r>
            <a:r>
              <a:rPr lang="en-GB" dirty="0" smtClean="0">
                <a:latin typeface="Arial" pitchFamily="34" charset="0"/>
                <a:cs typeface="Arial" pitchFamily="34" charset="0"/>
              </a:rPr>
              <a:t>what needs to be decided and what needs to be done to resolve the situation and achieve the desired end state?</a:t>
            </a:r>
          </a:p>
          <a:p>
            <a:pPr>
              <a:defRPr/>
            </a:pPr>
            <a:endParaRPr lang="en-GB" dirty="0" smtClean="0">
              <a:latin typeface="Arial" pitchFamily="34" charset="0"/>
              <a:cs typeface="Arial" pitchFamily="34" charset="0"/>
            </a:endParaRPr>
          </a:p>
          <a:p>
            <a:pPr>
              <a:defRPr/>
            </a:pPr>
            <a:r>
              <a:rPr lang="en-GB" dirty="0" smtClean="0">
                <a:latin typeface="Arial" pitchFamily="34" charset="0"/>
                <a:cs typeface="Arial" pitchFamily="34" charset="0"/>
              </a:rPr>
              <a:t>The JDM develops these considerations and sets out the various stages of how joint decisions should be reached. </a:t>
            </a:r>
          </a:p>
          <a:p>
            <a:pPr>
              <a:defRPr/>
            </a:pPr>
            <a:endParaRPr lang="en-GB" dirty="0" smtClean="0">
              <a:latin typeface="Arial" pitchFamily="34" charset="0"/>
              <a:cs typeface="Arial" pitchFamily="34" charset="0"/>
            </a:endParaRPr>
          </a:p>
          <a:p>
            <a:pPr>
              <a:defRPr/>
            </a:pPr>
            <a:r>
              <a:rPr lang="en-GB" dirty="0" smtClean="0">
                <a:latin typeface="Arial" pitchFamily="34" charset="0"/>
                <a:cs typeface="Arial" pitchFamily="34" charset="0"/>
              </a:rPr>
              <a:t>One of the guiding principles of the JDM is that decision makers will use their judgement and experience in deciding what additional questions to ask and considerations to take into account, to reach a jointly agreed decision.  They are</a:t>
            </a:r>
            <a:r>
              <a:rPr lang="en-GB" baseline="0" dirty="0" smtClean="0">
                <a:latin typeface="Arial" pitchFamily="34" charset="0"/>
                <a:cs typeface="Arial" pitchFamily="34" charset="0"/>
              </a:rPr>
              <a:t> </a:t>
            </a:r>
            <a:r>
              <a:rPr lang="en-GB" dirty="0" smtClean="0">
                <a:latin typeface="Arial" pitchFamily="34" charset="0"/>
                <a:cs typeface="Arial" pitchFamily="34" charset="0"/>
              </a:rPr>
              <a:t>therefore free to interpret the JDM for themselves, reasonably and according to the circumstances facing them at any given time.  Strict adherence to the stepped process outlined in the JDM should always be secondary to achieving desired outcomes, particularly in time sensitive situations.</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9D2918F-9DEF-467E-BCD4-F7481126547C}" type="slidenum">
              <a:rPr lang="en-GB" altLang="en-US" smtClean="0"/>
              <a:pPr eaLnBrk="1" hangingPunct="1"/>
              <a:t>22</a:t>
            </a:fld>
            <a:endParaRPr lang="en-GB"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0000" lnSpcReduction="20000"/>
          </a:bodyPr>
          <a:lstStyle/>
          <a:p>
            <a:pPr>
              <a:defRPr/>
            </a:pPr>
            <a:r>
              <a:rPr lang="en-GB" dirty="0" smtClean="0"/>
              <a:t>Meaningful communication between the emergency services and other emergency responders should be built upon agreed procedures to share the required information and the use of commonly understood terminology rather than service specific terminology or jargon where this may impede understanding.</a:t>
            </a:r>
          </a:p>
          <a:p>
            <a:pPr>
              <a:defRPr/>
            </a:pPr>
            <a:endParaRPr lang="en-GB" dirty="0" smtClean="0"/>
          </a:p>
          <a:p>
            <a:pPr>
              <a:defRPr/>
            </a:pPr>
            <a:r>
              <a:rPr lang="en-GB" dirty="0" smtClean="0"/>
              <a:t>Decision making in the context of an emergency, including decisions involving the sharing of information, does not remove the statutory obligations of agencies or individuals, but it is recognised that such decisions are made against an overriding priority to save life and reduce harm.  The sharing of personal data and sensitive personal data (including police intelligence) requires further consideration before sharing across agencies and the JDM can be used as a tool to guide decision making on what to release and to whom.</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BCF00C0-0F94-4AC4-A593-EBAC6660693F}" type="slidenum">
              <a:rPr lang="en-GB" altLang="en-US" smtClean="0"/>
              <a:pPr eaLnBrk="1" hangingPunct="1"/>
              <a:t>23</a:t>
            </a:fld>
            <a:endParaRPr lang="en-GB"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0000" lnSpcReduction="20000"/>
          </a:bodyPr>
          <a:lstStyle/>
          <a:p>
            <a:pPr>
              <a:defRPr/>
            </a:pPr>
            <a:r>
              <a:rPr lang="en-GB" dirty="0" smtClean="0"/>
              <a:t>The joint assessment of risk is the process by which commanders work towards a common understanding of threats, hazards and the likelihood of them being realised, in order to inform decisions on deployments and the risk control measures that are required.</a:t>
            </a:r>
          </a:p>
          <a:p>
            <a:pPr>
              <a:defRPr/>
            </a:pPr>
            <a:endParaRPr lang="en-GB" dirty="0" smtClean="0"/>
          </a:p>
          <a:p>
            <a:pPr>
              <a:defRPr/>
            </a:pPr>
            <a:r>
              <a:rPr lang="en-GB" dirty="0" smtClean="0"/>
              <a:t>Risk mitigation measures to be employed by individual services also need to be understood by the other responding organisations in order to ensure any potential for unintended consequences are identified in advance of activity commencing.</a:t>
            </a:r>
          </a:p>
          <a:p>
            <a:pPr>
              <a:defRPr/>
            </a:pPr>
            <a:endParaRPr lang="en-GB" dirty="0" smtClean="0"/>
          </a:p>
          <a:p>
            <a:pPr>
              <a:defRPr/>
            </a:pPr>
            <a:r>
              <a:rPr lang="en-GB" dirty="0" smtClean="0"/>
              <a:t>A joint assessment of the prevailing risks also limits the likelihood of any service following a course of action in which the other services are unable to participate. This, therefore, increases the operational effectiveness and efficiency of the response as well as the probability of a successful resolution of the incident.</a:t>
            </a:r>
            <a:endParaRPr lang="en-GB" dirty="0" smtClean="0">
              <a:latin typeface="Arial" pitchFamily="34" charset="0"/>
              <a:cs typeface="Arial" pitchFamily="34" charset="0"/>
            </a:endParaRP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D6D5712-AF42-4EFA-ADAA-FD2B63B45445}" type="slidenum">
              <a:rPr lang="en-GB" altLang="en-US" smtClean="0"/>
              <a:pPr eaLnBrk="1" hangingPunct="1"/>
              <a:t>24</a:t>
            </a:fld>
            <a:endParaRPr lang="en-GB"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0000" lnSpcReduction="20000"/>
          </a:bodyPr>
          <a:lstStyle/>
          <a:p>
            <a:pPr>
              <a:defRPr/>
            </a:pPr>
            <a:r>
              <a:rPr lang="en-GB" dirty="0" smtClean="0"/>
              <a:t>Powers, policies and procedure may impact on how individual services will need to operate and co-operate in order to achieve the agreed aims and objectives.</a:t>
            </a:r>
          </a:p>
          <a:p>
            <a:pPr>
              <a:defRPr/>
            </a:pPr>
            <a:endParaRPr lang="en-GB" dirty="0" smtClean="0"/>
          </a:p>
          <a:p>
            <a:pPr>
              <a:defRPr/>
            </a:pPr>
            <a:r>
              <a:rPr lang="en-GB" dirty="0" smtClean="0"/>
              <a:t>In the context of a joint response, a common understanding of any relevant powers, policies, capabilities and procedures is essential in order that the activities of one service compliment and do not compromise, the approach of the other services.</a:t>
            </a:r>
            <a:endParaRPr lang="en-GB" dirty="0" smtClean="0">
              <a:latin typeface="Arial" pitchFamily="34" charset="0"/>
              <a:cs typeface="Arial" pitchFamily="34" charset="0"/>
            </a:endParaRP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0EEC109-6171-48BB-BA40-4CD31FC146C4}" type="slidenum">
              <a:rPr lang="en-GB" altLang="en-US" smtClean="0"/>
              <a:pPr eaLnBrk="1" hangingPunct="1"/>
              <a:t>25</a:t>
            </a:fld>
            <a:endParaRPr lang="en-GB"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0000" lnSpcReduction="20000"/>
          </a:bodyPr>
          <a:lstStyle/>
          <a:p>
            <a:pPr>
              <a:defRPr/>
            </a:pPr>
            <a:r>
              <a:rPr lang="en-GB" dirty="0" smtClean="0"/>
              <a:t>An option may include deploying resources, briefing the public (mainstream and social media) or developing a contingency or emergency plan.  Whichever options are chosen, it is essential that commanders are clear what they are required to carry out and there should be clearly agreed procedures for communicating any decision to defer, abort or initiate a specific tactic.</a:t>
            </a:r>
          </a:p>
          <a:p>
            <a:pPr>
              <a:defRPr/>
            </a:pPr>
            <a:endParaRPr lang="en-GB" dirty="0" smtClean="0"/>
          </a:p>
          <a:p>
            <a:pPr>
              <a:defRPr/>
            </a:pPr>
            <a:r>
              <a:rPr lang="en-GB" dirty="0" smtClean="0"/>
              <a:t>Contingencies relate to events that may occur and the arrangements that are put in place to respond to them should they occur.  For example, strong evidence may suggest that an emergency is being successfully managed and the impacts safely controlled, but there remains a likelihood that the situation could deteriorate with significant impacts.  A contingency in this case may be to define measures to adjust the response should the situation deteriorate.</a:t>
            </a:r>
            <a:endParaRPr lang="en-GB" dirty="0" smtClean="0">
              <a:latin typeface="Arial" pitchFamily="34" charset="0"/>
              <a:cs typeface="Arial" pitchFamily="34" charset="0"/>
            </a:endParaRP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2BA7D03-CBE5-4E7D-AF64-F24ED0B4B99B}" type="slidenum">
              <a:rPr lang="en-GB" altLang="en-US" smtClean="0"/>
              <a:pPr eaLnBrk="1" hangingPunct="1"/>
              <a:t>26</a:t>
            </a:fld>
            <a:endParaRPr lang="en-GB"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0000" lnSpcReduction="20000"/>
          </a:bodyPr>
          <a:lstStyle/>
          <a:p>
            <a:pPr>
              <a:defRPr/>
            </a:pPr>
            <a:r>
              <a:rPr lang="en-GB" dirty="0" smtClean="0">
                <a:latin typeface="Arial" pitchFamily="34" charset="0"/>
                <a:cs typeface="Arial" pitchFamily="34" charset="0"/>
              </a:rPr>
              <a:t>As with any learning or activity cycle, the</a:t>
            </a:r>
            <a:r>
              <a:rPr lang="en-GB" baseline="0" dirty="0" smtClean="0">
                <a:latin typeface="Arial" pitchFamily="34" charset="0"/>
                <a:cs typeface="Arial" pitchFamily="34" charset="0"/>
              </a:rPr>
              <a:t> final and important step is a review of what has happened so far and whether further action is needed.</a:t>
            </a:r>
            <a:endParaRPr lang="en-GB" dirty="0" smtClean="0">
              <a:latin typeface="Arial" pitchFamily="34" charset="0"/>
              <a:cs typeface="Arial" pitchFamily="34" charset="0"/>
            </a:endParaRP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AFCD5C4-A23B-43C1-96AC-882328C7A709}" type="slidenum">
              <a:rPr lang="en-GB" altLang="en-US" smtClean="0"/>
              <a:pPr eaLnBrk="1" hangingPunct="1"/>
              <a:t>27</a:t>
            </a:fld>
            <a:endParaRPr lang="en-GB" alt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So what does JESIP mean to other</a:t>
            </a:r>
            <a:r>
              <a:rPr lang="en-GB" altLang="en-US" baseline="0" dirty="0" smtClean="0"/>
              <a:t> organisations who are involved in emergency response?</a:t>
            </a:r>
            <a:endParaRPr lang="en-GB" altLang="en-US" dirty="0"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8DD0153-9D18-4531-A88C-22F257181ECE}" type="slidenum">
              <a:rPr lang="en-GB" altLang="en-US" smtClean="0"/>
              <a:pPr eaLnBrk="1" hangingPunct="1"/>
              <a:t>28</a:t>
            </a:fld>
            <a:endParaRPr lang="en-GB" alt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[Read from slide]</a:t>
            </a: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CCB0E6D-6B49-4F27-99D8-9E60A4BCD3C9}" type="slidenum">
              <a:rPr lang="en-GB" altLang="en-US" smtClean="0"/>
              <a:pPr eaLnBrk="1" hangingPunct="1"/>
              <a:t>29</a:t>
            </a:fld>
            <a:endParaRPr lang="en-GB"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latin typeface="Arial" pitchFamily="34" charset="0"/>
                <a:cs typeface="Arial" pitchFamily="34" charset="0"/>
              </a:rPr>
              <a:t>Here is what we will cover.</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4706588-9A56-4A0B-B44E-C862E624DE10}" type="slidenum">
              <a:rPr lang="en-GB" altLang="en-US" smtClean="0"/>
              <a:pPr eaLnBrk="1" hangingPunct="1"/>
              <a:t>3</a:t>
            </a:fld>
            <a:endParaRPr lang="en-GB" alt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One</a:t>
            </a:r>
            <a:r>
              <a:rPr lang="en-GB" altLang="en-US" baseline="0" dirty="0" smtClean="0"/>
              <a:t> of the most important aspects is that wider responders should become familiar with the method by which to share initial incident information. Use of the METHANE model will improve both the reporting and receiving of information in a consistent way.</a:t>
            </a:r>
            <a:endParaRPr lang="en-GB" altLang="en-US" dirty="0"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3654792-F5A6-4068-A5B2-2F43CF3E4FF8}" type="slidenum">
              <a:rPr lang="en-GB" altLang="en-US" smtClean="0"/>
              <a:pPr eaLnBrk="1" hangingPunct="1"/>
              <a:t>30</a:t>
            </a:fld>
            <a:endParaRPr lang="en-GB" alt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altLang="en-US" dirty="0" smtClean="0">
                <a:latin typeface="Arial" pitchFamily="34" charset="0"/>
                <a:cs typeface="Arial" pitchFamily="34" charset="0"/>
              </a:rPr>
              <a:t>JESIP will follow JESIP!</a:t>
            </a:r>
          </a:p>
          <a:p>
            <a:endParaRPr lang="en-GB" altLang="en-US" dirty="0" smtClean="0">
              <a:latin typeface="Arial" pitchFamily="34" charset="0"/>
              <a:cs typeface="Arial" pitchFamily="34" charset="0"/>
            </a:endParaRPr>
          </a:p>
          <a:p>
            <a:r>
              <a:rPr lang="en-GB" sz="1200" b="0" i="0" u="none" strike="noStrike" kern="1200" baseline="0" dirty="0" smtClean="0">
                <a:solidFill>
                  <a:schemeClr val="tx1"/>
                </a:solidFill>
                <a:latin typeface="+mn-lt"/>
                <a:ea typeface="+mn-ea"/>
                <a:cs typeface="+mn-cs"/>
              </a:rPr>
              <a:t>Whilst the two-year programme will formally end in the autumn 2014, and the JESIP team in its original form will disband, the training will continue, embedded in ‘business as usual’ for the emergency services and other responders.</a:t>
            </a:r>
          </a:p>
          <a:p>
            <a:endParaRPr lang="en-GB" sz="1200" b="0" i="0" u="none" strike="noStrike" kern="1200" baseline="0" dirty="0" smtClean="0">
              <a:solidFill>
                <a:schemeClr val="tx1"/>
              </a:solidFill>
              <a:latin typeface="+mn-lt"/>
              <a:ea typeface="+mn-ea"/>
              <a:cs typeface="+mn-cs"/>
            </a:endParaRPr>
          </a:p>
          <a:p>
            <a:r>
              <a:rPr lang="en-GB" altLang="en-US" sz="1200" b="0" i="0" u="none" strike="noStrike" kern="1200" baseline="0" dirty="0" smtClean="0">
                <a:solidFill>
                  <a:schemeClr val="tx1"/>
                </a:solidFill>
                <a:latin typeface="+mn-lt"/>
                <a:ea typeface="+mn-ea"/>
                <a:cs typeface="+mn-cs"/>
              </a:rPr>
              <a:t>The work JESIP has done so far in producing the doctrine, training and awareness products, and initiating arrangements for joint testing and exercising as well as organisational learning will live on.</a:t>
            </a:r>
            <a:endParaRPr lang="en-GB" altLang="en-US" dirty="0" smtClean="0">
              <a:latin typeface="Arial" pitchFamily="34" charset="0"/>
              <a:cs typeface="Arial" pitchFamily="34" charset="0"/>
            </a:endParaRPr>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F60536-9359-4FD6-A332-279ECDCD61DE}" type="slidenum">
              <a:rPr lang="en-GB" altLang="en-US" smtClean="0">
                <a:latin typeface="Arial" pitchFamily="34" charset="0"/>
              </a:rPr>
              <a:pPr/>
              <a:t>31</a:t>
            </a:fld>
            <a:endParaRPr lang="en-GB" altLang="en-US" dirty="0"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The JESIP website is regularly updated</a:t>
            </a:r>
            <a:r>
              <a:rPr lang="en-GB" altLang="en-US" baseline="0" dirty="0" smtClean="0"/>
              <a:t> with the latest information from the programme team.</a:t>
            </a:r>
          </a:p>
          <a:p>
            <a:endParaRPr lang="en-GB" altLang="en-US" baseline="0" dirty="0" smtClean="0"/>
          </a:p>
          <a:p>
            <a:r>
              <a:rPr lang="en-GB" altLang="en-US" baseline="0" dirty="0" smtClean="0"/>
              <a:t>The JESIP team welcome enquiries to the team email </a:t>
            </a:r>
            <a:r>
              <a:rPr lang="en-GB" altLang="en-US" baseline="0" smtClean="0"/>
              <a:t>address.</a:t>
            </a:r>
            <a:endParaRPr lang="en-GB" altLang="en-US" baseline="0" dirty="0"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0A310FF-262C-4E67-B399-98F5C4CC6F78}" type="slidenum">
              <a:rPr lang="en-GB" altLang="en-US" smtClean="0"/>
              <a:pPr eaLnBrk="1" hangingPunct="1"/>
              <a:t>32</a:t>
            </a:fld>
            <a:endParaRPr lang="en-GB"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Introduction.</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26E1A39-5782-47BF-94E2-1EF0CD0AB870}" type="slidenum">
              <a:rPr lang="en-GB" altLang="en-US" smtClean="0"/>
              <a:pPr eaLnBrk="1" hangingPunct="1"/>
              <a:t>4</a:t>
            </a:fld>
            <a:endParaRPr lang="en-GB"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latin typeface="Arial" pitchFamily="34" charset="0"/>
                <a:cs typeface="Arial" pitchFamily="34" charset="0"/>
              </a:rPr>
              <a:t>Here are the aims of this session.</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7C1C409-85F4-4D3D-802E-EE16E8CE3FF5}" type="slidenum">
              <a:rPr lang="en-GB" altLang="en-US" smtClean="0"/>
              <a:pPr eaLnBrk="1" hangingPunct="1"/>
              <a:t>5</a:t>
            </a:fld>
            <a:endParaRPr lang="en-GB"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a:defRPr/>
            </a:pPr>
            <a:r>
              <a:rPr lang="en-GB" dirty="0" smtClean="0">
                <a:latin typeface="Arial" pitchFamily="34" charset="0"/>
                <a:cs typeface="Arial" pitchFamily="34" charset="0"/>
              </a:rPr>
              <a:t>The Civil Contingencies Act establishes clear roles and responsibilities for those involved in emergency preparation and response.</a:t>
            </a:r>
          </a:p>
          <a:p>
            <a:pPr>
              <a:defRPr/>
            </a:pPr>
            <a:endParaRPr lang="en-GB" dirty="0" smtClean="0">
              <a:latin typeface="Arial" pitchFamily="34" charset="0"/>
              <a:cs typeface="Arial" pitchFamily="34" charset="0"/>
            </a:endParaRPr>
          </a:p>
          <a:p>
            <a:pPr>
              <a:defRPr/>
            </a:pPr>
            <a:r>
              <a:rPr lang="en-GB" dirty="0" smtClean="0">
                <a:latin typeface="Arial" pitchFamily="34" charset="0"/>
                <a:cs typeface="Arial" pitchFamily="34" charset="0"/>
              </a:rPr>
              <a:t>The Act divides local responders into 2 categories.</a:t>
            </a:r>
          </a:p>
          <a:p>
            <a:pPr lvl="1">
              <a:buFont typeface="Arial" pitchFamily="34" charset="0"/>
              <a:buChar char="•"/>
              <a:defRPr/>
            </a:pPr>
            <a:r>
              <a:rPr lang="en-GB" dirty="0" smtClean="0">
                <a:latin typeface="Arial" pitchFamily="34" charset="0"/>
                <a:cs typeface="Arial" pitchFamily="34" charset="0"/>
              </a:rPr>
              <a:t>  Category 1 organisations – those at the core of the response to most emergencies – include the emergency services, local authorities, NHS bodies, Public Health England, the Environment Agency and the Maritime &amp; Coastguard Agency.</a:t>
            </a:r>
          </a:p>
          <a:p>
            <a:pPr lvl="1">
              <a:buFont typeface="Arial" pitchFamily="34" charset="0"/>
              <a:buChar char="•"/>
              <a:defRPr/>
            </a:pPr>
            <a:r>
              <a:rPr lang="en-GB" dirty="0" smtClean="0">
                <a:latin typeface="Arial" pitchFamily="34" charset="0"/>
                <a:cs typeface="Arial" pitchFamily="34" charset="0"/>
              </a:rPr>
              <a:t>  Category 2 organisations – those that will be heavily involved in incidents that affect their own sector – include transport and utility companies and the Health &amp; Safety Executive. The combined response effort of these organisations is often supported by the voluntary and private sectors, the Armed Forces and the community.</a:t>
            </a:r>
          </a:p>
          <a:p>
            <a:pPr>
              <a:defRPr/>
            </a:pPr>
            <a:endParaRPr lang="en-GB" dirty="0" smtClean="0">
              <a:latin typeface="Arial" pitchFamily="34" charset="0"/>
              <a:cs typeface="Arial" pitchFamily="34" charset="0"/>
            </a:endParaRPr>
          </a:p>
          <a:p>
            <a:pPr>
              <a:defRPr/>
            </a:pPr>
            <a:r>
              <a:rPr lang="en-GB" dirty="0" smtClean="0">
                <a:latin typeface="Arial" pitchFamily="34" charset="0"/>
                <a:cs typeface="Arial" pitchFamily="34" charset="0"/>
              </a:rPr>
              <a:t>Emergency response is a multi-agency activity and the resolution of an emergency will usually involve collaboration between the emergency services and other Category 1 and 2 responders. JESIP does not aim to redefine multi-agency interoperability as only applicable to the blue light services. </a:t>
            </a:r>
            <a:r>
              <a:rPr lang="en-GB" b="1" dirty="0" smtClean="0">
                <a:latin typeface="Arial" pitchFamily="34" charset="0"/>
                <a:cs typeface="Arial" pitchFamily="34" charset="0"/>
              </a:rPr>
              <a:t>JESIP simply aims to improve how the police, fire and ambulance service work together at the scene of a major or complex incident as one part of the wider multi agency response effort</a:t>
            </a:r>
            <a:r>
              <a:rPr lang="en-GB" dirty="0" smtClean="0">
                <a:latin typeface="Arial" pitchFamily="34" charset="0"/>
                <a:cs typeface="Arial" pitchFamily="34" charset="0"/>
              </a:rPr>
              <a:t>.</a:t>
            </a:r>
          </a:p>
          <a:p>
            <a:pPr>
              <a:defRPr/>
            </a:pPr>
            <a:endParaRPr lang="en-GB" dirty="0" smtClean="0">
              <a:latin typeface="Arial" pitchFamily="34" charset="0"/>
              <a:cs typeface="Arial" pitchFamily="34" charset="0"/>
            </a:endParaRPr>
          </a:p>
          <a:p>
            <a:pPr>
              <a:defRPr/>
            </a:pPr>
            <a:r>
              <a:rPr lang="en-GB" dirty="0" smtClean="0">
                <a:latin typeface="Arial" pitchFamily="34" charset="0"/>
                <a:cs typeface="Arial" pitchFamily="34" charset="0"/>
              </a:rPr>
              <a:t>The greater clarity that JESIP aims to bring to emergency services commanders at the scene will deliver a more coordinated and efficient command structure, and will make integration of the activities of wider responders easier and more beneficial for all.</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DAF4DA1-32B4-4AA8-8E4A-21D9B3676CD5}" type="slidenum">
              <a:rPr lang="en-GB" altLang="en-US" smtClean="0"/>
              <a:pPr eaLnBrk="1" hangingPunct="1"/>
              <a:t>6</a:t>
            </a:fld>
            <a:endParaRPr lang="en-GB"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dirty="0" smtClean="0">
                <a:latin typeface="+mj-lt"/>
                <a:cs typeface="Arial" pitchFamily="34" charset="0"/>
              </a:rPr>
              <a:t>The first three boxes show the JESIP products that have been developed for the emergency services. The final box in green shows the products available to</a:t>
            </a:r>
            <a:r>
              <a:rPr lang="en-GB" altLang="en-US" baseline="0" dirty="0" smtClean="0">
                <a:latin typeface="+mj-lt"/>
                <a:cs typeface="Arial" pitchFamily="34" charset="0"/>
              </a:rPr>
              <a:t> Category 1 &amp; 2 responders and partner organisations.</a:t>
            </a:r>
            <a:endParaRPr lang="en-GB" altLang="en-US" dirty="0" smtClean="0">
              <a:latin typeface="+mj-lt"/>
              <a:cs typeface="Arial" pitchFamily="34" charset="0"/>
            </a:endParaRPr>
          </a:p>
          <a:p>
            <a:endParaRPr lang="en-GB" altLang="en-US" dirty="0" smtClean="0">
              <a:latin typeface="+mj-lt"/>
              <a:cs typeface="Arial" pitchFamily="34" charset="0"/>
            </a:endParaRPr>
          </a:p>
          <a:p>
            <a:r>
              <a:rPr lang="en-GB" altLang="en-US" dirty="0" smtClean="0">
                <a:latin typeface="+mj-lt"/>
                <a:cs typeface="Arial" pitchFamily="34" charset="0"/>
              </a:rPr>
              <a:t>The JESIP Joint Doctrine forms the platform on which the JESIP training products are built.  Training is a key part of ensuring the doctrine is understood by staff in police, fire and ambulance services</a:t>
            </a:r>
            <a:r>
              <a:rPr lang="en-GB" altLang="en-US" baseline="0" dirty="0" smtClean="0">
                <a:latin typeface="+mj-lt"/>
                <a:cs typeface="Arial" pitchFamily="34" charset="0"/>
              </a:rPr>
              <a:t> as well as</a:t>
            </a:r>
            <a:r>
              <a:rPr lang="en-GB" altLang="en-US" dirty="0" smtClean="0">
                <a:latin typeface="+mj-lt"/>
                <a:cs typeface="Arial" pitchFamily="34" charset="0"/>
              </a:rPr>
              <a:t> other partner organisations. JESIP has developed a range of training and awareness products for a variety of audiences. This awareness package being one.</a:t>
            </a:r>
          </a:p>
          <a:p>
            <a:endParaRPr lang="en-GB" altLang="en-US" dirty="0" smtClean="0">
              <a:latin typeface="+mj-lt"/>
              <a:cs typeface="Arial" pitchFamily="34" charset="0"/>
            </a:endParaRPr>
          </a:p>
          <a:p>
            <a:r>
              <a:rPr lang="en-GB" altLang="en-US" dirty="0" smtClean="0">
                <a:latin typeface="+mj-lt"/>
                <a:cs typeface="Arial" pitchFamily="34" charset="0"/>
              </a:rPr>
              <a:t>At the heart of JESIP implementation is a series of one day classroom based training courses for emergency services operational and tactical commanders and for control room supervisors. </a:t>
            </a:r>
            <a:r>
              <a:rPr lang="en-GB" altLang="en-US" baseline="0" dirty="0" smtClean="0">
                <a:latin typeface="+mj-lt"/>
                <a:cs typeface="Arial" pitchFamily="34" charset="0"/>
              </a:rPr>
              <a:t>To support the emergency services training, </a:t>
            </a:r>
            <a:r>
              <a:rPr lang="en-GB" altLang="en-US" dirty="0" smtClean="0">
                <a:latin typeface="+mj-lt"/>
                <a:cs typeface="Arial" pitchFamily="34" charset="0"/>
              </a:rPr>
              <a:t>JESIP has established a network</a:t>
            </a:r>
            <a:r>
              <a:rPr lang="en-GB" altLang="en-US" baseline="0" dirty="0" smtClean="0">
                <a:latin typeface="+mj-lt"/>
                <a:cs typeface="Arial" pitchFamily="34" charset="0"/>
              </a:rPr>
              <a:t> of </a:t>
            </a:r>
            <a:r>
              <a:rPr lang="en-GB" altLang="en-US" dirty="0" smtClean="0">
                <a:latin typeface="+mj-lt"/>
                <a:cs typeface="Arial" pitchFamily="34" charset="0"/>
              </a:rPr>
              <a:t>approximately 350 licensed JESIP trainers.</a:t>
            </a:r>
            <a:r>
              <a:rPr lang="en-GB" altLang="en-US" baseline="0" dirty="0" smtClean="0">
                <a:latin typeface="+mj-lt"/>
                <a:cs typeface="Arial" pitchFamily="34" charset="0"/>
              </a:rPr>
              <a:t> </a:t>
            </a:r>
            <a:r>
              <a:rPr lang="en-GB" altLang="en-US" dirty="0" smtClean="0">
                <a:latin typeface="+mj-lt"/>
                <a:cs typeface="Arial" pitchFamily="34" charset="0"/>
              </a:rPr>
              <a:t>Only through joint training can the key element of interoperability be understood </a:t>
            </a:r>
            <a:r>
              <a:rPr lang="en-GB" altLang="en-US" dirty="0" smtClean="0">
                <a:solidFill>
                  <a:schemeClr val="bg1"/>
                </a:solidFill>
                <a:latin typeface="+mj-lt"/>
              </a:rPr>
              <a:t>– </a:t>
            </a:r>
            <a:r>
              <a:rPr lang="en-GB" altLang="en-US" dirty="0" smtClean="0">
                <a:latin typeface="+mj-lt"/>
                <a:cs typeface="Arial" pitchFamily="34" charset="0"/>
              </a:rPr>
              <a:t>the role, responsibilities and capabilities of others. The courses will therefore be run jointly in a tri-service training environment, i.e. trainers and students representing all three services on every training course.</a:t>
            </a:r>
          </a:p>
          <a:p>
            <a:endParaRPr lang="en-GB" altLang="en-US" dirty="0" smtClean="0">
              <a:latin typeface="+mj-lt"/>
              <a:cs typeface="Arial" pitchFamily="34" charset="0"/>
            </a:endParaRPr>
          </a:p>
          <a:p>
            <a:r>
              <a:rPr lang="en-GB" altLang="en-US" dirty="0" smtClean="0">
                <a:latin typeface="+mj-lt"/>
              </a:rPr>
              <a:t>The one day courses have been designed for an emergency services audience, however, other partners staff can be included in these courses</a:t>
            </a:r>
            <a:r>
              <a:rPr lang="en-GB" altLang="en-US" baseline="0" dirty="0" smtClean="0">
                <a:latin typeface="+mj-lt"/>
              </a:rPr>
              <a:t> </a:t>
            </a:r>
            <a:r>
              <a:rPr lang="en-GB" altLang="en-US" dirty="0" smtClean="0">
                <a:latin typeface="+mj-lt"/>
              </a:rPr>
              <a:t>where it is relevant to their role in relation to</a:t>
            </a:r>
            <a:r>
              <a:rPr lang="en-GB" altLang="en-US" baseline="0" dirty="0" smtClean="0">
                <a:latin typeface="+mj-lt"/>
              </a:rPr>
              <a:t> incident response. Observing or taking part in the emergency services courses should be discussed and arranged between other responders and emergency services on a local basis.</a:t>
            </a:r>
            <a:endParaRPr lang="en-GB" altLang="en-US" dirty="0" smtClean="0">
              <a:latin typeface="+mj-lt"/>
            </a:endParaRPr>
          </a:p>
          <a:p>
            <a:endParaRPr lang="en-GB" altLang="en-US" dirty="0" smtClean="0">
              <a:latin typeface="+mj-lt"/>
            </a:endParaRPr>
          </a:p>
          <a:p>
            <a:r>
              <a:rPr lang="en-GB" altLang="en-US" dirty="0" smtClean="0">
                <a:latin typeface="+mj-lt"/>
                <a:cs typeface="Arial" pitchFamily="34" charset="0"/>
              </a:rPr>
              <a:t>This is the</a:t>
            </a:r>
            <a:r>
              <a:rPr lang="en-GB" altLang="en-US" baseline="0" dirty="0" smtClean="0">
                <a:latin typeface="+mj-lt"/>
                <a:cs typeface="Arial" pitchFamily="34" charset="0"/>
              </a:rPr>
              <a:t> most ambitious training initiative for the emergency response sector. I</a:t>
            </a:r>
            <a:r>
              <a:rPr lang="en-GB" altLang="en-US" dirty="0" smtClean="0">
                <a:latin typeface="+mj-lt"/>
                <a:cs typeface="Arial" pitchFamily="34" charset="0"/>
              </a:rPr>
              <a:t>n the region of 12,000 priority commanders and 1,500 control room supervisors will be trained by September 2014. </a:t>
            </a:r>
            <a:r>
              <a:rPr lang="en-GB" altLang="en-US" baseline="0" dirty="0" smtClean="0">
                <a:latin typeface="+mj-lt"/>
                <a:cs typeface="Arial" pitchFamily="34" charset="0"/>
              </a:rPr>
              <a:t> It is estimated that overall, during 2014 to 2015, JESIP products will reach thousands of people who work to save people’s lives.</a:t>
            </a:r>
            <a:endParaRPr lang="en-GB" altLang="en-US" dirty="0" smtClean="0">
              <a:latin typeface="+mj-lt"/>
              <a:cs typeface="Arial" pitchFamily="34" charset="0"/>
            </a:endParaRPr>
          </a:p>
          <a:p>
            <a:endParaRPr lang="en-GB" altLang="en-US" dirty="0" smtClean="0">
              <a:latin typeface="+mj-lt"/>
              <a:cs typeface="Arial" pitchFamily="34" charset="0"/>
            </a:endParaRPr>
          </a:p>
          <a:p>
            <a:endParaRPr lang="en-GB" altLang="en-US" dirty="0" smtClean="0">
              <a:latin typeface="+mj-lt"/>
              <a:cs typeface="Arial" pitchFamily="34" charset="0"/>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F4FEDD6-69C5-4313-B190-9587A0681704}" type="slidenum">
              <a:rPr lang="en-GB" altLang="en-US" smtClean="0"/>
              <a:pPr eaLnBrk="1" hangingPunct="1"/>
              <a:t>7</a:t>
            </a:fld>
            <a:endParaRPr lang="en-GB"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latin typeface="Arial" pitchFamily="34" charset="0"/>
                <a:cs typeface="Arial" pitchFamily="34" charset="0"/>
              </a:rPr>
              <a:t>Next is an overview of JESIP,</a:t>
            </a:r>
            <a:r>
              <a:rPr lang="en-GB" altLang="en-US" baseline="0" dirty="0" smtClean="0">
                <a:latin typeface="Arial" pitchFamily="34" charset="0"/>
                <a:cs typeface="Arial" pitchFamily="34" charset="0"/>
              </a:rPr>
              <a:t> why it was started and what it plans to do.</a:t>
            </a:r>
            <a:endParaRPr lang="en-GB" altLang="en-US" dirty="0" smtClean="0">
              <a:latin typeface="Arial" pitchFamily="34" charset="0"/>
              <a:cs typeface="Arial" pitchFamily="34" charset="0"/>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1103785-D490-487D-B423-0369997C72A1}" type="slidenum">
              <a:rPr lang="en-GB" altLang="en-US" smtClean="0"/>
              <a:pPr eaLnBrk="1" hangingPunct="1"/>
              <a:t>8</a:t>
            </a:fld>
            <a:endParaRPr lang="en-GB"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latin typeface="Arial" pitchFamily="34" charset="0"/>
                <a:cs typeface="Arial" pitchFamily="34" charset="0"/>
              </a:rPr>
              <a:t>This is the aim and purpose for JESIP.</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2A9C33E-818C-4EAF-824C-4D2DC73202EC}" type="slidenum">
              <a:rPr lang="en-GB" altLang="en-US" smtClean="0"/>
              <a:pPr eaLnBrk="1" hangingPunct="1"/>
              <a:t>9</a:t>
            </a:fld>
            <a:endParaRPr lang="en-GB"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4056" y="2130425"/>
            <a:ext cx="7772400" cy="1470025"/>
          </a:xfrm>
        </p:spPr>
        <p:txBody>
          <a:bodyPr/>
          <a:lstStyle>
            <a:lvl1pPr algn="ctr">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589856"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pPr>
              <a:defRPr/>
            </a:pPr>
            <a:fld id="{FCD5214E-9E8D-488E-8F8E-ED84BD77D241}" type="datetimeFigureOut">
              <a:rPr lang="en-GB" smtClean="0"/>
              <a:pPr>
                <a:defRPr/>
              </a:pPr>
              <a:t>03/03/2014</a:t>
            </a:fld>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8DE5920A-983F-4185-B612-3A196955EB96}" type="slidenum">
              <a:rPr lang="en-GB" smtClean="0"/>
              <a:pPr>
                <a:defRPr/>
              </a:pPr>
              <a:t>‹#›</a:t>
            </a:fld>
            <a:endParaRPr lang="en-GB" dirty="0"/>
          </a:p>
        </p:txBody>
      </p:sp>
    </p:spTree>
    <p:extLst>
      <p:ext uri="{BB962C8B-B14F-4D97-AF65-F5344CB8AC3E}">
        <p14:creationId xmlns:p14="http://schemas.microsoft.com/office/powerpoint/2010/main" val="3517223925"/>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BC41A765-26D3-40B1-A909-3B7F94D5789C}" type="datetimeFigureOut">
              <a:rPr lang="en-GB" smtClean="0"/>
              <a:pPr>
                <a:defRPr/>
              </a:pPr>
              <a:t>03/03/2014</a:t>
            </a:fld>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E583FC68-0775-4EDB-B5EB-D5CA8C7C9D05}" type="slidenum">
              <a:rPr lang="en-GB" smtClean="0"/>
              <a:pPr>
                <a:defRPr/>
              </a:pPr>
              <a:t>‹#›</a:t>
            </a:fld>
            <a:endParaRPr lang="en-GB" dirty="0"/>
          </a:p>
        </p:txBody>
      </p:sp>
    </p:spTree>
    <p:extLst>
      <p:ext uri="{BB962C8B-B14F-4D97-AF65-F5344CB8AC3E}">
        <p14:creationId xmlns:p14="http://schemas.microsoft.com/office/powerpoint/2010/main" val="1909896786"/>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BC41A765-26D3-40B1-A909-3B7F94D5789C}" type="datetimeFigureOut">
              <a:rPr lang="en-GB" smtClean="0"/>
              <a:pPr>
                <a:defRPr/>
              </a:pPr>
              <a:t>03/03/2014</a:t>
            </a:fld>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E583FC68-0775-4EDB-B5EB-D5CA8C7C9D05}" type="slidenum">
              <a:rPr lang="en-GB" smtClean="0"/>
              <a:pPr>
                <a:defRPr/>
              </a:pPr>
              <a:t>‹#›</a:t>
            </a:fld>
            <a:endParaRPr lang="en-GB" dirty="0"/>
          </a:p>
        </p:txBody>
      </p:sp>
    </p:spTree>
    <p:extLst>
      <p:ext uri="{BB962C8B-B14F-4D97-AF65-F5344CB8AC3E}">
        <p14:creationId xmlns:p14="http://schemas.microsoft.com/office/powerpoint/2010/main" val="1669644909"/>
      </p:ext>
    </p:extLst>
  </p:cSld>
  <p:clrMapOvr>
    <a:masterClrMapping/>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54224" y="6356350"/>
            <a:ext cx="2133600" cy="365125"/>
          </a:xfrm>
          <a:prstGeom prst="rect">
            <a:avLst/>
          </a:prstGeom>
        </p:spPr>
        <p:txBody>
          <a:bodyPr/>
          <a:lstStyle/>
          <a:p>
            <a:fld id="{CD98C11B-6ABB-4199-B36D-1AF2B9DFFB32}" type="datetimeFigureOut">
              <a:rPr lang="en-GB" smtClean="0"/>
              <a:pPr/>
              <a:t>03/03/2014</a:t>
            </a:fld>
            <a:endParaRPr lang="en-GB" dirty="0"/>
          </a:p>
        </p:txBody>
      </p:sp>
      <p:sp>
        <p:nvSpPr>
          <p:cNvPr id="4" name="Footer Placeholder 3"/>
          <p:cNvSpPr>
            <a:spLocks noGrp="1"/>
          </p:cNvSpPr>
          <p:nvPr>
            <p:ph type="ftr" sz="quarter" idx="11"/>
          </p:nvPr>
        </p:nvSpPr>
        <p:spPr>
          <a:xfrm>
            <a:off x="3347864" y="6356350"/>
            <a:ext cx="28956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BBA1339-6134-45A9-836A-5DA0D689D077}" type="slidenum">
              <a:rPr lang="en-GB" smtClean="0"/>
              <a:pPr/>
              <a:t>‹#›</a:t>
            </a:fld>
            <a:endParaRPr lang="en-GB" dirty="0"/>
          </a:p>
        </p:txBody>
      </p:sp>
    </p:spTree>
    <p:extLst>
      <p:ext uri="{BB962C8B-B14F-4D97-AF65-F5344CB8AC3E}">
        <p14:creationId xmlns:p14="http://schemas.microsoft.com/office/powerpoint/2010/main" val="3301437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4056" y="2679055"/>
            <a:ext cx="7772400" cy="1470025"/>
          </a:xfr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2700000" scaled="1"/>
            <a:tileRect/>
          </a:gradFill>
          <a:ln cap="sq"/>
        </p:spPr>
        <p:style>
          <a:lnRef idx="0">
            <a:schemeClr val="accent1"/>
          </a:lnRef>
          <a:fillRef idx="3">
            <a:schemeClr val="accent1"/>
          </a:fillRef>
          <a:effectRef idx="3">
            <a:schemeClr val="accent1"/>
          </a:effectRef>
          <a:fontRef idx="none"/>
        </p:style>
        <p:txBody>
          <a:bodyPr/>
          <a:lstStyle>
            <a:lvl1pPr>
              <a:defRPr>
                <a:solidFill>
                  <a:schemeClr val="bg1"/>
                </a:solidFill>
              </a:defRPr>
            </a:lvl1pPr>
          </a:lstStyle>
          <a:p>
            <a:r>
              <a:rPr lang="en-US" smtClean="0"/>
              <a:t>Click to edit Master title style</a:t>
            </a:r>
            <a:endParaRPr lang="en-GB"/>
          </a:p>
        </p:txBody>
      </p:sp>
      <p:sp>
        <p:nvSpPr>
          <p:cNvPr id="3" name="Subtitle 2"/>
          <p:cNvSpPr>
            <a:spLocks noGrp="1"/>
          </p:cNvSpPr>
          <p:nvPr>
            <p:ph type="subTitle" idx="1"/>
          </p:nvPr>
        </p:nvSpPr>
        <p:spPr>
          <a:xfrm>
            <a:off x="1555576" y="4628728"/>
            <a:ext cx="6400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783718042"/>
      </p:ext>
    </p:extLst>
  </p:cSld>
  <p:clrMapOvr>
    <a:masterClrMapping/>
  </p:clrMapOvr>
  <p:transition spd="slow">
    <p:push dir="u"/>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54224" y="6356350"/>
            <a:ext cx="2133600" cy="365125"/>
          </a:xfrm>
          <a:prstGeom prst="rect">
            <a:avLst/>
          </a:prstGeom>
        </p:spPr>
        <p:txBody>
          <a:bodyPr/>
          <a:lstStyle/>
          <a:p>
            <a:fld id="{CD98C11B-6ABB-4199-B36D-1AF2B9DFFB32}" type="datetimeFigureOut">
              <a:rPr lang="en-GB" smtClean="0"/>
              <a:pPr/>
              <a:t>03/03/2014</a:t>
            </a:fld>
            <a:endParaRPr lang="en-GB" dirty="0"/>
          </a:p>
        </p:txBody>
      </p:sp>
      <p:sp>
        <p:nvSpPr>
          <p:cNvPr id="5" name="Footer Placeholder 4"/>
          <p:cNvSpPr>
            <a:spLocks noGrp="1"/>
          </p:cNvSpPr>
          <p:nvPr>
            <p:ph type="ftr" sz="quarter" idx="11"/>
          </p:nvPr>
        </p:nvSpPr>
        <p:spPr>
          <a:xfrm>
            <a:off x="3347864"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BBA1339-6134-45A9-836A-5DA0D689D077}" type="slidenum">
              <a:rPr lang="en-GB" smtClean="0"/>
              <a:pPr/>
              <a:t>‹#›</a:t>
            </a:fld>
            <a:endParaRPr lang="en-GB" dirty="0"/>
          </a:p>
        </p:txBody>
      </p:sp>
    </p:spTree>
    <p:extLst>
      <p:ext uri="{BB962C8B-B14F-4D97-AF65-F5344CB8AC3E}">
        <p14:creationId xmlns:p14="http://schemas.microsoft.com/office/powerpoint/2010/main" val="2165419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560" y="274638"/>
            <a:ext cx="7704856" cy="922114"/>
          </a:xfrm>
        </p:spPr>
        <p:txBody>
          <a:bodyPr/>
          <a:lstStyle>
            <a:lvl1pPr algn="l">
              <a:defRPr/>
            </a:lvl1pPr>
          </a:lstStyle>
          <a:p>
            <a:r>
              <a:rPr lang="en-US" dirty="0" smtClean="0"/>
              <a:t>Click to edit Master title style</a:t>
            </a:r>
            <a:endParaRPr lang="en-GB" dirty="0"/>
          </a:p>
        </p:txBody>
      </p:sp>
      <p:sp>
        <p:nvSpPr>
          <p:cNvPr id="3" name="Content Placeholder 2"/>
          <p:cNvSpPr>
            <a:spLocks noGrp="1"/>
          </p:cNvSpPr>
          <p:nvPr>
            <p:ph idx="1"/>
          </p:nvPr>
        </p:nvSpPr>
        <p:spPr>
          <a:xfrm>
            <a:off x="611560" y="1340768"/>
            <a:ext cx="8108464" cy="47853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EF7E65E0-39B1-487D-88C2-D745C2A5CB6C}" type="datetimeFigureOut">
              <a:rPr lang="en-GB" smtClean="0"/>
              <a:pPr>
                <a:defRPr/>
              </a:pPr>
              <a:t>03/03/2014</a:t>
            </a:fld>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F5CFF92B-8294-4738-8187-9C3A675FD79C}" type="slidenum">
              <a:rPr lang="en-GB" smtClean="0"/>
              <a:pPr>
                <a:defRPr/>
              </a:pPr>
              <a:t>‹#›</a:t>
            </a:fld>
            <a:endParaRPr lang="en-GB" dirty="0"/>
          </a:p>
        </p:txBody>
      </p:sp>
    </p:spTree>
    <p:extLst>
      <p:ext uri="{BB962C8B-B14F-4D97-AF65-F5344CB8AC3E}">
        <p14:creationId xmlns:p14="http://schemas.microsoft.com/office/powerpoint/2010/main" val="3958228828"/>
      </p:ext>
    </p:extLst>
  </p:cSld>
  <p:clrMapOvr>
    <a:masterClrMapping/>
  </p:clrMapOvr>
  <p:transition spd="slow">
    <p:cove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BC41A765-26D3-40B1-A909-3B7F94D5789C}" type="datetimeFigureOut">
              <a:rPr lang="en-GB" smtClean="0"/>
              <a:pPr>
                <a:defRPr/>
              </a:pPr>
              <a:t>03/03/2014</a:t>
            </a:fld>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E583FC68-0775-4EDB-B5EB-D5CA8C7C9D05}" type="slidenum">
              <a:rPr lang="en-GB" smtClean="0"/>
              <a:pPr>
                <a:defRPr/>
              </a:pPr>
              <a:t>‹#›</a:t>
            </a:fld>
            <a:endParaRPr lang="en-GB" dirty="0"/>
          </a:p>
        </p:txBody>
      </p:sp>
    </p:spTree>
    <p:extLst>
      <p:ext uri="{BB962C8B-B14F-4D97-AF65-F5344CB8AC3E}">
        <p14:creationId xmlns:p14="http://schemas.microsoft.com/office/powerpoint/2010/main" val="3292202979"/>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11560" y="274638"/>
            <a:ext cx="7632848" cy="922114"/>
          </a:xfrm>
        </p:spPr>
        <p:txBody>
          <a:bodyPr/>
          <a:lstStyle>
            <a:lvl1pPr algn="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662880" y="1412776"/>
            <a:ext cx="4038600" cy="4713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853880" y="1412776"/>
            <a:ext cx="4038600" cy="4713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fld id="{BC41A765-26D3-40B1-A909-3B7F94D5789C}" type="datetimeFigureOut">
              <a:rPr lang="en-GB" smtClean="0"/>
              <a:pPr>
                <a:defRPr/>
              </a:pPr>
              <a:t>03/03/2014</a:t>
            </a:fld>
            <a:endParaRPr lang="en-GB" dirty="0"/>
          </a:p>
        </p:txBody>
      </p:sp>
      <p:sp>
        <p:nvSpPr>
          <p:cNvPr id="6" name="Footer Placeholder 5"/>
          <p:cNvSpPr>
            <a:spLocks noGrp="1"/>
          </p:cNvSpPr>
          <p:nvPr>
            <p:ph type="ftr" sz="quarter" idx="11"/>
          </p:nvPr>
        </p:nvSpPr>
        <p:spPr/>
        <p:txBody>
          <a:bodyPr/>
          <a:lstStyle/>
          <a:p>
            <a:pPr>
              <a:defRPr/>
            </a:pPr>
            <a:endParaRPr lang="en-GB" dirty="0"/>
          </a:p>
        </p:txBody>
      </p:sp>
      <p:sp>
        <p:nvSpPr>
          <p:cNvPr id="7" name="Slide Number Placeholder 6"/>
          <p:cNvSpPr>
            <a:spLocks noGrp="1"/>
          </p:cNvSpPr>
          <p:nvPr>
            <p:ph type="sldNum" sz="quarter" idx="12"/>
          </p:nvPr>
        </p:nvSpPr>
        <p:spPr/>
        <p:txBody>
          <a:bodyPr/>
          <a:lstStyle/>
          <a:p>
            <a:pPr>
              <a:defRPr/>
            </a:pPr>
            <a:fld id="{E583FC68-0775-4EDB-B5EB-D5CA8C7C9D05}" type="slidenum">
              <a:rPr lang="en-GB" smtClean="0"/>
              <a:pPr>
                <a:defRPr/>
              </a:pPr>
              <a:t>‹#›</a:t>
            </a:fld>
            <a:endParaRPr lang="en-GB" dirty="0"/>
          </a:p>
        </p:txBody>
      </p:sp>
    </p:spTree>
    <p:extLst>
      <p:ext uri="{BB962C8B-B14F-4D97-AF65-F5344CB8AC3E}">
        <p14:creationId xmlns:p14="http://schemas.microsoft.com/office/powerpoint/2010/main" val="848224399"/>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1560" y="274638"/>
            <a:ext cx="7632848" cy="850106"/>
          </a:xfrm>
        </p:spPr>
        <p:txBody>
          <a:bodyPr/>
          <a:lstStyle>
            <a:lvl1pPr algn="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fld id="{BC41A765-26D3-40B1-A909-3B7F94D5789C}" type="datetimeFigureOut">
              <a:rPr lang="en-GB" smtClean="0"/>
              <a:pPr>
                <a:defRPr/>
              </a:pPr>
              <a:t>03/03/2014</a:t>
            </a:fld>
            <a:endParaRPr lang="en-GB" dirty="0"/>
          </a:p>
        </p:txBody>
      </p:sp>
      <p:sp>
        <p:nvSpPr>
          <p:cNvPr id="8" name="Footer Placeholder 7"/>
          <p:cNvSpPr>
            <a:spLocks noGrp="1"/>
          </p:cNvSpPr>
          <p:nvPr>
            <p:ph type="ftr" sz="quarter" idx="11"/>
          </p:nvPr>
        </p:nvSpPr>
        <p:spPr/>
        <p:txBody>
          <a:bodyPr/>
          <a:lstStyle/>
          <a:p>
            <a:pPr>
              <a:defRPr/>
            </a:pPr>
            <a:endParaRPr lang="en-GB" dirty="0"/>
          </a:p>
        </p:txBody>
      </p:sp>
      <p:sp>
        <p:nvSpPr>
          <p:cNvPr id="9" name="Slide Number Placeholder 8"/>
          <p:cNvSpPr>
            <a:spLocks noGrp="1"/>
          </p:cNvSpPr>
          <p:nvPr>
            <p:ph type="sldNum" sz="quarter" idx="12"/>
          </p:nvPr>
        </p:nvSpPr>
        <p:spPr/>
        <p:txBody>
          <a:bodyPr/>
          <a:lstStyle/>
          <a:p>
            <a:pPr>
              <a:defRPr/>
            </a:pPr>
            <a:fld id="{E583FC68-0775-4EDB-B5EB-D5CA8C7C9D05}" type="slidenum">
              <a:rPr lang="en-GB" smtClean="0"/>
              <a:pPr>
                <a:defRPr/>
              </a:pPr>
              <a:t>‹#›</a:t>
            </a:fld>
            <a:endParaRPr lang="en-GB" dirty="0"/>
          </a:p>
        </p:txBody>
      </p:sp>
    </p:spTree>
    <p:extLst>
      <p:ext uri="{BB962C8B-B14F-4D97-AF65-F5344CB8AC3E}">
        <p14:creationId xmlns:p14="http://schemas.microsoft.com/office/powerpoint/2010/main" val="1124857981"/>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11560" y="274638"/>
            <a:ext cx="7632848" cy="850106"/>
          </a:xfrm>
        </p:spPr>
        <p:txBody>
          <a:bodyPr/>
          <a:lstStyle>
            <a:lvl1pPr algn="l">
              <a:defRPr/>
            </a:lvl1p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pPr>
              <a:defRPr/>
            </a:pPr>
            <a:fld id="{F7DA844F-12B4-499D-8BED-35AAD03E952E}" type="datetimeFigureOut">
              <a:rPr lang="en-GB" smtClean="0"/>
              <a:pPr>
                <a:defRPr/>
              </a:pPr>
              <a:t>03/03/2014</a:t>
            </a:fld>
            <a:endParaRPr lang="en-GB" dirty="0"/>
          </a:p>
        </p:txBody>
      </p:sp>
      <p:sp>
        <p:nvSpPr>
          <p:cNvPr id="4" name="Footer Placeholder 3"/>
          <p:cNvSpPr>
            <a:spLocks noGrp="1"/>
          </p:cNvSpPr>
          <p:nvPr>
            <p:ph type="ftr" sz="quarter" idx="11"/>
          </p:nvPr>
        </p:nvSpPr>
        <p:spPr/>
        <p:txBody>
          <a:bodyPr/>
          <a:lstStyle/>
          <a:p>
            <a:pPr>
              <a:defRPr/>
            </a:pPr>
            <a:endParaRPr lang="en-GB" dirty="0"/>
          </a:p>
        </p:txBody>
      </p:sp>
      <p:sp>
        <p:nvSpPr>
          <p:cNvPr id="5" name="Slide Number Placeholder 4"/>
          <p:cNvSpPr>
            <a:spLocks noGrp="1"/>
          </p:cNvSpPr>
          <p:nvPr>
            <p:ph type="sldNum" sz="quarter" idx="12"/>
          </p:nvPr>
        </p:nvSpPr>
        <p:spPr/>
        <p:txBody>
          <a:bodyPr/>
          <a:lstStyle/>
          <a:p>
            <a:pPr>
              <a:defRPr/>
            </a:pPr>
            <a:fld id="{94C061E8-875C-4112-AA13-3DD16DEF0405}" type="slidenum">
              <a:rPr lang="en-GB" smtClean="0"/>
              <a:pPr>
                <a:defRPr/>
              </a:pPr>
              <a:t>‹#›</a:t>
            </a:fld>
            <a:endParaRPr lang="en-GB" dirty="0"/>
          </a:p>
        </p:txBody>
      </p:sp>
    </p:spTree>
    <p:extLst>
      <p:ext uri="{BB962C8B-B14F-4D97-AF65-F5344CB8AC3E}">
        <p14:creationId xmlns:p14="http://schemas.microsoft.com/office/powerpoint/2010/main" val="1136515313"/>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C41A765-26D3-40B1-A909-3B7F94D5789C}" type="datetimeFigureOut">
              <a:rPr lang="en-GB" smtClean="0"/>
              <a:pPr>
                <a:defRPr/>
              </a:pPr>
              <a:t>03/03/2014</a:t>
            </a:fld>
            <a:endParaRPr lang="en-GB" dirty="0"/>
          </a:p>
        </p:txBody>
      </p:sp>
      <p:sp>
        <p:nvSpPr>
          <p:cNvPr id="3" name="Footer Placeholder 2"/>
          <p:cNvSpPr>
            <a:spLocks noGrp="1"/>
          </p:cNvSpPr>
          <p:nvPr>
            <p:ph type="ftr" sz="quarter" idx="11"/>
          </p:nvPr>
        </p:nvSpPr>
        <p:spPr/>
        <p:txBody>
          <a:bodyPr/>
          <a:lstStyle/>
          <a:p>
            <a:pPr>
              <a:defRPr/>
            </a:pPr>
            <a:endParaRPr lang="en-GB" dirty="0"/>
          </a:p>
        </p:txBody>
      </p:sp>
      <p:sp>
        <p:nvSpPr>
          <p:cNvPr id="4" name="Slide Number Placeholder 3"/>
          <p:cNvSpPr>
            <a:spLocks noGrp="1"/>
          </p:cNvSpPr>
          <p:nvPr>
            <p:ph type="sldNum" sz="quarter" idx="12"/>
          </p:nvPr>
        </p:nvSpPr>
        <p:spPr/>
        <p:txBody>
          <a:bodyPr/>
          <a:lstStyle/>
          <a:p>
            <a:pPr>
              <a:defRPr/>
            </a:pPr>
            <a:fld id="{E583FC68-0775-4EDB-B5EB-D5CA8C7C9D05}" type="slidenum">
              <a:rPr lang="en-GB" smtClean="0"/>
              <a:pPr>
                <a:defRPr/>
              </a:pPr>
              <a:t>‹#›</a:t>
            </a:fld>
            <a:endParaRPr lang="en-GB" dirty="0"/>
          </a:p>
        </p:txBody>
      </p:sp>
    </p:spTree>
    <p:extLst>
      <p:ext uri="{BB962C8B-B14F-4D97-AF65-F5344CB8AC3E}">
        <p14:creationId xmlns:p14="http://schemas.microsoft.com/office/powerpoint/2010/main" val="343604029"/>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BC41A765-26D3-40B1-A909-3B7F94D5789C}" type="datetimeFigureOut">
              <a:rPr lang="en-GB" smtClean="0"/>
              <a:pPr>
                <a:defRPr/>
              </a:pPr>
              <a:t>03/03/2014</a:t>
            </a:fld>
            <a:endParaRPr lang="en-GB" dirty="0"/>
          </a:p>
        </p:txBody>
      </p:sp>
      <p:sp>
        <p:nvSpPr>
          <p:cNvPr id="6" name="Footer Placeholder 5"/>
          <p:cNvSpPr>
            <a:spLocks noGrp="1"/>
          </p:cNvSpPr>
          <p:nvPr>
            <p:ph type="ftr" sz="quarter" idx="11"/>
          </p:nvPr>
        </p:nvSpPr>
        <p:spPr/>
        <p:txBody>
          <a:bodyPr/>
          <a:lstStyle/>
          <a:p>
            <a:pPr>
              <a:defRPr/>
            </a:pPr>
            <a:endParaRPr lang="en-GB" dirty="0"/>
          </a:p>
        </p:txBody>
      </p:sp>
      <p:sp>
        <p:nvSpPr>
          <p:cNvPr id="7" name="Slide Number Placeholder 6"/>
          <p:cNvSpPr>
            <a:spLocks noGrp="1"/>
          </p:cNvSpPr>
          <p:nvPr>
            <p:ph type="sldNum" sz="quarter" idx="12"/>
          </p:nvPr>
        </p:nvSpPr>
        <p:spPr/>
        <p:txBody>
          <a:bodyPr/>
          <a:lstStyle/>
          <a:p>
            <a:pPr>
              <a:defRPr/>
            </a:pPr>
            <a:fld id="{E583FC68-0775-4EDB-B5EB-D5CA8C7C9D05}" type="slidenum">
              <a:rPr lang="en-GB" smtClean="0"/>
              <a:pPr>
                <a:defRPr/>
              </a:pPr>
              <a:t>‹#›</a:t>
            </a:fld>
            <a:endParaRPr lang="en-GB" dirty="0"/>
          </a:p>
        </p:txBody>
      </p:sp>
    </p:spTree>
    <p:extLst>
      <p:ext uri="{BB962C8B-B14F-4D97-AF65-F5344CB8AC3E}">
        <p14:creationId xmlns:p14="http://schemas.microsoft.com/office/powerpoint/2010/main" val="3267802131"/>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BC41A765-26D3-40B1-A909-3B7F94D5789C}" type="datetimeFigureOut">
              <a:rPr lang="en-GB" smtClean="0"/>
              <a:pPr>
                <a:defRPr/>
              </a:pPr>
              <a:t>03/03/2014</a:t>
            </a:fld>
            <a:endParaRPr lang="en-GB" dirty="0"/>
          </a:p>
        </p:txBody>
      </p:sp>
      <p:sp>
        <p:nvSpPr>
          <p:cNvPr id="6" name="Footer Placeholder 5"/>
          <p:cNvSpPr>
            <a:spLocks noGrp="1"/>
          </p:cNvSpPr>
          <p:nvPr>
            <p:ph type="ftr" sz="quarter" idx="11"/>
          </p:nvPr>
        </p:nvSpPr>
        <p:spPr/>
        <p:txBody>
          <a:bodyPr/>
          <a:lstStyle/>
          <a:p>
            <a:pPr>
              <a:defRPr/>
            </a:pPr>
            <a:endParaRPr lang="en-GB" dirty="0"/>
          </a:p>
        </p:txBody>
      </p:sp>
      <p:sp>
        <p:nvSpPr>
          <p:cNvPr id="7" name="Slide Number Placeholder 6"/>
          <p:cNvSpPr>
            <a:spLocks noGrp="1"/>
          </p:cNvSpPr>
          <p:nvPr>
            <p:ph type="sldNum" sz="quarter" idx="12"/>
          </p:nvPr>
        </p:nvSpPr>
        <p:spPr/>
        <p:txBody>
          <a:bodyPr/>
          <a:lstStyle/>
          <a:p>
            <a:pPr>
              <a:defRPr/>
            </a:pPr>
            <a:fld id="{E583FC68-0775-4EDB-B5EB-D5CA8C7C9D05}" type="slidenum">
              <a:rPr lang="en-GB" smtClean="0"/>
              <a:pPr>
                <a:defRPr/>
              </a:pPr>
              <a:t>‹#›</a:t>
            </a:fld>
            <a:endParaRPr lang="en-GB" dirty="0"/>
          </a:p>
        </p:txBody>
      </p:sp>
    </p:spTree>
    <p:extLst>
      <p:ext uri="{BB962C8B-B14F-4D97-AF65-F5344CB8AC3E}">
        <p14:creationId xmlns:p14="http://schemas.microsoft.com/office/powerpoint/2010/main" val="1552371016"/>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1560" y="274638"/>
            <a:ext cx="7704856" cy="1143000"/>
          </a:xfrm>
          <a:prstGeom prst="rect">
            <a:avLst/>
          </a:prstGeom>
        </p:spPr>
        <p:style>
          <a:lnRef idx="0">
            <a:schemeClr val="accent1"/>
          </a:lnRef>
          <a:fillRef idx="3">
            <a:schemeClr val="accent1"/>
          </a:fillRef>
          <a:effectRef idx="3">
            <a:schemeClr val="accent1"/>
          </a:effectRef>
          <a:fontRef idx="none"/>
        </p:style>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11560" y="1600200"/>
            <a:ext cx="810846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C41A765-26D3-40B1-A909-3B7F94D5789C}" type="datetimeFigureOut">
              <a:rPr lang="en-GB" smtClean="0"/>
              <a:pPr>
                <a:defRPr/>
              </a:pPr>
              <a:t>03/03/2014</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583FC68-0775-4EDB-B5EB-D5CA8C7C9D05}" type="slidenum">
              <a:rPr lang="en-GB" smtClean="0"/>
              <a:pPr>
                <a:defRPr/>
              </a:pPr>
              <a:t>‹#›</a:t>
            </a:fld>
            <a:endParaRPr lang="en-GB" dirty="0"/>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r="75086"/>
          <a:stretch/>
        </p:blipFill>
        <p:spPr>
          <a:xfrm>
            <a:off x="8316416" y="-28922"/>
            <a:ext cx="807216" cy="865634"/>
          </a:xfrm>
          <a:prstGeom prst="rect">
            <a:avLst/>
          </a:prstGeom>
        </p:spPr>
      </p:pic>
      <p:sp>
        <p:nvSpPr>
          <p:cNvPr id="8" name="Rectangle 7"/>
          <p:cNvSpPr/>
          <p:nvPr/>
        </p:nvSpPr>
        <p:spPr>
          <a:xfrm>
            <a:off x="0" y="0"/>
            <a:ext cx="467544"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noFill/>
          </a:ln>
          <a:effectLst>
            <a:innerShdw blurRad="63500" dist="50800" dir="10800000">
              <a:prstClr val="black">
                <a:alpha val="50000"/>
              </a:prstClr>
            </a:inn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solidFill>
                <a:prstClr val="black"/>
              </a:solidFill>
            </a:endParaRPr>
          </a:p>
        </p:txBody>
      </p:sp>
    </p:spTree>
    <p:extLst>
      <p:ext uri="{BB962C8B-B14F-4D97-AF65-F5344CB8AC3E}">
        <p14:creationId xmlns:p14="http://schemas.microsoft.com/office/powerpoint/2010/main" val="2456255166"/>
      </p:ext>
    </p:extLst>
  </p:cSld>
  <p:clrMap bg1="lt1" tx1="dk1" bg2="lt2" tx2="dk2" accent1="accent1" accent2="accent2" accent3="accent3" accent4="accent4" accent5="accent5" accent6="accent6" hlink="hlink" folHlink="folHlink"/>
  <p:sldLayoutIdLst>
    <p:sldLayoutId id="2147484254" r:id="rId1"/>
    <p:sldLayoutId id="2147484255" r:id="rId2"/>
    <p:sldLayoutId id="2147484256" r:id="rId3"/>
    <p:sldLayoutId id="2147484257" r:id="rId4"/>
    <p:sldLayoutId id="2147484258" r:id="rId5"/>
    <p:sldLayoutId id="2147484259" r:id="rId6"/>
    <p:sldLayoutId id="2147484260" r:id="rId7"/>
    <p:sldLayoutId id="2147484261" r:id="rId8"/>
    <p:sldLayoutId id="2147484262" r:id="rId9"/>
    <p:sldLayoutId id="2147484263" r:id="rId10"/>
    <p:sldLayoutId id="2147484264" r:id="rId11"/>
  </p:sldLayoutIdLst>
  <p:transition spd="slow">
    <p:cover/>
  </p:transition>
  <p:timing>
    <p:tnLst>
      <p:par>
        <p:cTn id="1" dur="indefinite" restart="never" nodeType="tmRoot"/>
      </p:par>
    </p:tnLst>
  </p:timing>
  <p:txStyles>
    <p:titleStyle>
      <a:lvl1pPr algn="l"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7584" y="274638"/>
            <a:ext cx="7859216"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827584" y="1600200"/>
            <a:ext cx="7859216"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Rectangle 6"/>
          <p:cNvSpPr/>
          <p:nvPr/>
        </p:nvSpPr>
        <p:spPr>
          <a:xfrm>
            <a:off x="0" y="0"/>
            <a:ext cx="61156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noFill/>
          </a:ln>
          <a:effectLst>
            <a:innerShdw blurRad="63500" dist="50800" dir="10800000">
              <a:prstClr val="black">
                <a:alpha val="50000"/>
              </a:prstClr>
            </a:inn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lvl="0" algn="ctr"/>
            <a:endParaRPr lang="en-GB" dirty="0">
              <a:solidFill>
                <a:prstClr val="black"/>
              </a:solidFill>
            </a:endParaRPr>
          </a:p>
        </p:txBody>
      </p:sp>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51720" y="332656"/>
            <a:ext cx="5040560" cy="1810818"/>
          </a:xfrm>
          <a:prstGeom prst="rect">
            <a:avLst/>
          </a:prstGeom>
        </p:spPr>
      </p:pic>
    </p:spTree>
    <p:extLst>
      <p:ext uri="{BB962C8B-B14F-4D97-AF65-F5344CB8AC3E}">
        <p14:creationId xmlns:p14="http://schemas.microsoft.com/office/powerpoint/2010/main" val="1482085718"/>
      </p:ext>
    </p:extLst>
  </p:cSld>
  <p:clrMap bg1="lt1" tx1="dk1" bg2="lt2" tx2="dk2" accent1="accent1" accent2="accent2" accent3="accent3" accent4="accent4" accent5="accent5" accent6="accent6" hlink="hlink" folHlink="folHlink"/>
  <p:sldLayoutIdLst>
    <p:sldLayoutId id="2147484267" r:id="rId1"/>
    <p:sldLayoutId id="2147484266" r:id="rId2"/>
    <p:sldLayoutId id="2147484268" r:id="rId3"/>
  </p:sldLayoutIdLst>
  <p:transition spd="slow">
    <p:push dir="u"/>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esip@homeoffice.x.gsi.gov.u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toby.gould@cabinet-office.x.gsi.gov.uk"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28.png"/><Relationship Id="rId7" Type="http://schemas.openxmlformats.org/officeDocument/2006/relationships/diagramColors" Target="../diagrams/colors14.xm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2.xml.rels><?xml version="1.0" encoding="UTF-8" standalone="yes"?>
<Relationships xmlns="http://schemas.openxmlformats.org/package/2006/relationships"><Relationship Id="rId8" Type="http://schemas.openxmlformats.org/officeDocument/2006/relationships/hyperlink" Target="http://www.jesip.org.uk/" TargetMode="External"/><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18" Type="http://schemas.openxmlformats.org/officeDocument/2006/relationships/image" Target="../media/image19.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17" Type="http://schemas.openxmlformats.org/officeDocument/2006/relationships/image" Target="../media/image18.jpeg"/><Relationship Id="rId2" Type="http://schemas.openxmlformats.org/officeDocument/2006/relationships/notesSlide" Target="../notesSlides/notesSlide6.xml"/><Relationship Id="rId16" Type="http://schemas.openxmlformats.org/officeDocument/2006/relationships/image" Target="../media/image17.jpeg"/><Relationship Id="rId1" Type="http://schemas.openxmlformats.org/officeDocument/2006/relationships/slideLayout" Target="../slideLayouts/slideLayout6.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6.jpeg"/><Relationship Id="rId10" Type="http://schemas.openxmlformats.org/officeDocument/2006/relationships/image" Target="../media/image11.jpeg"/><Relationship Id="rId19" Type="http://schemas.openxmlformats.org/officeDocument/2006/relationships/image" Target="../media/image20.pn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GB" sz="3200" dirty="0" smtClean="0"/>
              <a:t>Presenter Instructions</a:t>
            </a:r>
            <a:br>
              <a:rPr lang="en-GB" sz="3200" dirty="0" smtClean="0"/>
            </a:br>
            <a:r>
              <a:rPr lang="en-GB" sz="3200" dirty="0" smtClean="0"/>
              <a:t>Hide this slide before presenting</a:t>
            </a:r>
            <a:endParaRPr lang="en-GB" sz="3200" dirty="0"/>
          </a:p>
        </p:txBody>
      </p:sp>
      <p:sp>
        <p:nvSpPr>
          <p:cNvPr id="5" name="Content Placeholder 4"/>
          <p:cNvSpPr>
            <a:spLocks noGrp="1"/>
          </p:cNvSpPr>
          <p:nvPr>
            <p:ph idx="1"/>
          </p:nvPr>
        </p:nvSpPr>
        <p:spPr/>
        <p:txBody>
          <a:bodyPr>
            <a:noAutofit/>
          </a:bodyPr>
          <a:lstStyle/>
          <a:p>
            <a:pPr lvl="0"/>
            <a:r>
              <a:rPr lang="en-GB" sz="1400" dirty="0" smtClean="0"/>
              <a:t>The following slides are provided for presenters from Category 1 &amp; 2 responder organisations and partner agencies who may use them to update groups of staff or other interested parties.</a:t>
            </a:r>
          </a:p>
          <a:p>
            <a:pPr lvl="0"/>
            <a:r>
              <a:rPr lang="en-GB" sz="1400" dirty="0" smtClean="0"/>
              <a:t>The slides are mainly self-explanatory and carry core messages developed by the JESIP team. In addition some speaker notes are also provided on specific slides to give supplementary information.</a:t>
            </a:r>
          </a:p>
          <a:p>
            <a:pPr lvl="0"/>
            <a:r>
              <a:rPr lang="en-GB" sz="1400" dirty="0" smtClean="0"/>
              <a:t>We appreciate some presenters may wish to add additional slides to provide context for their audiences, but we request that the slides provided are not amended without consulting the JESIP team in advance.</a:t>
            </a:r>
          </a:p>
          <a:p>
            <a:pPr lvl="0"/>
            <a:r>
              <a:rPr lang="en-GB" sz="1400" dirty="0" smtClean="0"/>
              <a:t>Slides can be hidden from the presentation which means they will not display during a slide show. To hide or unhide slides, use the [Hide Slide] option on the Slide Show menu (MS PowerPoint 2010) or when viewing the presentation in slide sorter view, right mouse click on the slide you wish to hide and choose [Hide Slide] from the menu that appears.</a:t>
            </a:r>
          </a:p>
          <a:p>
            <a:pPr lvl="0"/>
            <a:r>
              <a:rPr lang="en-GB" sz="1400" dirty="0" smtClean="0"/>
              <a:t>Specifically, the presentation is designed so that slides  17-21 and 23-27 can be hidden to produce a shorter, higher level briefing, excluding the more detailed slides on the core principles and the decision making model. The presentation is designed to take approx. 30 minutes in full, or 20 minutes with these 10 slides excluded.</a:t>
            </a:r>
          </a:p>
          <a:p>
            <a:pPr lvl="0"/>
            <a:r>
              <a:rPr lang="en-GB" sz="1400" dirty="0" smtClean="0"/>
              <a:t>The slides have animation effects so that information appears in a way that helps the audience read the slide before the presenter moves to the next point. Please allow time for the animation effects to run to ensure the audience get the maximum benefit from the information provided.</a:t>
            </a:r>
          </a:p>
          <a:p>
            <a:pPr lvl="0"/>
            <a:r>
              <a:rPr lang="en-GB" sz="1400" dirty="0" smtClean="0"/>
              <a:t>A version of this presentation is available in an older format of MS PowerPoint if required and will be available from the JESIP website.</a:t>
            </a:r>
          </a:p>
          <a:p>
            <a:pPr lvl="0"/>
            <a:r>
              <a:rPr lang="en-GB" sz="1400" dirty="0" smtClean="0"/>
              <a:t>For any queries about the presentation, please contact the JESIP team on </a:t>
            </a:r>
            <a:r>
              <a:rPr lang="en-GB" sz="1400" dirty="0" smtClean="0">
                <a:hlinkClick r:id="rId3"/>
              </a:rPr>
              <a:t>jesip@homeoffice.x.gsi.gov.uk</a:t>
            </a:r>
            <a:r>
              <a:rPr lang="en-GB" sz="1400" dirty="0" smtClean="0"/>
              <a:t> or the Civil Contingencies Secretariat via </a:t>
            </a:r>
            <a:r>
              <a:rPr lang="en-GB" sz="1400" dirty="0" smtClean="0">
                <a:hlinkClick r:id="rId4"/>
              </a:rPr>
              <a:t>toby.gould@cabinet-office.x.gsi.gov.uk</a:t>
            </a:r>
            <a:r>
              <a:rPr lang="en-GB" sz="1400" dirty="0" smtClean="0"/>
              <a:t>. </a:t>
            </a:r>
            <a:endParaRPr lang="en-GB" sz="1400" dirty="0">
              <a:solidFill>
                <a:srgbClr val="FF0000"/>
              </a:solidFill>
            </a:endParaRPr>
          </a:p>
        </p:txBody>
      </p:sp>
    </p:spTree>
    <p:extLst>
      <p:ext uri="{BB962C8B-B14F-4D97-AF65-F5344CB8AC3E}">
        <p14:creationId xmlns:p14="http://schemas.microsoft.com/office/powerpoint/2010/main" val="3164722951"/>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11560" y="274638"/>
            <a:ext cx="7632848" cy="850106"/>
          </a:xfrm>
        </p:spPr>
        <p:txBody>
          <a:bodyPr/>
          <a:lstStyle/>
          <a:p>
            <a:r>
              <a:rPr lang="en-GB" altLang="en-US" dirty="0" smtClean="0"/>
              <a:t>JESIP background &amp; rationale</a:t>
            </a:r>
          </a:p>
        </p:txBody>
      </p:sp>
      <p:sp>
        <p:nvSpPr>
          <p:cNvPr id="6" name="Content Placeholder 5"/>
          <p:cNvSpPr>
            <a:spLocks noGrp="1"/>
          </p:cNvSpPr>
          <p:nvPr>
            <p:ph sz="half" idx="1"/>
          </p:nvPr>
        </p:nvSpPr>
        <p:spPr>
          <a:xfrm>
            <a:off x="457200" y="1600200"/>
            <a:ext cx="4402832" cy="4525963"/>
          </a:xfrm>
        </p:spPr>
        <p:txBody>
          <a:bodyPr>
            <a:noAutofit/>
          </a:bodyPr>
          <a:lstStyle/>
          <a:p>
            <a:pPr eaLnBrk="0" hangingPunct="0">
              <a:spcBef>
                <a:spcPct val="30000"/>
              </a:spcBef>
              <a:defRPr/>
            </a:pPr>
            <a:r>
              <a:rPr lang="en-GB" sz="1800" dirty="0" smtClean="0"/>
              <a:t>JESIP was set up in </a:t>
            </a:r>
            <a:r>
              <a:rPr lang="en-GB" sz="1800" dirty="0"/>
              <a:t>September </a:t>
            </a:r>
            <a:r>
              <a:rPr lang="en-GB" sz="1800" dirty="0" smtClean="0"/>
              <a:t>2012 at the request of the Home </a:t>
            </a:r>
            <a:r>
              <a:rPr lang="en-GB" sz="1800" dirty="0"/>
              <a:t>Secretary following a number of public enquiries which said </a:t>
            </a:r>
            <a:r>
              <a:rPr lang="en-GB" sz="1800" b="1" dirty="0">
                <a:solidFill>
                  <a:schemeClr val="tx2"/>
                </a:solidFill>
              </a:rPr>
              <a:t>better joint working between the three emergency services would enhance the collective ability to save lives and reduce harm.</a:t>
            </a:r>
          </a:p>
          <a:p>
            <a:pPr eaLnBrk="0" hangingPunct="0">
              <a:spcBef>
                <a:spcPct val="30000"/>
              </a:spcBef>
              <a:defRPr/>
            </a:pPr>
            <a:r>
              <a:rPr lang="en-GB" sz="1800" dirty="0" smtClean="0">
                <a:cs typeface="Arial" pitchFamily="34" charset="0"/>
              </a:rPr>
              <a:t>JESIP is a </a:t>
            </a:r>
            <a:r>
              <a:rPr lang="en-GB" sz="1800" dirty="0">
                <a:cs typeface="Arial" pitchFamily="34" charset="0"/>
              </a:rPr>
              <a:t>two year</a:t>
            </a:r>
            <a:r>
              <a:rPr lang="en-GB" sz="1800" dirty="0"/>
              <a:t> national programme, staffed by representatives from the blue light services, which </a:t>
            </a:r>
            <a:r>
              <a:rPr lang="en-GB" sz="1800" b="1" dirty="0">
                <a:solidFill>
                  <a:schemeClr val="tx2"/>
                </a:solidFill>
              </a:rPr>
              <a:t>has the full support of Chief Officers and Government Departments</a:t>
            </a:r>
            <a:r>
              <a:rPr lang="en-GB" sz="1800" dirty="0">
                <a:solidFill>
                  <a:schemeClr val="tx2"/>
                </a:solidFill>
              </a:rPr>
              <a:t>; </a:t>
            </a:r>
            <a:r>
              <a:rPr lang="en-GB" sz="1800" dirty="0"/>
              <a:t>the Home Office, Cabinet Office, Department for Communities &amp; Local Government and the Department of Health</a:t>
            </a:r>
            <a:r>
              <a:rPr lang="en-GB" sz="1800" dirty="0" smtClean="0"/>
              <a:t>.</a:t>
            </a:r>
            <a:endParaRPr lang="en-GB" sz="1800" dirty="0"/>
          </a:p>
        </p:txBody>
      </p:sp>
      <p:grpSp>
        <p:nvGrpSpPr>
          <p:cNvPr id="25604" name="Group 5"/>
          <p:cNvGrpSpPr>
            <a:grpSpLocks/>
          </p:cNvGrpSpPr>
          <p:nvPr/>
        </p:nvGrpSpPr>
        <p:grpSpPr bwMode="auto">
          <a:xfrm>
            <a:off x="5076056" y="1700213"/>
            <a:ext cx="3528392" cy="4249737"/>
            <a:chOff x="0" y="2504038"/>
            <a:chExt cx="6696744" cy="2147652"/>
          </a:xfrm>
        </p:grpSpPr>
        <p:sp>
          <p:nvSpPr>
            <p:cNvPr id="7" name="Rounded Rectangle 6"/>
            <p:cNvSpPr/>
            <p:nvPr/>
          </p:nvSpPr>
          <p:spPr>
            <a:xfrm>
              <a:off x="0" y="2504038"/>
              <a:ext cx="6696744" cy="2147652"/>
            </a:xfrm>
            <a:prstGeom prst="roundRect">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p:cNvSpPr/>
            <p:nvPr/>
          </p:nvSpPr>
          <p:spPr>
            <a:xfrm>
              <a:off x="105940" y="2579451"/>
              <a:ext cx="6484862" cy="1967144"/>
            </a:xfrm>
            <a:prstGeom prst="rect">
              <a:avLst/>
            </a:prstGeom>
          </p:spPr>
          <p:style>
            <a:lnRef idx="0">
              <a:scrgbClr r="0" g="0" b="0"/>
            </a:lnRef>
            <a:fillRef idx="0">
              <a:scrgbClr r="0" g="0" b="0"/>
            </a:fillRef>
            <a:effectRef idx="0">
              <a:scrgbClr r="0" g="0" b="0"/>
            </a:effectRef>
            <a:fontRef idx="minor">
              <a:schemeClr val="lt1"/>
            </a:fontRef>
          </p:style>
          <p:txBody>
            <a:bodyPr lIns="57150" tIns="57150" rIns="57150" bIns="57150" spcCol="1270" anchor="ctr"/>
            <a:lstStyle/>
            <a:p>
              <a:pPr algn="ctr"/>
              <a:r>
                <a:rPr lang="en-GB" sz="1600" b="1" i="1" dirty="0" smtClean="0">
                  <a:cs typeface="Arial" pitchFamily="34" charset="0"/>
                </a:rPr>
                <a:t>‘</a:t>
              </a:r>
              <a:r>
                <a:rPr lang="en-GB" b="1" dirty="0">
                  <a:cs typeface="Arial" pitchFamily="34" charset="0"/>
                </a:rPr>
                <a:t>Although considerable progress has been made over the last six years, each organisation has accepted that there are lessons to be learnt from 7/7 and improvements to be made... However, despite substantial progress, there remains more that could and should be done.’</a:t>
              </a:r>
            </a:p>
            <a:p>
              <a:pPr algn="r">
                <a:spcBef>
                  <a:spcPts val="1200"/>
                </a:spcBef>
              </a:pPr>
              <a:r>
                <a:rPr lang="en-GB" sz="1600" dirty="0">
                  <a:cs typeface="Arial" pitchFamily="34" charset="0"/>
                </a:rPr>
                <a:t>The Rt. Hon Lady Justice Hallett, Coroner’s Inquests into the London Bombings of 7 July </a:t>
              </a:r>
              <a:r>
                <a:rPr lang="en-GB" sz="1600" dirty="0" smtClean="0">
                  <a:cs typeface="Arial" pitchFamily="34" charset="0"/>
                </a:rPr>
                <a:t>2005</a:t>
              </a:r>
              <a:endParaRPr lang="en-GB" sz="1600" dirty="0">
                <a:cs typeface="Arial"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5604"/>
                                        </p:tgtEl>
                                        <p:attrNameLst>
                                          <p:attrName>style.visibility</p:attrName>
                                        </p:attrNameLst>
                                      </p:cBhvr>
                                      <p:to>
                                        <p:strVal val="visible"/>
                                      </p:to>
                                    </p:set>
                                    <p:animEffect transition="in" filter="wipe(right)">
                                      <p:cBhvr>
                                        <p:cTn id="17"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GB" altLang="en-US" dirty="0" smtClean="0"/>
              <a:t>JESIP background &amp; rationale</a:t>
            </a:r>
          </a:p>
        </p:txBody>
      </p:sp>
      <p:graphicFrame>
        <p:nvGraphicFramePr>
          <p:cNvPr id="4" name="Diagram 3"/>
          <p:cNvGraphicFramePr/>
          <p:nvPr>
            <p:extLst>
              <p:ext uri="{D42A27DB-BD31-4B8C-83A1-F6EECF244321}">
                <p14:modId xmlns:p14="http://schemas.microsoft.com/office/powerpoint/2010/main" val="2580594896"/>
              </p:ext>
            </p:extLst>
          </p:nvPr>
        </p:nvGraphicFramePr>
        <p:xfrm>
          <a:off x="611560" y="1628800"/>
          <a:ext cx="8208912"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graphicEl>
                                              <a:dgm id="{A9A44C3C-B721-41D5-A37C-9C8C51752E71}"/>
                                            </p:graphicEl>
                                          </p:spTgt>
                                        </p:tgtEl>
                                        <p:attrNameLst>
                                          <p:attrName>style.visibility</p:attrName>
                                        </p:attrNameLst>
                                      </p:cBhvr>
                                      <p:to>
                                        <p:strVal val="visible"/>
                                      </p:to>
                                    </p:set>
                                    <p:animEffect transition="in" filter="wipe(up)">
                                      <p:cBhvr>
                                        <p:cTn id="7" dur="500"/>
                                        <p:tgtEl>
                                          <p:spTgt spid="4">
                                            <p:graphicEl>
                                              <a:dgm id="{A9A44C3C-B721-41D5-A37C-9C8C51752E7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graphicEl>
                                              <a:dgm id="{BE3B3FB7-E2D2-40E8-82D8-6CD958C2460B}"/>
                                            </p:graphicEl>
                                          </p:spTgt>
                                        </p:tgtEl>
                                        <p:attrNameLst>
                                          <p:attrName>style.visibility</p:attrName>
                                        </p:attrNameLst>
                                      </p:cBhvr>
                                      <p:to>
                                        <p:strVal val="visible"/>
                                      </p:to>
                                    </p:set>
                                    <p:animEffect transition="in" filter="wipe(up)">
                                      <p:cBhvr>
                                        <p:cTn id="12" dur="500"/>
                                        <p:tgtEl>
                                          <p:spTgt spid="4">
                                            <p:graphicEl>
                                              <a:dgm id="{BE3B3FB7-E2D2-40E8-82D8-6CD958C2460B}"/>
                                            </p:graphic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4">
                                            <p:graphicEl>
                                              <a:dgm id="{FEE307A4-F113-4BE4-B8F3-D7DC4DDDFE13}"/>
                                            </p:graphicEl>
                                          </p:spTgt>
                                        </p:tgtEl>
                                        <p:attrNameLst>
                                          <p:attrName>style.visibility</p:attrName>
                                        </p:attrNameLst>
                                      </p:cBhvr>
                                      <p:to>
                                        <p:strVal val="visible"/>
                                      </p:to>
                                    </p:set>
                                    <p:animEffect transition="in" filter="wipe(up)">
                                      <p:cBhvr>
                                        <p:cTn id="15" dur="500"/>
                                        <p:tgtEl>
                                          <p:spTgt spid="4">
                                            <p:graphicEl>
                                              <a:dgm id="{FEE307A4-F113-4BE4-B8F3-D7DC4DDDFE1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4">
                                            <p:graphicEl>
                                              <a:dgm id="{CE3F38EB-11D3-4071-9CA9-0DC21963F524}"/>
                                            </p:graphicEl>
                                          </p:spTgt>
                                        </p:tgtEl>
                                        <p:attrNameLst>
                                          <p:attrName>style.visibility</p:attrName>
                                        </p:attrNameLst>
                                      </p:cBhvr>
                                      <p:to>
                                        <p:strVal val="visible"/>
                                      </p:to>
                                    </p:set>
                                    <p:animEffect transition="in" filter="wipe(up)">
                                      <p:cBhvr>
                                        <p:cTn id="20" dur="500"/>
                                        <p:tgtEl>
                                          <p:spTgt spid="4">
                                            <p:graphicEl>
                                              <a:dgm id="{CE3F38EB-11D3-4071-9CA9-0DC21963F524}"/>
                                            </p:graphic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4">
                                            <p:graphicEl>
                                              <a:dgm id="{88438618-1757-4F5C-9191-BA656E0BBF90}"/>
                                            </p:graphicEl>
                                          </p:spTgt>
                                        </p:tgtEl>
                                        <p:attrNameLst>
                                          <p:attrName>style.visibility</p:attrName>
                                        </p:attrNameLst>
                                      </p:cBhvr>
                                      <p:to>
                                        <p:strVal val="visible"/>
                                      </p:to>
                                    </p:set>
                                    <p:animEffect transition="in" filter="wipe(up)">
                                      <p:cBhvr>
                                        <p:cTn id="23" dur="500"/>
                                        <p:tgtEl>
                                          <p:spTgt spid="4">
                                            <p:graphicEl>
                                              <a:dgm id="{88438618-1757-4F5C-9191-BA656E0BBF9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
                                            <p:graphicEl>
                                              <a:dgm id="{DE2F1C69-8778-4963-BD81-8B20A01F50F5}"/>
                                            </p:graphicEl>
                                          </p:spTgt>
                                        </p:tgtEl>
                                        <p:attrNameLst>
                                          <p:attrName>style.visibility</p:attrName>
                                        </p:attrNameLst>
                                      </p:cBhvr>
                                      <p:to>
                                        <p:strVal val="visible"/>
                                      </p:to>
                                    </p:set>
                                    <p:animEffect transition="in" filter="wipe(up)">
                                      <p:cBhvr>
                                        <p:cTn id="28" dur="500"/>
                                        <p:tgtEl>
                                          <p:spTgt spid="4">
                                            <p:graphicEl>
                                              <a:dgm id="{DE2F1C69-8778-4963-BD81-8B20A01F50F5}"/>
                                            </p:graphicEl>
                                          </p:spTgt>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4">
                                            <p:graphicEl>
                                              <a:dgm id="{424AF15C-7FE7-4DDB-994B-83A4B1D65573}"/>
                                            </p:graphicEl>
                                          </p:spTgt>
                                        </p:tgtEl>
                                        <p:attrNameLst>
                                          <p:attrName>style.visibility</p:attrName>
                                        </p:attrNameLst>
                                      </p:cBhvr>
                                      <p:to>
                                        <p:strVal val="visible"/>
                                      </p:to>
                                    </p:set>
                                    <p:animEffect transition="in" filter="wipe(up)">
                                      <p:cBhvr>
                                        <p:cTn id="31" dur="500"/>
                                        <p:tgtEl>
                                          <p:spTgt spid="4">
                                            <p:graphicEl>
                                              <a:dgm id="{424AF15C-7FE7-4DDB-994B-83A4B1D65573}"/>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4">
                                            <p:graphicEl>
                                              <a:dgm id="{F8441602-3DF1-4A4D-9E98-79BAD7AF864C}"/>
                                            </p:graphicEl>
                                          </p:spTgt>
                                        </p:tgtEl>
                                        <p:attrNameLst>
                                          <p:attrName>style.visibility</p:attrName>
                                        </p:attrNameLst>
                                      </p:cBhvr>
                                      <p:to>
                                        <p:strVal val="visible"/>
                                      </p:to>
                                    </p:set>
                                    <p:animEffect transition="in" filter="wipe(up)">
                                      <p:cBhvr>
                                        <p:cTn id="36" dur="500"/>
                                        <p:tgtEl>
                                          <p:spTgt spid="4">
                                            <p:graphicEl>
                                              <a:dgm id="{F8441602-3DF1-4A4D-9E98-79BAD7AF864C}"/>
                                            </p:graphicEl>
                                          </p:spTgt>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4">
                                            <p:graphicEl>
                                              <a:dgm id="{D767A026-63C2-4D96-A5FF-44C6F5464CAB}"/>
                                            </p:graphicEl>
                                          </p:spTgt>
                                        </p:tgtEl>
                                        <p:attrNameLst>
                                          <p:attrName>style.visibility</p:attrName>
                                        </p:attrNameLst>
                                      </p:cBhvr>
                                      <p:to>
                                        <p:strVal val="visible"/>
                                      </p:to>
                                    </p:set>
                                    <p:animEffect transition="in" filter="wipe(up)">
                                      <p:cBhvr>
                                        <p:cTn id="39" dur="500"/>
                                        <p:tgtEl>
                                          <p:spTgt spid="4">
                                            <p:graphicEl>
                                              <a:dgm id="{D767A026-63C2-4D96-A5FF-44C6F5464CA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rmAutofit/>
          </a:bodyPr>
          <a:lstStyle/>
          <a:p>
            <a:r>
              <a:rPr lang="en-GB" altLang="en-US" dirty="0" smtClean="0"/>
              <a:t>JESIP will provide</a:t>
            </a:r>
          </a:p>
        </p:txBody>
      </p:sp>
      <p:graphicFrame>
        <p:nvGraphicFramePr>
          <p:cNvPr id="4" name="Diagram 3"/>
          <p:cNvGraphicFramePr/>
          <p:nvPr>
            <p:extLst>
              <p:ext uri="{D42A27DB-BD31-4B8C-83A1-F6EECF244321}">
                <p14:modId xmlns:p14="http://schemas.microsoft.com/office/powerpoint/2010/main" val="3610386635"/>
              </p:ext>
            </p:extLst>
          </p:nvPr>
        </p:nvGraphicFramePr>
        <p:xfrm>
          <a:off x="755576" y="1268760"/>
          <a:ext cx="7920880" cy="5272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83973511-E88C-426F-BD6F-52E4D9E22BF8}"/>
                                            </p:graphicEl>
                                          </p:spTgt>
                                        </p:tgtEl>
                                        <p:attrNameLst>
                                          <p:attrName>style.visibility</p:attrName>
                                        </p:attrNameLst>
                                      </p:cBhvr>
                                      <p:to>
                                        <p:strVal val="visible"/>
                                      </p:to>
                                    </p:set>
                                    <p:animEffect transition="in" filter="wipe(left)">
                                      <p:cBhvr>
                                        <p:cTn id="7" dur="500"/>
                                        <p:tgtEl>
                                          <p:spTgt spid="4">
                                            <p:graphicEl>
                                              <a:dgm id="{83973511-E88C-426F-BD6F-52E4D9E22BF8}"/>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graphicEl>
                                              <a:dgm id="{1DFC3024-E34A-4457-8910-7DE86CC8669F}"/>
                                            </p:graphicEl>
                                          </p:spTgt>
                                        </p:tgtEl>
                                        <p:attrNameLst>
                                          <p:attrName>style.visibility</p:attrName>
                                        </p:attrNameLst>
                                      </p:cBhvr>
                                      <p:to>
                                        <p:strVal val="visible"/>
                                      </p:to>
                                    </p:set>
                                    <p:animEffect transition="in" filter="wipe(left)">
                                      <p:cBhvr>
                                        <p:cTn id="11" dur="500"/>
                                        <p:tgtEl>
                                          <p:spTgt spid="4">
                                            <p:graphicEl>
                                              <a:dgm id="{1DFC3024-E34A-4457-8910-7DE86CC8669F}"/>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graphicEl>
                                              <a:dgm id="{4FB3BB10-7585-4B62-8F4C-8997B31D9254}"/>
                                            </p:graphicEl>
                                          </p:spTgt>
                                        </p:tgtEl>
                                        <p:attrNameLst>
                                          <p:attrName>style.visibility</p:attrName>
                                        </p:attrNameLst>
                                      </p:cBhvr>
                                      <p:to>
                                        <p:strVal val="visible"/>
                                      </p:to>
                                    </p:set>
                                    <p:animEffect transition="in" filter="wipe(left)">
                                      <p:cBhvr>
                                        <p:cTn id="16" dur="500"/>
                                        <p:tgtEl>
                                          <p:spTgt spid="4">
                                            <p:graphicEl>
                                              <a:dgm id="{4FB3BB10-7585-4B62-8F4C-8997B31D9254}"/>
                                            </p:graphic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
                                            <p:graphicEl>
                                              <a:dgm id="{18B41F75-5807-4266-A59F-E960E997BC61}"/>
                                            </p:graphicEl>
                                          </p:spTgt>
                                        </p:tgtEl>
                                        <p:attrNameLst>
                                          <p:attrName>style.visibility</p:attrName>
                                        </p:attrNameLst>
                                      </p:cBhvr>
                                      <p:to>
                                        <p:strVal val="visible"/>
                                      </p:to>
                                    </p:set>
                                    <p:animEffect transition="in" filter="wipe(left)">
                                      <p:cBhvr>
                                        <p:cTn id="20" dur="500"/>
                                        <p:tgtEl>
                                          <p:spTgt spid="4">
                                            <p:graphicEl>
                                              <a:dgm id="{18B41F75-5807-4266-A59F-E960E997BC61}"/>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graphicEl>
                                              <a:dgm id="{BF98DE05-E54A-4BCF-A1DC-E063465D9668}"/>
                                            </p:graphicEl>
                                          </p:spTgt>
                                        </p:tgtEl>
                                        <p:attrNameLst>
                                          <p:attrName>style.visibility</p:attrName>
                                        </p:attrNameLst>
                                      </p:cBhvr>
                                      <p:to>
                                        <p:strVal val="visible"/>
                                      </p:to>
                                    </p:set>
                                    <p:animEffect transition="in" filter="wipe(left)">
                                      <p:cBhvr>
                                        <p:cTn id="25" dur="500"/>
                                        <p:tgtEl>
                                          <p:spTgt spid="4">
                                            <p:graphicEl>
                                              <a:dgm id="{BF98DE05-E54A-4BCF-A1DC-E063465D9668}"/>
                                            </p:graphicEl>
                                          </p:spTgt>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4">
                                            <p:graphicEl>
                                              <a:dgm id="{61693B41-4737-49A5-AC5D-BCD725850F50}"/>
                                            </p:graphicEl>
                                          </p:spTgt>
                                        </p:tgtEl>
                                        <p:attrNameLst>
                                          <p:attrName>style.visibility</p:attrName>
                                        </p:attrNameLst>
                                      </p:cBhvr>
                                      <p:to>
                                        <p:strVal val="visible"/>
                                      </p:to>
                                    </p:set>
                                    <p:animEffect transition="in" filter="wipe(left)">
                                      <p:cBhvr>
                                        <p:cTn id="29" dur="500"/>
                                        <p:tgtEl>
                                          <p:spTgt spid="4">
                                            <p:graphicEl>
                                              <a:dgm id="{61693B41-4737-49A5-AC5D-BCD725850F50}"/>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graphicEl>
                                              <a:dgm id="{FAA88886-19C2-4F34-9F17-ECF4313557D2}"/>
                                            </p:graphicEl>
                                          </p:spTgt>
                                        </p:tgtEl>
                                        <p:attrNameLst>
                                          <p:attrName>style.visibility</p:attrName>
                                        </p:attrNameLst>
                                      </p:cBhvr>
                                      <p:to>
                                        <p:strVal val="visible"/>
                                      </p:to>
                                    </p:set>
                                    <p:animEffect transition="in" filter="wipe(left)">
                                      <p:cBhvr>
                                        <p:cTn id="34" dur="500"/>
                                        <p:tgtEl>
                                          <p:spTgt spid="4">
                                            <p:graphicEl>
                                              <a:dgm id="{FAA88886-19C2-4F34-9F17-ECF4313557D2}"/>
                                            </p:graphicEl>
                                          </p:spTgt>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4">
                                            <p:graphicEl>
                                              <a:dgm id="{89B9326B-5BCA-497C-A23C-C484F219D398}"/>
                                            </p:graphicEl>
                                          </p:spTgt>
                                        </p:tgtEl>
                                        <p:attrNameLst>
                                          <p:attrName>style.visibility</p:attrName>
                                        </p:attrNameLst>
                                      </p:cBhvr>
                                      <p:to>
                                        <p:strVal val="visible"/>
                                      </p:to>
                                    </p:set>
                                    <p:animEffect transition="in" filter="wipe(left)">
                                      <p:cBhvr>
                                        <p:cTn id="38" dur="500"/>
                                        <p:tgtEl>
                                          <p:spTgt spid="4">
                                            <p:graphicEl>
                                              <a:dgm id="{89B9326B-5BCA-497C-A23C-C484F219D398}"/>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
                                            <p:graphicEl>
                                              <a:dgm id="{F58D42D6-B7B3-4971-907C-E8DC24379709}"/>
                                            </p:graphicEl>
                                          </p:spTgt>
                                        </p:tgtEl>
                                        <p:attrNameLst>
                                          <p:attrName>style.visibility</p:attrName>
                                        </p:attrNameLst>
                                      </p:cBhvr>
                                      <p:to>
                                        <p:strVal val="visible"/>
                                      </p:to>
                                    </p:set>
                                    <p:animEffect transition="in" filter="wipe(left)">
                                      <p:cBhvr>
                                        <p:cTn id="43" dur="500"/>
                                        <p:tgtEl>
                                          <p:spTgt spid="4">
                                            <p:graphicEl>
                                              <a:dgm id="{F58D42D6-B7B3-4971-907C-E8DC24379709}"/>
                                            </p:graphicEl>
                                          </p:spTgt>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4">
                                            <p:graphicEl>
                                              <a:dgm id="{FFF61547-A545-4F0C-BB89-35D00F83EDF0}"/>
                                            </p:graphicEl>
                                          </p:spTgt>
                                        </p:tgtEl>
                                        <p:attrNameLst>
                                          <p:attrName>style.visibility</p:attrName>
                                        </p:attrNameLst>
                                      </p:cBhvr>
                                      <p:to>
                                        <p:strVal val="visible"/>
                                      </p:to>
                                    </p:set>
                                    <p:animEffect transition="in" filter="wipe(left)">
                                      <p:cBhvr>
                                        <p:cTn id="47" dur="500"/>
                                        <p:tgtEl>
                                          <p:spTgt spid="4">
                                            <p:graphicEl>
                                              <a:dgm id="{FFF61547-A545-4F0C-BB89-35D00F83EDF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GB" altLang="en-US" dirty="0" smtClean="0"/>
              <a:t>JESIP key benefits</a:t>
            </a:r>
          </a:p>
        </p:txBody>
      </p:sp>
      <p:graphicFrame>
        <p:nvGraphicFramePr>
          <p:cNvPr id="5" name="Diagram 4"/>
          <p:cNvGraphicFramePr/>
          <p:nvPr>
            <p:extLst>
              <p:ext uri="{D42A27DB-BD31-4B8C-83A1-F6EECF244321}">
                <p14:modId xmlns:p14="http://schemas.microsoft.com/office/powerpoint/2010/main" val="2937625531"/>
              </p:ext>
            </p:extLst>
          </p:nvPr>
        </p:nvGraphicFramePr>
        <p:xfrm>
          <a:off x="3419872" y="1340768"/>
          <a:ext cx="6192688" cy="5517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611189" y="1318022"/>
            <a:ext cx="3600771" cy="5262979"/>
          </a:xfrm>
          <a:prstGeom prst="rect">
            <a:avLst/>
          </a:prstGeom>
        </p:spPr>
        <p:txBody>
          <a:bodyPr wrap="square">
            <a:spAutoFit/>
          </a:bodyPr>
          <a:lstStyle/>
          <a:p>
            <a:pPr eaLnBrk="0" hangingPunct="0">
              <a:spcBef>
                <a:spcPts val="1800"/>
              </a:spcBef>
              <a:defRPr/>
            </a:pPr>
            <a:r>
              <a:rPr lang="en-GB" dirty="0">
                <a:latin typeface="+mn-lt"/>
              </a:rPr>
              <a:t>JESIP will </a:t>
            </a:r>
            <a:r>
              <a:rPr lang="en-GB" dirty="0" smtClean="0">
                <a:latin typeface="+mn-lt"/>
              </a:rPr>
              <a:t>provide the framework for </a:t>
            </a:r>
            <a:r>
              <a:rPr lang="en-GB" dirty="0">
                <a:latin typeface="+mn-lt"/>
              </a:rPr>
              <a:t>an</a:t>
            </a:r>
            <a:r>
              <a:rPr lang="en-GB" b="1" dirty="0">
                <a:solidFill>
                  <a:schemeClr val="accent1"/>
                </a:solidFill>
                <a:latin typeface="+mn-lt"/>
              </a:rPr>
              <a:t> </a:t>
            </a:r>
            <a:r>
              <a:rPr lang="en-GB" b="1" dirty="0">
                <a:solidFill>
                  <a:schemeClr val="tx2"/>
                </a:solidFill>
                <a:latin typeface="+mn-lt"/>
              </a:rPr>
              <a:t>effective and consistent joint response</a:t>
            </a:r>
            <a:r>
              <a:rPr lang="en-GB" dirty="0">
                <a:solidFill>
                  <a:schemeClr val="accent1">
                    <a:lumMod val="50000"/>
                  </a:schemeClr>
                </a:solidFill>
                <a:latin typeface="+mn-lt"/>
              </a:rPr>
              <a:t> </a:t>
            </a:r>
            <a:r>
              <a:rPr lang="en-GB" dirty="0">
                <a:latin typeface="+mn-lt"/>
              </a:rPr>
              <a:t>to incidents, wherever </a:t>
            </a:r>
            <a:r>
              <a:rPr lang="en-GB" dirty="0" smtClean="0">
                <a:latin typeface="+mn-lt"/>
              </a:rPr>
              <a:t>they may </a:t>
            </a:r>
            <a:r>
              <a:rPr lang="en-GB" dirty="0">
                <a:latin typeface="+mn-lt"/>
              </a:rPr>
              <a:t>take place.</a:t>
            </a:r>
          </a:p>
          <a:p>
            <a:pPr eaLnBrk="0" hangingPunct="0">
              <a:spcBef>
                <a:spcPts val="1800"/>
              </a:spcBef>
              <a:defRPr/>
            </a:pPr>
            <a:r>
              <a:rPr lang="en-GB" b="1" dirty="0">
                <a:solidFill>
                  <a:schemeClr val="accent1">
                    <a:lumMod val="50000"/>
                  </a:schemeClr>
                </a:solidFill>
                <a:latin typeface="+mn-lt"/>
              </a:rPr>
              <a:t>Declaration of </a:t>
            </a:r>
            <a:r>
              <a:rPr lang="en-GB" b="1" dirty="0" smtClean="0">
                <a:solidFill>
                  <a:schemeClr val="accent1">
                    <a:lumMod val="50000"/>
                  </a:schemeClr>
                </a:solidFill>
                <a:latin typeface="+mn-lt"/>
              </a:rPr>
              <a:t>major or complex incidents</a:t>
            </a:r>
            <a:r>
              <a:rPr lang="en-GB" b="1" dirty="0">
                <a:solidFill>
                  <a:schemeClr val="accent1">
                    <a:lumMod val="50000"/>
                  </a:schemeClr>
                </a:solidFill>
                <a:latin typeface="+mn-lt"/>
              </a:rPr>
              <a:t>, sharing of information and mobilisation </a:t>
            </a:r>
            <a:r>
              <a:rPr lang="en-GB" b="1" dirty="0" smtClean="0">
                <a:solidFill>
                  <a:schemeClr val="accent1">
                    <a:lumMod val="50000"/>
                  </a:schemeClr>
                </a:solidFill>
                <a:latin typeface="+mn-lt"/>
              </a:rPr>
              <a:t>will be </a:t>
            </a:r>
            <a:r>
              <a:rPr lang="en-GB" b="1" dirty="0">
                <a:solidFill>
                  <a:schemeClr val="accent1">
                    <a:lumMod val="50000"/>
                  </a:schemeClr>
                </a:solidFill>
                <a:latin typeface="+mn-lt"/>
              </a:rPr>
              <a:t>more efficient</a:t>
            </a:r>
            <a:r>
              <a:rPr lang="en-GB" dirty="0">
                <a:solidFill>
                  <a:schemeClr val="accent1">
                    <a:lumMod val="50000"/>
                  </a:schemeClr>
                </a:solidFill>
                <a:latin typeface="+mn-lt"/>
              </a:rPr>
              <a:t>, </a:t>
            </a:r>
            <a:r>
              <a:rPr lang="en-GB" dirty="0">
                <a:latin typeface="+mn-lt"/>
              </a:rPr>
              <a:t>supported by </a:t>
            </a:r>
            <a:r>
              <a:rPr lang="en-GB" dirty="0" smtClean="0">
                <a:latin typeface="+mn-lt"/>
              </a:rPr>
              <a:t>a common </a:t>
            </a:r>
            <a:r>
              <a:rPr lang="en-GB" dirty="0">
                <a:latin typeface="+mn-lt"/>
              </a:rPr>
              <a:t>language, terminology and</a:t>
            </a:r>
            <a:br>
              <a:rPr lang="en-GB" dirty="0">
                <a:latin typeface="+mn-lt"/>
              </a:rPr>
            </a:br>
            <a:r>
              <a:rPr lang="en-GB" dirty="0">
                <a:latin typeface="+mn-lt"/>
              </a:rPr>
              <a:t>approach.</a:t>
            </a:r>
          </a:p>
          <a:p>
            <a:pPr eaLnBrk="0" hangingPunct="0">
              <a:spcBef>
                <a:spcPts val="1800"/>
              </a:spcBef>
              <a:defRPr/>
            </a:pPr>
            <a:r>
              <a:rPr lang="en-GB" dirty="0">
                <a:latin typeface="+mn-lt"/>
              </a:rPr>
              <a:t>Emergency services personnel </a:t>
            </a:r>
            <a:r>
              <a:rPr lang="en-GB" dirty="0" smtClean="0">
                <a:latin typeface="+mn-lt"/>
              </a:rPr>
              <a:t>will better </a:t>
            </a:r>
            <a:r>
              <a:rPr lang="en-GB" dirty="0">
                <a:latin typeface="+mn-lt"/>
              </a:rPr>
              <a:t>understand the capabilities of</a:t>
            </a:r>
            <a:br>
              <a:rPr lang="en-GB" dirty="0">
                <a:latin typeface="+mn-lt"/>
              </a:rPr>
            </a:br>
            <a:r>
              <a:rPr lang="en-GB" dirty="0">
                <a:latin typeface="+mn-lt"/>
              </a:rPr>
              <a:t>their peers and </a:t>
            </a:r>
            <a:r>
              <a:rPr lang="en-GB" dirty="0" smtClean="0">
                <a:latin typeface="+mn-lt"/>
              </a:rPr>
              <a:t> will </a:t>
            </a:r>
            <a:r>
              <a:rPr lang="en-GB" dirty="0">
                <a:latin typeface="+mn-lt"/>
              </a:rPr>
              <a:t>be </a:t>
            </a:r>
            <a:r>
              <a:rPr lang="en-GB" b="1" dirty="0" smtClean="0">
                <a:solidFill>
                  <a:schemeClr val="accent1">
                    <a:lumMod val="50000"/>
                  </a:schemeClr>
                </a:solidFill>
                <a:latin typeface="+mn-lt"/>
              </a:rPr>
              <a:t>competent in jointly establishing situational awareness, </a:t>
            </a:r>
            <a:r>
              <a:rPr lang="en-GB" b="1" dirty="0">
                <a:solidFill>
                  <a:schemeClr val="accent1">
                    <a:lumMod val="50000"/>
                  </a:schemeClr>
                </a:solidFill>
                <a:latin typeface="+mn-lt"/>
              </a:rPr>
              <a:t>understanding of risk </a:t>
            </a:r>
            <a:r>
              <a:rPr lang="en-GB" b="1" dirty="0" smtClean="0">
                <a:solidFill>
                  <a:schemeClr val="accent1">
                    <a:lumMod val="50000"/>
                  </a:schemeClr>
                </a:solidFill>
                <a:latin typeface="+mn-lt"/>
              </a:rPr>
              <a:t>and  the use of command decision models.</a:t>
            </a:r>
            <a:endParaRPr lang="en-GB" dirty="0">
              <a:solidFill>
                <a:schemeClr val="accent1">
                  <a:lumMod val="50000"/>
                </a:schemeClr>
              </a:solidFill>
              <a:latin typeface="+mn-lt"/>
            </a:endParaRPr>
          </a:p>
        </p:txBody>
      </p:sp>
      <p:sp>
        <p:nvSpPr>
          <p:cNvPr id="7" name="TextBox 6"/>
          <p:cNvSpPr txBox="1"/>
          <p:nvPr/>
        </p:nvSpPr>
        <p:spPr>
          <a:xfrm>
            <a:off x="4932040" y="4744800"/>
            <a:ext cx="1441450" cy="715962"/>
          </a:xfrm>
          <a:prstGeom prst="rect">
            <a:avLst/>
          </a:prstGeom>
          <a:noFill/>
        </p:spPr>
        <p:txBody>
          <a:bodyPr>
            <a:spAutoFit/>
          </a:bodyPr>
          <a:lstStyle/>
          <a:p>
            <a:pPr algn="r">
              <a:defRPr/>
            </a:pPr>
            <a:r>
              <a:rPr lang="en-GB" sz="1350" dirty="0">
                <a:solidFill>
                  <a:schemeClr val="bg1"/>
                </a:solidFill>
              </a:rPr>
              <a:t>Improved</a:t>
            </a:r>
            <a:br>
              <a:rPr lang="en-GB" sz="1350" dirty="0">
                <a:solidFill>
                  <a:schemeClr val="bg1"/>
                </a:solidFill>
              </a:rPr>
            </a:br>
            <a:r>
              <a:rPr lang="en-GB" sz="1350" dirty="0">
                <a:solidFill>
                  <a:schemeClr val="bg1"/>
                </a:solidFill>
              </a:rPr>
              <a:t>use of mobile communications</a:t>
            </a:r>
          </a:p>
        </p:txBody>
      </p:sp>
      <p:sp>
        <p:nvSpPr>
          <p:cNvPr id="8" name="TextBox 7"/>
          <p:cNvSpPr txBox="1"/>
          <p:nvPr/>
        </p:nvSpPr>
        <p:spPr>
          <a:xfrm>
            <a:off x="6588770" y="4746193"/>
            <a:ext cx="1871662" cy="1131079"/>
          </a:xfrm>
          <a:prstGeom prst="rect">
            <a:avLst/>
          </a:prstGeom>
          <a:noFill/>
        </p:spPr>
        <p:txBody>
          <a:bodyPr>
            <a:spAutoFit/>
          </a:bodyPr>
          <a:lstStyle/>
          <a:p>
            <a:pPr>
              <a:defRPr/>
            </a:pPr>
            <a:r>
              <a:rPr lang="en-GB" sz="1350" dirty="0">
                <a:solidFill>
                  <a:schemeClr val="bg1"/>
                </a:solidFill>
                <a:cs typeface="Arial" pitchFamily="34" charset="0"/>
              </a:rPr>
              <a:t>Joint</a:t>
            </a:r>
            <a:br>
              <a:rPr lang="en-GB" sz="1350" dirty="0">
                <a:solidFill>
                  <a:schemeClr val="bg1"/>
                </a:solidFill>
                <a:cs typeface="Arial" pitchFamily="34" charset="0"/>
              </a:rPr>
            </a:br>
            <a:r>
              <a:rPr lang="en-GB" sz="1350" dirty="0">
                <a:solidFill>
                  <a:schemeClr val="bg1"/>
                </a:solidFill>
                <a:cs typeface="Arial" pitchFamily="34" charset="0"/>
              </a:rPr>
              <a:t>situational</a:t>
            </a:r>
            <a:br>
              <a:rPr lang="en-GB" sz="1350" dirty="0">
                <a:solidFill>
                  <a:schemeClr val="bg1"/>
                </a:solidFill>
                <a:cs typeface="Arial" pitchFamily="34" charset="0"/>
              </a:rPr>
            </a:br>
            <a:r>
              <a:rPr lang="en-GB" sz="1350" dirty="0">
                <a:solidFill>
                  <a:schemeClr val="bg1"/>
                </a:solidFill>
                <a:cs typeface="Arial" pitchFamily="34" charset="0"/>
              </a:rPr>
              <a:t>awareness</a:t>
            </a:r>
            <a:r>
              <a:rPr lang="en-GB" sz="1350" dirty="0" smtClean="0">
                <a:solidFill>
                  <a:schemeClr val="bg1"/>
                </a:solidFill>
                <a:cs typeface="Arial" pitchFamily="34" charset="0"/>
              </a:rPr>
              <a:t>, understanding of risk &amp;</a:t>
            </a:r>
            <a:r>
              <a:rPr lang="en-GB" sz="1350" dirty="0">
                <a:solidFill>
                  <a:schemeClr val="bg1"/>
                </a:solidFill>
                <a:cs typeface="Arial" pitchFamily="34" charset="0"/>
              </a:rPr>
              <a:t> </a:t>
            </a:r>
            <a:r>
              <a:rPr lang="en-GB" sz="1350" dirty="0" smtClean="0">
                <a:solidFill>
                  <a:schemeClr val="bg1"/>
                </a:solidFill>
                <a:cs typeface="Arial" pitchFamily="34" charset="0"/>
              </a:rPr>
              <a:t>decision </a:t>
            </a:r>
            <a:r>
              <a:rPr lang="en-GB" sz="1350" dirty="0">
                <a:solidFill>
                  <a:schemeClr val="bg1"/>
                </a:solidFill>
                <a:cs typeface="Arial" pitchFamily="34" charset="0"/>
              </a:rPr>
              <a:t>making</a:t>
            </a:r>
          </a:p>
        </p:txBody>
      </p:sp>
      <p:sp>
        <p:nvSpPr>
          <p:cNvPr id="14" name="Rounded Rectangle 13"/>
          <p:cNvSpPr>
            <a:spLocks/>
          </p:cNvSpPr>
          <p:nvPr/>
        </p:nvSpPr>
        <p:spPr>
          <a:xfrm>
            <a:off x="5706000" y="3528000"/>
            <a:ext cx="1655762" cy="1025525"/>
          </a:xfrm>
          <a:prstGeom prst="roundRect">
            <a:avLst/>
          </a:prstGeom>
          <a:solidFill>
            <a:schemeClr val="accent1">
              <a:alpha val="90000"/>
            </a:schemeClr>
          </a:solidFill>
          <a:ln w="38100">
            <a:solidFill>
              <a:schemeClr val="bg1"/>
            </a:solidFill>
          </a:ln>
          <a:effectLst>
            <a:outerShdw blurRad="50800" dist="38100" dir="2700000" sx="99000" sy="99000" algn="tl" rotWithShape="0">
              <a:schemeClr val="tx1">
                <a:lumMod val="50000"/>
                <a:lumOff val="50000"/>
                <a:alpha val="7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54000" rIns="54000" anchor="ctr"/>
          <a:lstStyle/>
          <a:p>
            <a:pPr algn="ctr">
              <a:defRPr/>
            </a:pPr>
            <a:r>
              <a:rPr lang="en-GB" sz="1550" b="1" dirty="0">
                <a:latin typeface="Arial" pitchFamily="34" charset="0"/>
                <a:cs typeface="Arial" pitchFamily="34" charset="0"/>
              </a:rPr>
              <a:t>Interoperability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
                                            <p:graphicEl>
                                              <a:dgm id="{A388C557-4C2E-4F97-BBA5-385380154C90}"/>
                                            </p:graphicEl>
                                          </p:spTgt>
                                        </p:tgtEl>
                                        <p:attrNameLst>
                                          <p:attrName>style.visibility</p:attrName>
                                        </p:attrNameLst>
                                      </p:cBhvr>
                                      <p:to>
                                        <p:strVal val="visible"/>
                                      </p:to>
                                    </p:set>
                                    <p:animEffect transition="in" filter="wheel(1)">
                                      <p:cBhvr>
                                        <p:cTn id="22" dur="2000"/>
                                        <p:tgtEl>
                                          <p:spTgt spid="5">
                                            <p:graphicEl>
                                              <a:dgm id="{A388C557-4C2E-4F97-BBA5-385380154C9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5">
                                            <p:graphicEl>
                                              <a:dgm id="{B1D2F01F-45E1-42BD-B984-9C4FAAB4B48A}"/>
                                            </p:graphicEl>
                                          </p:spTgt>
                                        </p:tgtEl>
                                        <p:attrNameLst>
                                          <p:attrName>style.visibility</p:attrName>
                                        </p:attrNameLst>
                                      </p:cBhvr>
                                      <p:to>
                                        <p:strVal val="visible"/>
                                      </p:to>
                                    </p:set>
                                    <p:animEffect transition="in" filter="wheel(1)">
                                      <p:cBhvr>
                                        <p:cTn id="27" dur="2000"/>
                                        <p:tgtEl>
                                          <p:spTgt spid="5">
                                            <p:graphicEl>
                                              <a:dgm id="{B1D2F01F-45E1-42BD-B984-9C4FAAB4B48A}"/>
                                            </p:graphicEl>
                                          </p:spTgt>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5">
                                            <p:graphicEl>
                                              <a:dgm id="{6B4EE710-0FF8-4DD8-8ECD-BF1CB7E8118D}"/>
                                            </p:graphicEl>
                                          </p:spTgt>
                                        </p:tgtEl>
                                        <p:attrNameLst>
                                          <p:attrName>style.visibility</p:attrName>
                                        </p:attrNameLst>
                                      </p:cBhvr>
                                      <p:to>
                                        <p:strVal val="visible"/>
                                      </p:to>
                                    </p:set>
                                    <p:animEffect transition="in" filter="wheel(1)">
                                      <p:cBhvr>
                                        <p:cTn id="30" dur="2000"/>
                                        <p:tgtEl>
                                          <p:spTgt spid="5">
                                            <p:graphicEl>
                                              <a:dgm id="{6B4EE710-0FF8-4DD8-8ECD-BF1CB7E8118D}"/>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5">
                                            <p:graphicEl>
                                              <a:dgm id="{5D3613EC-C357-422D-B174-AC12D644FD2C}"/>
                                            </p:graphicEl>
                                          </p:spTgt>
                                        </p:tgtEl>
                                        <p:attrNameLst>
                                          <p:attrName>style.visibility</p:attrName>
                                        </p:attrNameLst>
                                      </p:cBhvr>
                                      <p:to>
                                        <p:strVal val="visible"/>
                                      </p:to>
                                    </p:set>
                                    <p:animEffect transition="in" filter="wheel(1)">
                                      <p:cBhvr>
                                        <p:cTn id="35" dur="2000"/>
                                        <p:tgtEl>
                                          <p:spTgt spid="5">
                                            <p:graphicEl>
                                              <a:dgm id="{5D3613EC-C357-422D-B174-AC12D644FD2C}"/>
                                            </p:graphicEl>
                                          </p:spTgt>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5">
                                            <p:graphicEl>
                                              <a:dgm id="{A0712BCC-9827-4F29-809E-E6ABA588C42D}"/>
                                            </p:graphicEl>
                                          </p:spTgt>
                                        </p:tgtEl>
                                        <p:attrNameLst>
                                          <p:attrName>style.visibility</p:attrName>
                                        </p:attrNameLst>
                                      </p:cBhvr>
                                      <p:to>
                                        <p:strVal val="visible"/>
                                      </p:to>
                                    </p:set>
                                    <p:animEffect transition="in" filter="wheel(1)">
                                      <p:cBhvr>
                                        <p:cTn id="38" dur="2000"/>
                                        <p:tgtEl>
                                          <p:spTgt spid="5">
                                            <p:graphicEl>
                                              <a:dgm id="{A0712BCC-9827-4F29-809E-E6ABA588C42D}"/>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5">
                                            <p:graphicEl>
                                              <a:dgm id="{FF2C5AF3-C1C6-45A2-AD18-84955E53F045}"/>
                                            </p:graphicEl>
                                          </p:spTgt>
                                        </p:tgtEl>
                                        <p:attrNameLst>
                                          <p:attrName>style.visibility</p:attrName>
                                        </p:attrNameLst>
                                      </p:cBhvr>
                                      <p:to>
                                        <p:strVal val="visible"/>
                                      </p:to>
                                    </p:set>
                                    <p:animEffect transition="in" filter="wheel(1)">
                                      <p:cBhvr>
                                        <p:cTn id="43" dur="2000"/>
                                        <p:tgtEl>
                                          <p:spTgt spid="5">
                                            <p:graphicEl>
                                              <a:dgm id="{FF2C5AF3-C1C6-45A2-AD18-84955E53F045}"/>
                                            </p:graphicEl>
                                          </p:spTgt>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5">
                                            <p:graphicEl>
                                              <a:dgm id="{6D203ACA-A393-4D3D-9C0C-7BBEBE62892F}"/>
                                            </p:graphicEl>
                                          </p:spTgt>
                                        </p:tgtEl>
                                        <p:attrNameLst>
                                          <p:attrName>style.visibility</p:attrName>
                                        </p:attrNameLst>
                                      </p:cBhvr>
                                      <p:to>
                                        <p:strVal val="visible"/>
                                      </p:to>
                                    </p:set>
                                    <p:animEffect transition="in" filter="wheel(1)">
                                      <p:cBhvr>
                                        <p:cTn id="46" dur="2000"/>
                                        <p:tgtEl>
                                          <p:spTgt spid="5">
                                            <p:graphicEl>
                                              <a:dgm id="{6D203ACA-A393-4D3D-9C0C-7BBEBE62892F}"/>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5">
                                            <p:graphicEl>
                                              <a:dgm id="{348040E9-CA8F-4447-9689-61E6CCD7D148}"/>
                                            </p:graphicEl>
                                          </p:spTgt>
                                        </p:tgtEl>
                                        <p:attrNameLst>
                                          <p:attrName>style.visibility</p:attrName>
                                        </p:attrNameLst>
                                      </p:cBhvr>
                                      <p:to>
                                        <p:strVal val="visible"/>
                                      </p:to>
                                    </p:set>
                                    <p:animEffect transition="in" filter="wheel(1)">
                                      <p:cBhvr>
                                        <p:cTn id="51" dur="2000"/>
                                        <p:tgtEl>
                                          <p:spTgt spid="5">
                                            <p:graphicEl>
                                              <a:dgm id="{348040E9-CA8F-4447-9689-61E6CCD7D148}"/>
                                            </p:graphicEl>
                                          </p:spTgt>
                                        </p:tgtEl>
                                      </p:cBhvr>
                                    </p:animEffect>
                                  </p:childTnLst>
                                </p:cTn>
                              </p:par>
                              <p:par>
                                <p:cTn id="52" presetID="21" presetClass="entr" presetSubtype="1" fill="hold" grpId="0" nodeType="withEffect">
                                  <p:stCondLst>
                                    <p:cond delay="0"/>
                                  </p:stCondLst>
                                  <p:childTnLst>
                                    <p:set>
                                      <p:cBhvr>
                                        <p:cTn id="53" dur="1" fill="hold">
                                          <p:stCondLst>
                                            <p:cond delay="0"/>
                                          </p:stCondLst>
                                        </p:cTn>
                                        <p:tgtEl>
                                          <p:spTgt spid="5">
                                            <p:graphicEl>
                                              <a:dgm id="{BEDB4A01-DDF1-48A4-B95A-2E1481CFA53E}"/>
                                            </p:graphicEl>
                                          </p:spTgt>
                                        </p:tgtEl>
                                        <p:attrNameLst>
                                          <p:attrName>style.visibility</p:attrName>
                                        </p:attrNameLst>
                                      </p:cBhvr>
                                      <p:to>
                                        <p:strVal val="visible"/>
                                      </p:to>
                                    </p:set>
                                    <p:animEffect transition="in" filter="wheel(1)">
                                      <p:cBhvr>
                                        <p:cTn id="54" dur="2000"/>
                                        <p:tgtEl>
                                          <p:spTgt spid="5">
                                            <p:graphicEl>
                                              <a:dgm id="{BEDB4A01-DDF1-48A4-B95A-2E1481CFA53E}"/>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grpId="0" nodeType="clickEffect">
                                  <p:stCondLst>
                                    <p:cond delay="0"/>
                                  </p:stCondLst>
                                  <p:childTnLst>
                                    <p:set>
                                      <p:cBhvr>
                                        <p:cTn id="58" dur="1" fill="hold">
                                          <p:stCondLst>
                                            <p:cond delay="0"/>
                                          </p:stCondLst>
                                        </p:cTn>
                                        <p:tgtEl>
                                          <p:spTgt spid="5">
                                            <p:graphicEl>
                                              <a:dgm id="{2045DBE7-C601-417D-92F2-C913A3707BB2}"/>
                                            </p:graphicEl>
                                          </p:spTgt>
                                        </p:tgtEl>
                                        <p:attrNameLst>
                                          <p:attrName>style.visibility</p:attrName>
                                        </p:attrNameLst>
                                      </p:cBhvr>
                                      <p:to>
                                        <p:strVal val="visible"/>
                                      </p:to>
                                    </p:set>
                                    <p:animEffect transition="in" filter="wheel(1)">
                                      <p:cBhvr>
                                        <p:cTn id="59" dur="2000"/>
                                        <p:tgtEl>
                                          <p:spTgt spid="5">
                                            <p:graphicEl>
                                              <a:dgm id="{2045DBE7-C601-417D-92F2-C913A3707BB2}"/>
                                            </p:graphicEl>
                                          </p:spTgt>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5">
                                            <p:graphicEl>
                                              <a:dgm id="{450F5F1C-4843-4D60-8FB5-2F43E06C68D1}"/>
                                            </p:graphicEl>
                                          </p:spTgt>
                                        </p:tgtEl>
                                        <p:attrNameLst>
                                          <p:attrName>style.visibility</p:attrName>
                                        </p:attrNameLst>
                                      </p:cBhvr>
                                      <p:to>
                                        <p:strVal val="visible"/>
                                      </p:to>
                                    </p:set>
                                    <p:animEffect transition="in" filter="wheel(1)">
                                      <p:cBhvr>
                                        <p:cTn id="62" dur="2000"/>
                                        <p:tgtEl>
                                          <p:spTgt spid="5">
                                            <p:graphicEl>
                                              <a:dgm id="{450F5F1C-4843-4D60-8FB5-2F43E06C68D1}"/>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6" grpId="0" build="p"/>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GB" altLang="en-US" dirty="0" smtClean="0"/>
              <a:t>JESIP Doctrine</a:t>
            </a:r>
          </a:p>
        </p:txBody>
      </p:sp>
      <p:grpSp>
        <p:nvGrpSpPr>
          <p:cNvPr id="29699" name="Group 7"/>
          <p:cNvGrpSpPr>
            <a:grpSpLocks/>
          </p:cNvGrpSpPr>
          <p:nvPr/>
        </p:nvGrpSpPr>
        <p:grpSpPr bwMode="auto">
          <a:xfrm>
            <a:off x="1304132" y="1772816"/>
            <a:ext cx="6535737" cy="4545013"/>
            <a:chOff x="1258888" y="1844675"/>
            <a:chExt cx="6535737" cy="4545013"/>
          </a:xfrm>
        </p:grpSpPr>
        <p:pic>
          <p:nvPicPr>
            <p:cNvPr id="2970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8888" y="1844675"/>
              <a:ext cx="3222625" cy="45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844675"/>
              <a:ext cx="3222625" cy="454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076825" y="2276475"/>
              <a:ext cx="2374900" cy="369888"/>
            </a:xfrm>
            <a:prstGeom prst="rect">
              <a:avLst/>
            </a:prstGeom>
            <a:solidFill>
              <a:schemeClr val="bg1"/>
            </a:solidFill>
          </p:spPr>
          <p:txBody>
            <a:bodyPr lIns="0">
              <a:spAutoFit/>
            </a:bodyPr>
            <a:lstStyle/>
            <a:p>
              <a:pPr>
                <a:defRPr/>
              </a:pPr>
              <a:r>
                <a:rPr lang="en-GB" b="1" dirty="0">
                  <a:solidFill>
                    <a:schemeClr val="bg1">
                      <a:lumMod val="50000"/>
                    </a:schemeClr>
                  </a:solidFill>
                  <a:latin typeface="+mn-lt"/>
                </a:rPr>
                <a:t>Contents</a:t>
              </a:r>
            </a:p>
          </p:txBody>
        </p:sp>
        <p:sp>
          <p:nvSpPr>
            <p:cNvPr id="7" name="TextBox 6"/>
            <p:cNvSpPr txBox="1"/>
            <p:nvPr/>
          </p:nvSpPr>
          <p:spPr>
            <a:xfrm>
              <a:off x="4859338" y="2708275"/>
              <a:ext cx="2808287" cy="3493264"/>
            </a:xfrm>
            <a:prstGeom prst="rect">
              <a:avLst/>
            </a:prstGeom>
            <a:solidFill>
              <a:schemeClr val="bg1"/>
            </a:solidFill>
          </p:spPr>
          <p:txBody>
            <a:bodyPr lIns="0">
              <a:spAutoFit/>
            </a:bodyPr>
            <a:lstStyle/>
            <a:p>
              <a:pPr marL="628650" indent="-628650">
                <a:defRPr/>
              </a:pPr>
              <a:r>
                <a:rPr lang="en-GB" sz="1600" b="1" dirty="0">
                  <a:solidFill>
                    <a:schemeClr val="tx2"/>
                  </a:solidFill>
                  <a:latin typeface="+mn-lt"/>
                </a:rPr>
                <a:t>Part 1: Principles for joint </a:t>
              </a:r>
              <a:r>
                <a:rPr lang="en-GB" sz="1600" b="1" dirty="0" smtClean="0">
                  <a:solidFill>
                    <a:schemeClr val="tx2"/>
                  </a:solidFill>
                  <a:latin typeface="+mn-lt"/>
                </a:rPr>
                <a:t>working</a:t>
              </a:r>
              <a:endParaRPr lang="en-GB" sz="1600" b="1" dirty="0">
                <a:solidFill>
                  <a:schemeClr val="tx2"/>
                </a:solidFill>
                <a:latin typeface="+mn-lt"/>
              </a:endParaRPr>
            </a:p>
            <a:p>
              <a:pPr>
                <a:defRPr/>
              </a:pPr>
              <a:endParaRPr lang="en-GB" sz="1600" b="1" dirty="0">
                <a:latin typeface="+mn-lt"/>
              </a:endParaRPr>
            </a:p>
            <a:p>
              <a:pPr>
                <a:defRPr/>
              </a:pPr>
              <a:r>
                <a:rPr lang="en-GB" sz="1600" b="1" dirty="0">
                  <a:solidFill>
                    <a:schemeClr val="tx2"/>
                  </a:solidFill>
                  <a:latin typeface="+mn-lt"/>
                </a:rPr>
                <a:t>Part 2: Ways of working</a:t>
              </a:r>
            </a:p>
            <a:p>
              <a:pPr lvl="1">
                <a:defRPr/>
              </a:pPr>
              <a:r>
                <a:rPr lang="en-GB" sz="1600" dirty="0">
                  <a:latin typeface="+mn-lt"/>
                </a:rPr>
                <a:t>The Joint Decision Model</a:t>
              </a:r>
            </a:p>
            <a:p>
              <a:pPr>
                <a:defRPr/>
              </a:pPr>
              <a:endParaRPr lang="en-GB" sz="1600" b="1" dirty="0">
                <a:solidFill>
                  <a:schemeClr val="tx2"/>
                </a:solidFill>
                <a:latin typeface="+mn-lt"/>
              </a:endParaRPr>
            </a:p>
            <a:p>
              <a:pPr>
                <a:defRPr/>
              </a:pPr>
              <a:r>
                <a:rPr lang="en-GB" sz="1600" b="1" dirty="0">
                  <a:solidFill>
                    <a:schemeClr val="tx2"/>
                  </a:solidFill>
                  <a:latin typeface="+mn-lt"/>
                </a:rPr>
                <a:t>Annexes:</a:t>
              </a:r>
            </a:p>
            <a:p>
              <a:pPr lvl="1">
                <a:defRPr/>
              </a:pPr>
              <a:r>
                <a:rPr lang="en-GB" sz="1600" dirty="0">
                  <a:latin typeface="+mn-lt"/>
                </a:rPr>
                <a:t>Common terminology and map symbology</a:t>
              </a:r>
            </a:p>
            <a:p>
              <a:pPr lvl="1">
                <a:spcBef>
                  <a:spcPts val="600"/>
                </a:spcBef>
                <a:defRPr/>
              </a:pPr>
              <a:r>
                <a:rPr lang="en-GB" sz="1600" dirty="0">
                  <a:latin typeface="+mn-lt"/>
                </a:rPr>
                <a:t>Operational, Tactical and Strategic Commander roles and responsibilities</a:t>
              </a:r>
            </a:p>
            <a:p>
              <a:pPr>
                <a:defRPr/>
              </a:pPr>
              <a:endParaRPr lang="en-GB" sz="2400" dirty="0">
                <a:solidFill>
                  <a:schemeClr val="bg1">
                    <a:lumMod val="50000"/>
                  </a:schemeClr>
                </a:solidFill>
                <a:latin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wipe(left)">
                                      <p:cBhvr>
                                        <p:cTn id="7" dur="500"/>
                                        <p:tgtEl>
                                          <p:spTgt spid="29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GB" altLang="en-US" dirty="0" smtClean="0"/>
              <a:t>Hierarchy of guidance </a:t>
            </a:r>
          </a:p>
        </p:txBody>
      </p:sp>
      <p:graphicFrame>
        <p:nvGraphicFramePr>
          <p:cNvPr id="4" name="Diagram 3"/>
          <p:cNvGraphicFramePr/>
          <p:nvPr>
            <p:extLst>
              <p:ext uri="{D42A27DB-BD31-4B8C-83A1-F6EECF244321}">
                <p14:modId xmlns:p14="http://schemas.microsoft.com/office/powerpoint/2010/main" val="4086851258"/>
              </p:ext>
            </p:extLst>
          </p:nvPr>
        </p:nvGraphicFramePr>
        <p:xfrm>
          <a:off x="2123728" y="1772816"/>
          <a:ext cx="662473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1"/>
          <p:cNvGrpSpPr/>
          <p:nvPr/>
        </p:nvGrpSpPr>
        <p:grpSpPr>
          <a:xfrm>
            <a:off x="682625" y="1830735"/>
            <a:ext cx="1441450" cy="936625"/>
            <a:chOff x="682625" y="1830735"/>
            <a:chExt cx="1441450" cy="936625"/>
          </a:xfrm>
        </p:grpSpPr>
        <p:sp>
          <p:nvSpPr>
            <p:cNvPr id="5" name="Pentagon 4"/>
            <p:cNvSpPr/>
            <p:nvPr/>
          </p:nvSpPr>
          <p:spPr bwMode="auto">
            <a:xfrm>
              <a:off x="682625" y="1830735"/>
              <a:ext cx="1441450" cy="936625"/>
            </a:xfrm>
            <a:prstGeom prst="homePlate">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GB" dirty="0"/>
            </a:p>
          </p:txBody>
        </p:sp>
        <p:sp>
          <p:nvSpPr>
            <p:cNvPr id="6" name="TextBox 5"/>
            <p:cNvSpPr txBox="1"/>
            <p:nvPr/>
          </p:nvSpPr>
          <p:spPr bwMode="auto">
            <a:xfrm>
              <a:off x="682625" y="2145060"/>
              <a:ext cx="1154113" cy="339725"/>
            </a:xfrm>
            <a:prstGeom prst="rect">
              <a:avLst/>
            </a:prstGeom>
            <a:noFill/>
          </p:spPr>
          <p:txBody>
            <a:bodyPr>
              <a:spAutoFit/>
            </a:bodyPr>
            <a:lstStyle/>
            <a:p>
              <a:pPr>
                <a:defRPr/>
              </a:pPr>
              <a:r>
                <a:rPr lang="en-GB" sz="1550" b="1" dirty="0">
                  <a:solidFill>
                    <a:schemeClr val="bg1"/>
                  </a:solidFill>
                </a:rPr>
                <a:t>LAW</a:t>
              </a:r>
            </a:p>
          </p:txBody>
        </p:sp>
      </p:grpSp>
      <p:grpSp>
        <p:nvGrpSpPr>
          <p:cNvPr id="3" name="Group 2"/>
          <p:cNvGrpSpPr/>
          <p:nvPr/>
        </p:nvGrpSpPr>
        <p:grpSpPr>
          <a:xfrm>
            <a:off x="682625" y="2867372"/>
            <a:ext cx="1441450" cy="936625"/>
            <a:chOff x="682625" y="2867372"/>
            <a:chExt cx="1441450" cy="936625"/>
          </a:xfrm>
        </p:grpSpPr>
        <p:sp>
          <p:nvSpPr>
            <p:cNvPr id="7" name="Pentagon 6"/>
            <p:cNvSpPr/>
            <p:nvPr/>
          </p:nvSpPr>
          <p:spPr bwMode="auto">
            <a:xfrm>
              <a:off x="682625" y="2867372"/>
              <a:ext cx="1441450" cy="936625"/>
            </a:xfrm>
            <a:prstGeom prst="homePlate">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GB" dirty="0"/>
            </a:p>
          </p:txBody>
        </p:sp>
        <p:sp>
          <p:nvSpPr>
            <p:cNvPr id="10" name="TextBox 9"/>
            <p:cNvSpPr txBox="1"/>
            <p:nvPr/>
          </p:nvSpPr>
          <p:spPr bwMode="auto">
            <a:xfrm>
              <a:off x="682625" y="3162647"/>
              <a:ext cx="1441450" cy="331788"/>
            </a:xfrm>
            <a:prstGeom prst="rect">
              <a:avLst/>
            </a:prstGeom>
            <a:noFill/>
          </p:spPr>
          <p:txBody>
            <a:bodyPr>
              <a:spAutoFit/>
            </a:bodyPr>
            <a:lstStyle/>
            <a:p>
              <a:pPr>
                <a:defRPr/>
              </a:pPr>
              <a:r>
                <a:rPr lang="en-GB" sz="1550" b="1" dirty="0">
                  <a:solidFill>
                    <a:schemeClr val="bg1"/>
                  </a:solidFill>
                </a:rPr>
                <a:t>GUIDANCE</a:t>
              </a:r>
            </a:p>
          </p:txBody>
        </p:sp>
      </p:grpSp>
      <p:grpSp>
        <p:nvGrpSpPr>
          <p:cNvPr id="13" name="Group 12"/>
          <p:cNvGrpSpPr/>
          <p:nvPr/>
        </p:nvGrpSpPr>
        <p:grpSpPr>
          <a:xfrm>
            <a:off x="682625" y="3908772"/>
            <a:ext cx="1441450" cy="935038"/>
            <a:chOff x="682625" y="3908772"/>
            <a:chExt cx="1441450" cy="935038"/>
          </a:xfrm>
        </p:grpSpPr>
        <p:sp>
          <p:nvSpPr>
            <p:cNvPr id="8" name="Pentagon 7"/>
            <p:cNvSpPr/>
            <p:nvPr/>
          </p:nvSpPr>
          <p:spPr bwMode="auto">
            <a:xfrm>
              <a:off x="682625" y="3908772"/>
              <a:ext cx="1441450" cy="935038"/>
            </a:xfrm>
            <a:prstGeom prst="homePlate">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GB" dirty="0"/>
            </a:p>
          </p:txBody>
        </p:sp>
        <p:sp>
          <p:nvSpPr>
            <p:cNvPr id="11" name="TextBox 10"/>
            <p:cNvSpPr txBox="1"/>
            <p:nvPr/>
          </p:nvSpPr>
          <p:spPr bwMode="auto">
            <a:xfrm>
              <a:off x="682625" y="4202460"/>
              <a:ext cx="1154113" cy="339725"/>
            </a:xfrm>
            <a:prstGeom prst="rect">
              <a:avLst/>
            </a:prstGeom>
            <a:noFill/>
          </p:spPr>
          <p:txBody>
            <a:bodyPr>
              <a:spAutoFit/>
            </a:bodyPr>
            <a:lstStyle/>
            <a:p>
              <a:pPr>
                <a:defRPr/>
              </a:pPr>
              <a:r>
                <a:rPr lang="en-GB" sz="1550" b="1" dirty="0">
                  <a:solidFill>
                    <a:schemeClr val="bg1"/>
                  </a:solidFill>
                </a:rPr>
                <a:t>JESIP</a:t>
              </a:r>
            </a:p>
          </p:txBody>
        </p:sp>
      </p:grpSp>
      <p:grpSp>
        <p:nvGrpSpPr>
          <p:cNvPr id="14" name="Group 13"/>
          <p:cNvGrpSpPr/>
          <p:nvPr/>
        </p:nvGrpSpPr>
        <p:grpSpPr>
          <a:xfrm>
            <a:off x="682625" y="4940647"/>
            <a:ext cx="1441450" cy="936625"/>
            <a:chOff x="682625" y="4940647"/>
            <a:chExt cx="1441450" cy="936625"/>
          </a:xfrm>
        </p:grpSpPr>
        <p:sp>
          <p:nvSpPr>
            <p:cNvPr id="9" name="Pentagon 8"/>
            <p:cNvSpPr/>
            <p:nvPr/>
          </p:nvSpPr>
          <p:spPr bwMode="auto">
            <a:xfrm>
              <a:off x="682625" y="4940647"/>
              <a:ext cx="1441450" cy="936625"/>
            </a:xfrm>
            <a:prstGeom prst="homePlate">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GB" dirty="0"/>
            </a:p>
          </p:txBody>
        </p:sp>
        <p:sp>
          <p:nvSpPr>
            <p:cNvPr id="12" name="TextBox 37"/>
            <p:cNvSpPr txBox="1">
              <a:spLocks noChangeArrowheads="1"/>
            </p:cNvSpPr>
            <p:nvPr/>
          </p:nvSpPr>
          <p:spPr bwMode="auto">
            <a:xfrm>
              <a:off x="682625" y="5252695"/>
              <a:ext cx="1440637" cy="330860"/>
            </a:xfrm>
            <a:prstGeom prst="rect">
              <a:avLst/>
            </a:prstGeom>
            <a:noFill/>
            <a:ln w="9525">
              <a:noFill/>
              <a:miter lim="800000"/>
              <a:headEnd/>
              <a:tailEnd/>
            </a:ln>
          </p:spPr>
          <p:txBody>
            <a:bodyPr>
              <a:spAutoFit/>
            </a:bodyPr>
            <a:lstStyle/>
            <a:p>
              <a:r>
                <a:rPr lang="en-GB" sz="1500" b="1" dirty="0">
                  <a:solidFill>
                    <a:schemeClr val="bg1"/>
                  </a:solidFill>
                </a:rPr>
                <a:t>SUBSIDIARY</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dgm id="{987A4C20-7450-4A17-9FC9-6B3E0DC261D7}"/>
                                            </p:graphicEl>
                                          </p:spTgt>
                                        </p:tgtEl>
                                        <p:attrNameLst>
                                          <p:attrName>style.visibility</p:attrName>
                                        </p:attrNameLst>
                                      </p:cBhvr>
                                      <p:to>
                                        <p:strVal val="visible"/>
                                      </p:to>
                                    </p:set>
                                    <p:animEffect transition="in" filter="wipe(left)">
                                      <p:cBhvr>
                                        <p:cTn id="12" dur="500"/>
                                        <p:tgtEl>
                                          <p:spTgt spid="4">
                                            <p:graphicEl>
                                              <a:dgm id="{987A4C20-7450-4A17-9FC9-6B3E0DC261D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graphicEl>
                                              <a:dgm id="{28AFD7E7-AA46-4A4B-B2C1-66479B09C766}"/>
                                            </p:graphicEl>
                                          </p:spTgt>
                                        </p:tgtEl>
                                        <p:attrNameLst>
                                          <p:attrName>style.visibility</p:attrName>
                                        </p:attrNameLst>
                                      </p:cBhvr>
                                      <p:to>
                                        <p:strVal val="visible"/>
                                      </p:to>
                                    </p:set>
                                    <p:animEffect transition="in" filter="wipe(left)">
                                      <p:cBhvr>
                                        <p:cTn id="22" dur="500"/>
                                        <p:tgtEl>
                                          <p:spTgt spid="4">
                                            <p:graphicEl>
                                              <a:dgm id="{28AFD7E7-AA46-4A4B-B2C1-66479B09C766}"/>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graphicEl>
                                              <a:dgm id="{9EA42B41-FF32-40ED-ADAC-15E1B20E60E0}"/>
                                            </p:graphicEl>
                                          </p:spTgt>
                                        </p:tgtEl>
                                        <p:attrNameLst>
                                          <p:attrName>style.visibility</p:attrName>
                                        </p:attrNameLst>
                                      </p:cBhvr>
                                      <p:to>
                                        <p:strVal val="visible"/>
                                      </p:to>
                                    </p:set>
                                    <p:animEffect transition="in" filter="wipe(left)">
                                      <p:cBhvr>
                                        <p:cTn id="32" dur="500"/>
                                        <p:tgtEl>
                                          <p:spTgt spid="4">
                                            <p:graphicEl>
                                              <a:dgm id="{9EA42B41-FF32-40ED-ADAC-15E1B20E60E0}"/>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graphicEl>
                                              <a:dgm id="{14347885-AF4A-4E6A-A80D-1F56993616F6}"/>
                                            </p:graphicEl>
                                          </p:spTgt>
                                        </p:tgtEl>
                                        <p:attrNameLst>
                                          <p:attrName>style.visibility</p:attrName>
                                        </p:attrNameLst>
                                      </p:cBhvr>
                                      <p:to>
                                        <p:strVal val="visible"/>
                                      </p:to>
                                    </p:set>
                                    <p:animEffect transition="in" filter="wipe(left)">
                                      <p:cBhvr>
                                        <p:cTn id="42" dur="500"/>
                                        <p:tgtEl>
                                          <p:spTgt spid="4">
                                            <p:graphicEl>
                                              <a:dgm id="{14347885-AF4A-4E6A-A80D-1F56993616F6}"/>
                                            </p:graphic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4">
                                            <p:graphicEl>
                                              <a:dgm id="{1BD0CA9F-0487-45CC-ACDE-D71DA260BA8F}"/>
                                            </p:graphicEl>
                                          </p:spTgt>
                                        </p:tgtEl>
                                        <p:attrNameLst>
                                          <p:attrName>style.visibility</p:attrName>
                                        </p:attrNameLst>
                                      </p:cBhvr>
                                      <p:to>
                                        <p:strVal val="visible"/>
                                      </p:to>
                                    </p:set>
                                    <p:animEffect transition="in" filter="wipe(left)">
                                      <p:cBhvr>
                                        <p:cTn id="45" dur="500"/>
                                        <p:tgtEl>
                                          <p:spTgt spid="4">
                                            <p:graphicEl>
                                              <a:dgm id="{1BD0CA9F-0487-45CC-ACDE-D71DA260BA8F}"/>
                                            </p:graphic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4">
                                            <p:graphicEl>
                                              <a:dgm id="{8925DE5A-5C39-4836-920D-F8201AC34122}"/>
                                            </p:graphicEl>
                                          </p:spTgt>
                                        </p:tgtEl>
                                        <p:attrNameLst>
                                          <p:attrName>style.visibility</p:attrName>
                                        </p:attrNameLst>
                                      </p:cBhvr>
                                      <p:to>
                                        <p:strVal val="visible"/>
                                      </p:to>
                                    </p:set>
                                    <p:animEffect transition="in" filter="wipe(left)">
                                      <p:cBhvr>
                                        <p:cTn id="48" dur="500"/>
                                        <p:tgtEl>
                                          <p:spTgt spid="4">
                                            <p:graphicEl>
                                              <a:dgm id="{8925DE5A-5C39-4836-920D-F8201AC3412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GB" altLang="en-US" dirty="0" smtClean="0"/>
              <a:t>Principles for interoperability</a:t>
            </a:r>
          </a:p>
        </p:txBody>
      </p:sp>
      <p:graphicFrame>
        <p:nvGraphicFramePr>
          <p:cNvPr id="3" name="Diagram 2"/>
          <p:cNvGraphicFramePr/>
          <p:nvPr>
            <p:extLst>
              <p:ext uri="{D42A27DB-BD31-4B8C-83A1-F6EECF244321}">
                <p14:modId xmlns:p14="http://schemas.microsoft.com/office/powerpoint/2010/main" val="2059852831"/>
              </p:ext>
            </p:extLst>
          </p:nvPr>
        </p:nvGraphicFramePr>
        <p:xfrm>
          <a:off x="539552" y="3147358"/>
          <a:ext cx="8424936" cy="123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611188" y="1700808"/>
            <a:ext cx="7921625" cy="1538883"/>
          </a:xfrm>
          <a:prstGeom prst="rect">
            <a:avLst/>
          </a:prstGeom>
        </p:spPr>
        <p:txBody>
          <a:bodyPr>
            <a:spAutoFit/>
          </a:bodyPr>
          <a:lstStyle/>
          <a:p>
            <a:pPr>
              <a:defRPr/>
            </a:pPr>
            <a:r>
              <a:rPr lang="en-GB" sz="2400" b="1" dirty="0">
                <a:solidFill>
                  <a:schemeClr val="accent1">
                    <a:lumMod val="50000"/>
                  </a:schemeClr>
                </a:solidFill>
                <a:latin typeface="+mn-lt"/>
              </a:rPr>
              <a:t>Five key principles</a:t>
            </a:r>
          </a:p>
          <a:p>
            <a:pPr>
              <a:defRPr/>
            </a:pPr>
            <a:endParaRPr lang="en-GB" sz="1600" dirty="0">
              <a:latin typeface="+mn-lt"/>
            </a:endParaRPr>
          </a:p>
          <a:p>
            <a:pPr>
              <a:defRPr/>
            </a:pPr>
            <a:r>
              <a:rPr lang="en-GB" dirty="0">
                <a:latin typeface="+mn-lt"/>
              </a:rPr>
              <a:t>The </a:t>
            </a:r>
            <a:r>
              <a:rPr lang="en-GB" dirty="0" smtClean="0">
                <a:latin typeface="+mn-lt"/>
              </a:rPr>
              <a:t>Joint Doctrine sets </a:t>
            </a:r>
            <a:r>
              <a:rPr lang="en-GB" dirty="0">
                <a:latin typeface="+mn-lt"/>
              </a:rPr>
              <a:t>out five principles which must be applied by responders when they are determining an appropriate course of action in the response to and co-ordination of an emergency</a:t>
            </a:r>
            <a:r>
              <a:rPr lang="en-GB" dirty="0" smtClean="0">
                <a:latin typeface="+mn-lt"/>
              </a:rPr>
              <a:t>.</a:t>
            </a:r>
            <a:endParaRPr lang="en-GB" dirty="0">
              <a:latin typeface="+mn-lt"/>
            </a:endParaRPr>
          </a:p>
        </p:txBody>
      </p:sp>
      <p:sp>
        <p:nvSpPr>
          <p:cNvPr id="2" name="TextBox 1"/>
          <p:cNvSpPr txBox="1"/>
          <p:nvPr/>
        </p:nvSpPr>
        <p:spPr>
          <a:xfrm>
            <a:off x="611188" y="4437112"/>
            <a:ext cx="8209284" cy="1477328"/>
          </a:xfrm>
          <a:prstGeom prst="rect">
            <a:avLst/>
          </a:prstGeom>
          <a:noFill/>
        </p:spPr>
        <p:txBody>
          <a:bodyPr wrap="square" rtlCol="0">
            <a:spAutoFit/>
          </a:bodyPr>
          <a:lstStyle/>
          <a:p>
            <a:pPr>
              <a:defRPr/>
            </a:pPr>
            <a:r>
              <a:rPr lang="en-GB" dirty="0">
                <a:latin typeface="+mn-lt"/>
              </a:rPr>
              <a:t>At the scene, the expected sequence of actions to follow these principles would comprise the first meeting of police, fire and ambulance commanders (</a:t>
            </a:r>
            <a:r>
              <a:rPr lang="en-GB" b="1" dirty="0">
                <a:solidFill>
                  <a:schemeClr val="accent1">
                    <a:lumMod val="50000"/>
                  </a:schemeClr>
                </a:solidFill>
                <a:latin typeface="+mn-lt"/>
              </a:rPr>
              <a:t>co-location</a:t>
            </a:r>
            <a:r>
              <a:rPr lang="en-GB" dirty="0">
                <a:latin typeface="+mn-lt"/>
              </a:rPr>
              <a:t>); a joint assessment of the situation and prevailing risks (</a:t>
            </a:r>
            <a:r>
              <a:rPr lang="en-GB" b="1" dirty="0">
                <a:solidFill>
                  <a:schemeClr val="accent1">
                    <a:lumMod val="50000"/>
                  </a:schemeClr>
                </a:solidFill>
                <a:latin typeface="+mn-lt"/>
              </a:rPr>
              <a:t>communication, joint </a:t>
            </a:r>
            <a:r>
              <a:rPr lang="en-GB" b="1" dirty="0" smtClean="0">
                <a:solidFill>
                  <a:schemeClr val="accent1">
                    <a:lumMod val="50000"/>
                  </a:schemeClr>
                </a:solidFill>
                <a:latin typeface="+mn-lt"/>
              </a:rPr>
              <a:t>understanding of risk and </a:t>
            </a:r>
            <a:r>
              <a:rPr lang="en-GB" b="1" dirty="0">
                <a:solidFill>
                  <a:schemeClr val="accent1">
                    <a:lumMod val="50000"/>
                  </a:schemeClr>
                </a:solidFill>
                <a:latin typeface="+mn-lt"/>
              </a:rPr>
              <a:t>shared situational awareness</a:t>
            </a:r>
            <a:r>
              <a:rPr lang="en-GB" dirty="0">
                <a:latin typeface="+mn-lt"/>
              </a:rPr>
              <a:t>); and a </a:t>
            </a:r>
            <a:r>
              <a:rPr lang="en-GB" b="1" dirty="0">
                <a:solidFill>
                  <a:schemeClr val="accent1">
                    <a:lumMod val="50000"/>
                  </a:schemeClr>
                </a:solidFill>
                <a:latin typeface="+mn-lt"/>
              </a:rPr>
              <a:t>co-ordinated</a:t>
            </a:r>
            <a:r>
              <a:rPr lang="en-GB" dirty="0">
                <a:latin typeface="+mn-lt"/>
              </a:rPr>
              <a:t> plan for action</a:t>
            </a:r>
            <a:r>
              <a:rPr lang="en-GB" dirty="0" smtClean="0">
                <a:latin typeface="+mn-lt"/>
              </a:rPr>
              <a:t>.</a:t>
            </a:r>
            <a:endParaRPr lang="en-GB" dirty="0">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GB" altLang="en-US" dirty="0" smtClean="0"/>
              <a:t>Principles for </a:t>
            </a:r>
            <a:r>
              <a:rPr lang="en-GB" altLang="en-US" dirty="0"/>
              <a:t>interoperability</a:t>
            </a:r>
            <a:endParaRPr lang="en-GB" altLang="en-US" dirty="0" smtClean="0"/>
          </a:p>
        </p:txBody>
      </p:sp>
      <p:sp>
        <p:nvSpPr>
          <p:cNvPr id="6" name="Freeform 5"/>
          <p:cNvSpPr/>
          <p:nvPr/>
        </p:nvSpPr>
        <p:spPr>
          <a:xfrm>
            <a:off x="2061365" y="5642812"/>
            <a:ext cx="229669" cy="268670"/>
          </a:xfrm>
          <a:custGeom>
            <a:avLst/>
            <a:gdLst>
              <a:gd name="connsiteX0" fmla="*/ 0 w 229669"/>
              <a:gd name="connsiteY0" fmla="*/ 53734 h 268670"/>
              <a:gd name="connsiteX1" fmla="*/ 114835 w 229669"/>
              <a:gd name="connsiteY1" fmla="*/ 53734 h 268670"/>
              <a:gd name="connsiteX2" fmla="*/ 114835 w 229669"/>
              <a:gd name="connsiteY2" fmla="*/ 0 h 268670"/>
              <a:gd name="connsiteX3" fmla="*/ 229669 w 229669"/>
              <a:gd name="connsiteY3" fmla="*/ 134335 h 268670"/>
              <a:gd name="connsiteX4" fmla="*/ 114835 w 229669"/>
              <a:gd name="connsiteY4" fmla="*/ 268670 h 268670"/>
              <a:gd name="connsiteX5" fmla="*/ 114835 w 229669"/>
              <a:gd name="connsiteY5" fmla="*/ 214936 h 268670"/>
              <a:gd name="connsiteX6" fmla="*/ 0 w 229669"/>
              <a:gd name="connsiteY6" fmla="*/ 214936 h 268670"/>
              <a:gd name="connsiteX7" fmla="*/ 0 w 229669"/>
              <a:gd name="connsiteY7" fmla="*/ 53734 h 26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669" h="268670">
                <a:moveTo>
                  <a:pt x="0" y="53734"/>
                </a:moveTo>
                <a:lnTo>
                  <a:pt x="114835" y="53734"/>
                </a:lnTo>
                <a:lnTo>
                  <a:pt x="114835" y="0"/>
                </a:lnTo>
                <a:lnTo>
                  <a:pt x="229669" y="134335"/>
                </a:lnTo>
                <a:lnTo>
                  <a:pt x="114835" y="268670"/>
                </a:lnTo>
                <a:lnTo>
                  <a:pt x="114835" y="214936"/>
                </a:lnTo>
                <a:lnTo>
                  <a:pt x="0" y="214936"/>
                </a:lnTo>
                <a:lnTo>
                  <a:pt x="0" y="53734"/>
                </a:lnTo>
                <a:close/>
              </a:path>
            </a:pathLst>
          </a:custGeom>
          <a:no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53734" rIns="68901" bIns="53734" numCol="1" spcCol="1270" anchor="ctr" anchorCtr="0">
            <a:noAutofit/>
          </a:bodyPr>
          <a:lstStyle/>
          <a:p>
            <a:pPr lvl="0" algn="ctr" defTabSz="577850">
              <a:lnSpc>
                <a:spcPct val="90000"/>
              </a:lnSpc>
              <a:spcBef>
                <a:spcPct val="0"/>
              </a:spcBef>
              <a:spcAft>
                <a:spcPct val="35000"/>
              </a:spcAft>
            </a:pPr>
            <a:endParaRPr lang="en-GB" sz="1300" kern="1200" dirty="0">
              <a:latin typeface="Arial" pitchFamily="34" charset="0"/>
              <a:cs typeface="Arial" pitchFamily="34" charset="0"/>
            </a:endParaRPr>
          </a:p>
        </p:txBody>
      </p:sp>
      <p:sp>
        <p:nvSpPr>
          <p:cNvPr id="8" name="Freeform 7"/>
          <p:cNvSpPr/>
          <p:nvPr/>
        </p:nvSpPr>
        <p:spPr>
          <a:xfrm>
            <a:off x="3835281" y="5642812"/>
            <a:ext cx="229669" cy="268670"/>
          </a:xfrm>
          <a:custGeom>
            <a:avLst/>
            <a:gdLst>
              <a:gd name="connsiteX0" fmla="*/ 0 w 229669"/>
              <a:gd name="connsiteY0" fmla="*/ 53734 h 268670"/>
              <a:gd name="connsiteX1" fmla="*/ 114835 w 229669"/>
              <a:gd name="connsiteY1" fmla="*/ 53734 h 268670"/>
              <a:gd name="connsiteX2" fmla="*/ 114835 w 229669"/>
              <a:gd name="connsiteY2" fmla="*/ 0 h 268670"/>
              <a:gd name="connsiteX3" fmla="*/ 229669 w 229669"/>
              <a:gd name="connsiteY3" fmla="*/ 134335 h 268670"/>
              <a:gd name="connsiteX4" fmla="*/ 114835 w 229669"/>
              <a:gd name="connsiteY4" fmla="*/ 268670 h 268670"/>
              <a:gd name="connsiteX5" fmla="*/ 114835 w 229669"/>
              <a:gd name="connsiteY5" fmla="*/ 214936 h 268670"/>
              <a:gd name="connsiteX6" fmla="*/ 0 w 229669"/>
              <a:gd name="connsiteY6" fmla="*/ 214936 h 268670"/>
              <a:gd name="connsiteX7" fmla="*/ 0 w 229669"/>
              <a:gd name="connsiteY7" fmla="*/ 53734 h 26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669" h="268670">
                <a:moveTo>
                  <a:pt x="0" y="53734"/>
                </a:moveTo>
                <a:lnTo>
                  <a:pt x="114835" y="53734"/>
                </a:lnTo>
                <a:lnTo>
                  <a:pt x="114835" y="0"/>
                </a:lnTo>
                <a:lnTo>
                  <a:pt x="229669" y="134335"/>
                </a:lnTo>
                <a:lnTo>
                  <a:pt x="114835" y="268670"/>
                </a:lnTo>
                <a:lnTo>
                  <a:pt x="114835" y="214936"/>
                </a:lnTo>
                <a:lnTo>
                  <a:pt x="0" y="214936"/>
                </a:lnTo>
                <a:lnTo>
                  <a:pt x="0" y="53734"/>
                </a:lnTo>
                <a:close/>
              </a:path>
            </a:pathLst>
          </a:custGeom>
          <a:no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53734" rIns="68901" bIns="53734" numCol="1" spcCol="1270" anchor="ctr" anchorCtr="0">
            <a:noAutofit/>
          </a:bodyPr>
          <a:lstStyle/>
          <a:p>
            <a:pPr lvl="0" algn="ctr" defTabSz="577850">
              <a:lnSpc>
                <a:spcPct val="90000"/>
              </a:lnSpc>
              <a:spcBef>
                <a:spcPct val="0"/>
              </a:spcBef>
              <a:spcAft>
                <a:spcPct val="35000"/>
              </a:spcAft>
            </a:pPr>
            <a:endParaRPr lang="en-GB" sz="1300" kern="1200" dirty="0">
              <a:latin typeface="Arial" pitchFamily="34" charset="0"/>
              <a:cs typeface="Arial" pitchFamily="34" charset="0"/>
            </a:endParaRPr>
          </a:p>
        </p:txBody>
      </p:sp>
      <p:sp>
        <p:nvSpPr>
          <p:cNvPr id="10" name="Freeform 9"/>
          <p:cNvSpPr/>
          <p:nvPr/>
        </p:nvSpPr>
        <p:spPr>
          <a:xfrm>
            <a:off x="6559017" y="5682154"/>
            <a:ext cx="229669" cy="268670"/>
          </a:xfrm>
          <a:custGeom>
            <a:avLst/>
            <a:gdLst>
              <a:gd name="connsiteX0" fmla="*/ 0 w 229669"/>
              <a:gd name="connsiteY0" fmla="*/ 53734 h 268670"/>
              <a:gd name="connsiteX1" fmla="*/ 114835 w 229669"/>
              <a:gd name="connsiteY1" fmla="*/ 53734 h 268670"/>
              <a:gd name="connsiteX2" fmla="*/ 114835 w 229669"/>
              <a:gd name="connsiteY2" fmla="*/ 0 h 268670"/>
              <a:gd name="connsiteX3" fmla="*/ 229669 w 229669"/>
              <a:gd name="connsiteY3" fmla="*/ 134335 h 268670"/>
              <a:gd name="connsiteX4" fmla="*/ 114835 w 229669"/>
              <a:gd name="connsiteY4" fmla="*/ 268670 h 268670"/>
              <a:gd name="connsiteX5" fmla="*/ 114835 w 229669"/>
              <a:gd name="connsiteY5" fmla="*/ 214936 h 268670"/>
              <a:gd name="connsiteX6" fmla="*/ 0 w 229669"/>
              <a:gd name="connsiteY6" fmla="*/ 214936 h 268670"/>
              <a:gd name="connsiteX7" fmla="*/ 0 w 229669"/>
              <a:gd name="connsiteY7" fmla="*/ 53734 h 26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669" h="268670">
                <a:moveTo>
                  <a:pt x="0" y="53734"/>
                </a:moveTo>
                <a:lnTo>
                  <a:pt x="114835" y="53734"/>
                </a:lnTo>
                <a:lnTo>
                  <a:pt x="114835" y="0"/>
                </a:lnTo>
                <a:lnTo>
                  <a:pt x="229669" y="134335"/>
                </a:lnTo>
                <a:lnTo>
                  <a:pt x="114835" y="268670"/>
                </a:lnTo>
                <a:lnTo>
                  <a:pt x="114835" y="214936"/>
                </a:lnTo>
                <a:lnTo>
                  <a:pt x="0" y="214936"/>
                </a:lnTo>
                <a:lnTo>
                  <a:pt x="0" y="53734"/>
                </a:lnTo>
                <a:close/>
              </a:path>
            </a:pathLst>
          </a:custGeom>
          <a:no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53734" rIns="68901" bIns="53734" numCol="1" spcCol="1270" anchor="ctr" anchorCtr="0">
            <a:noAutofit/>
          </a:bodyPr>
          <a:lstStyle/>
          <a:p>
            <a:pPr lvl="0" algn="ctr" defTabSz="577850">
              <a:lnSpc>
                <a:spcPct val="90000"/>
              </a:lnSpc>
              <a:spcBef>
                <a:spcPct val="0"/>
              </a:spcBef>
              <a:spcAft>
                <a:spcPct val="35000"/>
              </a:spcAft>
            </a:pPr>
            <a:endParaRPr lang="en-GB" sz="1300" kern="1200" dirty="0">
              <a:latin typeface="Arial" pitchFamily="34" charset="0"/>
              <a:cs typeface="Arial" pitchFamily="34" charset="0"/>
            </a:endParaRPr>
          </a:p>
        </p:txBody>
      </p:sp>
      <p:sp>
        <p:nvSpPr>
          <p:cNvPr id="12" name="Freeform 11"/>
          <p:cNvSpPr/>
          <p:nvPr/>
        </p:nvSpPr>
        <p:spPr>
          <a:xfrm>
            <a:off x="7385517" y="5642812"/>
            <a:ext cx="229669" cy="268670"/>
          </a:xfrm>
          <a:custGeom>
            <a:avLst/>
            <a:gdLst>
              <a:gd name="connsiteX0" fmla="*/ 0 w 229669"/>
              <a:gd name="connsiteY0" fmla="*/ 53734 h 268670"/>
              <a:gd name="connsiteX1" fmla="*/ 114835 w 229669"/>
              <a:gd name="connsiteY1" fmla="*/ 53734 h 268670"/>
              <a:gd name="connsiteX2" fmla="*/ 114835 w 229669"/>
              <a:gd name="connsiteY2" fmla="*/ 0 h 268670"/>
              <a:gd name="connsiteX3" fmla="*/ 229669 w 229669"/>
              <a:gd name="connsiteY3" fmla="*/ 134335 h 268670"/>
              <a:gd name="connsiteX4" fmla="*/ 114835 w 229669"/>
              <a:gd name="connsiteY4" fmla="*/ 268670 h 268670"/>
              <a:gd name="connsiteX5" fmla="*/ 114835 w 229669"/>
              <a:gd name="connsiteY5" fmla="*/ 214936 h 268670"/>
              <a:gd name="connsiteX6" fmla="*/ 0 w 229669"/>
              <a:gd name="connsiteY6" fmla="*/ 214936 h 268670"/>
              <a:gd name="connsiteX7" fmla="*/ 0 w 229669"/>
              <a:gd name="connsiteY7" fmla="*/ 53734 h 26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669" h="268670">
                <a:moveTo>
                  <a:pt x="0" y="53734"/>
                </a:moveTo>
                <a:lnTo>
                  <a:pt x="114835" y="53734"/>
                </a:lnTo>
                <a:lnTo>
                  <a:pt x="114835" y="0"/>
                </a:lnTo>
                <a:lnTo>
                  <a:pt x="229669" y="134335"/>
                </a:lnTo>
                <a:lnTo>
                  <a:pt x="114835" y="268670"/>
                </a:lnTo>
                <a:lnTo>
                  <a:pt x="114835" y="214936"/>
                </a:lnTo>
                <a:lnTo>
                  <a:pt x="0" y="214936"/>
                </a:lnTo>
                <a:lnTo>
                  <a:pt x="0" y="53734"/>
                </a:lnTo>
                <a:close/>
              </a:path>
            </a:pathLst>
          </a:custGeom>
          <a:no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53734" rIns="68901" bIns="53734" numCol="1" spcCol="1270" anchor="ctr" anchorCtr="0">
            <a:noAutofit/>
          </a:bodyPr>
          <a:lstStyle/>
          <a:p>
            <a:pPr lvl="0" algn="ctr" defTabSz="577850">
              <a:lnSpc>
                <a:spcPct val="90000"/>
              </a:lnSpc>
              <a:spcBef>
                <a:spcPct val="0"/>
              </a:spcBef>
              <a:spcAft>
                <a:spcPct val="35000"/>
              </a:spcAft>
            </a:pPr>
            <a:endParaRPr lang="en-GB" sz="1300" kern="1200" dirty="0">
              <a:latin typeface="Arial" pitchFamily="34" charset="0"/>
              <a:cs typeface="Arial" pitchFamily="34" charset="0"/>
            </a:endParaRPr>
          </a:p>
        </p:txBody>
      </p:sp>
      <p:grpSp>
        <p:nvGrpSpPr>
          <p:cNvPr id="15" name="Group 14"/>
          <p:cNvGrpSpPr/>
          <p:nvPr/>
        </p:nvGrpSpPr>
        <p:grpSpPr>
          <a:xfrm>
            <a:off x="581947" y="5452143"/>
            <a:ext cx="8448664" cy="650008"/>
            <a:chOff x="581947" y="5452143"/>
            <a:chExt cx="8448664" cy="650008"/>
          </a:xfrm>
        </p:grpSpPr>
        <p:sp>
          <p:nvSpPr>
            <p:cNvPr id="5" name="Freeform 4"/>
            <p:cNvSpPr/>
            <p:nvPr/>
          </p:nvSpPr>
          <p:spPr>
            <a:xfrm>
              <a:off x="581947" y="5452143"/>
              <a:ext cx="1371083" cy="650008"/>
            </a:xfrm>
            <a:custGeom>
              <a:avLst/>
              <a:gdLst>
                <a:gd name="connsiteX0" fmla="*/ 0 w 1371083"/>
                <a:gd name="connsiteY0" fmla="*/ 65001 h 650008"/>
                <a:gd name="connsiteX1" fmla="*/ 65001 w 1371083"/>
                <a:gd name="connsiteY1" fmla="*/ 0 h 650008"/>
                <a:gd name="connsiteX2" fmla="*/ 1306082 w 1371083"/>
                <a:gd name="connsiteY2" fmla="*/ 0 h 650008"/>
                <a:gd name="connsiteX3" fmla="*/ 1371083 w 1371083"/>
                <a:gd name="connsiteY3" fmla="*/ 65001 h 650008"/>
                <a:gd name="connsiteX4" fmla="*/ 1371083 w 1371083"/>
                <a:gd name="connsiteY4" fmla="*/ 585007 h 650008"/>
                <a:gd name="connsiteX5" fmla="*/ 1306082 w 1371083"/>
                <a:gd name="connsiteY5" fmla="*/ 650008 h 650008"/>
                <a:gd name="connsiteX6" fmla="*/ 65001 w 1371083"/>
                <a:gd name="connsiteY6" fmla="*/ 650008 h 650008"/>
                <a:gd name="connsiteX7" fmla="*/ 0 w 1371083"/>
                <a:gd name="connsiteY7" fmla="*/ 585007 h 650008"/>
                <a:gd name="connsiteX8" fmla="*/ 0 w 1371083"/>
                <a:gd name="connsiteY8" fmla="*/ 65001 h 65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083" h="650008">
                  <a:moveTo>
                    <a:pt x="0" y="65001"/>
                  </a:moveTo>
                  <a:cubicBezTo>
                    <a:pt x="0" y="29102"/>
                    <a:pt x="29102" y="0"/>
                    <a:pt x="65001" y="0"/>
                  </a:cubicBezTo>
                  <a:lnTo>
                    <a:pt x="1306082" y="0"/>
                  </a:lnTo>
                  <a:cubicBezTo>
                    <a:pt x="1341981" y="0"/>
                    <a:pt x="1371083" y="29102"/>
                    <a:pt x="1371083" y="65001"/>
                  </a:cubicBezTo>
                  <a:lnTo>
                    <a:pt x="1371083" y="585007"/>
                  </a:lnTo>
                  <a:cubicBezTo>
                    <a:pt x="1371083" y="620906"/>
                    <a:pt x="1341981" y="650008"/>
                    <a:pt x="1306082" y="650008"/>
                  </a:cubicBezTo>
                  <a:lnTo>
                    <a:pt x="65001" y="650008"/>
                  </a:lnTo>
                  <a:cubicBezTo>
                    <a:pt x="29102" y="650008"/>
                    <a:pt x="0" y="620906"/>
                    <a:pt x="0" y="585007"/>
                  </a:cubicBezTo>
                  <a:lnTo>
                    <a:pt x="0" y="65001"/>
                  </a:lnTo>
                  <a:close/>
                </a:path>
              </a:pathLst>
            </a:custGeom>
          </p:spPr>
          <p:style>
            <a:lnRef idx="0">
              <a:schemeClr val="accent3"/>
            </a:lnRef>
            <a:fillRef idx="3">
              <a:schemeClr val="accent3"/>
            </a:fillRef>
            <a:effectRef idx="3">
              <a:schemeClr val="accent3"/>
            </a:effectRef>
            <a:fontRef idx="minor">
              <a:schemeClr val="lt1"/>
            </a:fontRef>
          </p:style>
          <p:txBody>
            <a:bodyPr spcFirstLastPara="0" vert="horz" wrap="square" lIns="68568" tIns="68568" rIns="68568" bIns="68568" numCol="1" spcCol="1270" anchor="ctr" anchorCtr="0">
              <a:noAutofit/>
            </a:bodyPr>
            <a:lstStyle/>
            <a:p>
              <a:pPr lvl="0" algn="ctr" defTabSz="577850">
                <a:lnSpc>
                  <a:spcPct val="90000"/>
                </a:lnSpc>
                <a:spcBef>
                  <a:spcPct val="0"/>
                </a:spcBef>
                <a:spcAft>
                  <a:spcPct val="35000"/>
                </a:spcAft>
              </a:pPr>
              <a:r>
                <a:rPr lang="en-GB" sz="1300" kern="1200" dirty="0" smtClean="0">
                  <a:latin typeface="Arial" pitchFamily="34" charset="0"/>
                  <a:cs typeface="Arial" pitchFamily="34" charset="0"/>
                </a:rPr>
                <a:t>Co-location</a:t>
              </a:r>
              <a:endParaRPr lang="en-GB" sz="1300" kern="1200" dirty="0">
                <a:latin typeface="Arial" pitchFamily="34" charset="0"/>
                <a:cs typeface="Arial" pitchFamily="34" charset="0"/>
              </a:endParaRPr>
            </a:p>
          </p:txBody>
        </p:sp>
        <p:sp>
          <p:nvSpPr>
            <p:cNvPr id="7" name="Freeform 6"/>
            <p:cNvSpPr/>
            <p:nvPr/>
          </p:nvSpPr>
          <p:spPr>
            <a:xfrm>
              <a:off x="2386369" y="5452143"/>
              <a:ext cx="1340576" cy="650008"/>
            </a:xfrm>
            <a:custGeom>
              <a:avLst/>
              <a:gdLst>
                <a:gd name="connsiteX0" fmla="*/ 0 w 1340576"/>
                <a:gd name="connsiteY0" fmla="*/ 65001 h 650008"/>
                <a:gd name="connsiteX1" fmla="*/ 65001 w 1340576"/>
                <a:gd name="connsiteY1" fmla="*/ 0 h 650008"/>
                <a:gd name="connsiteX2" fmla="*/ 1275575 w 1340576"/>
                <a:gd name="connsiteY2" fmla="*/ 0 h 650008"/>
                <a:gd name="connsiteX3" fmla="*/ 1340576 w 1340576"/>
                <a:gd name="connsiteY3" fmla="*/ 65001 h 650008"/>
                <a:gd name="connsiteX4" fmla="*/ 1340576 w 1340576"/>
                <a:gd name="connsiteY4" fmla="*/ 585007 h 650008"/>
                <a:gd name="connsiteX5" fmla="*/ 1275575 w 1340576"/>
                <a:gd name="connsiteY5" fmla="*/ 650008 h 650008"/>
                <a:gd name="connsiteX6" fmla="*/ 65001 w 1340576"/>
                <a:gd name="connsiteY6" fmla="*/ 650008 h 650008"/>
                <a:gd name="connsiteX7" fmla="*/ 0 w 1340576"/>
                <a:gd name="connsiteY7" fmla="*/ 585007 h 650008"/>
                <a:gd name="connsiteX8" fmla="*/ 0 w 1340576"/>
                <a:gd name="connsiteY8" fmla="*/ 65001 h 65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0576" h="650008">
                  <a:moveTo>
                    <a:pt x="0" y="65001"/>
                  </a:moveTo>
                  <a:cubicBezTo>
                    <a:pt x="0" y="29102"/>
                    <a:pt x="29102" y="0"/>
                    <a:pt x="65001" y="0"/>
                  </a:cubicBezTo>
                  <a:lnTo>
                    <a:pt x="1275575" y="0"/>
                  </a:lnTo>
                  <a:cubicBezTo>
                    <a:pt x="1311474" y="0"/>
                    <a:pt x="1340576" y="29102"/>
                    <a:pt x="1340576" y="65001"/>
                  </a:cubicBezTo>
                  <a:lnTo>
                    <a:pt x="1340576" y="585007"/>
                  </a:lnTo>
                  <a:cubicBezTo>
                    <a:pt x="1340576" y="620906"/>
                    <a:pt x="1311474" y="650008"/>
                    <a:pt x="1275575" y="650008"/>
                  </a:cubicBezTo>
                  <a:lnTo>
                    <a:pt x="65001" y="650008"/>
                  </a:lnTo>
                  <a:cubicBezTo>
                    <a:pt x="29102" y="650008"/>
                    <a:pt x="0" y="620906"/>
                    <a:pt x="0" y="585007"/>
                  </a:cubicBezTo>
                  <a:lnTo>
                    <a:pt x="0" y="65001"/>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68568" tIns="68568" rIns="68568" bIns="68568" numCol="1" spcCol="1270" anchor="ctr" anchorCtr="0">
              <a:noAutofit/>
            </a:bodyPr>
            <a:lstStyle/>
            <a:p>
              <a:pPr lvl="0" algn="ctr" defTabSz="577850">
                <a:lnSpc>
                  <a:spcPct val="90000"/>
                </a:lnSpc>
                <a:spcBef>
                  <a:spcPct val="0"/>
                </a:spcBef>
                <a:spcAft>
                  <a:spcPct val="35000"/>
                </a:spcAft>
              </a:pPr>
              <a:r>
                <a:rPr lang="en-GB" sz="1300" kern="1200" dirty="0" smtClean="0">
                  <a:latin typeface="Arial" pitchFamily="34" charset="0"/>
                  <a:cs typeface="Arial" pitchFamily="34" charset="0"/>
                </a:rPr>
                <a:t>Communication</a:t>
              </a:r>
              <a:endParaRPr lang="en-GB" sz="1300" kern="1200" dirty="0">
                <a:latin typeface="Arial" pitchFamily="34" charset="0"/>
                <a:cs typeface="Arial" pitchFamily="34" charset="0"/>
              </a:endParaRPr>
            </a:p>
          </p:txBody>
        </p:sp>
        <p:sp>
          <p:nvSpPr>
            <p:cNvPr id="9" name="Freeform 8"/>
            <p:cNvSpPr/>
            <p:nvPr/>
          </p:nvSpPr>
          <p:spPr>
            <a:xfrm>
              <a:off x="4160285" y="5452143"/>
              <a:ext cx="1346221" cy="650008"/>
            </a:xfrm>
            <a:custGeom>
              <a:avLst/>
              <a:gdLst>
                <a:gd name="connsiteX0" fmla="*/ 0 w 1346221"/>
                <a:gd name="connsiteY0" fmla="*/ 65001 h 650008"/>
                <a:gd name="connsiteX1" fmla="*/ 65001 w 1346221"/>
                <a:gd name="connsiteY1" fmla="*/ 0 h 650008"/>
                <a:gd name="connsiteX2" fmla="*/ 1281220 w 1346221"/>
                <a:gd name="connsiteY2" fmla="*/ 0 h 650008"/>
                <a:gd name="connsiteX3" fmla="*/ 1346221 w 1346221"/>
                <a:gd name="connsiteY3" fmla="*/ 65001 h 650008"/>
                <a:gd name="connsiteX4" fmla="*/ 1346221 w 1346221"/>
                <a:gd name="connsiteY4" fmla="*/ 585007 h 650008"/>
                <a:gd name="connsiteX5" fmla="*/ 1281220 w 1346221"/>
                <a:gd name="connsiteY5" fmla="*/ 650008 h 650008"/>
                <a:gd name="connsiteX6" fmla="*/ 65001 w 1346221"/>
                <a:gd name="connsiteY6" fmla="*/ 650008 h 650008"/>
                <a:gd name="connsiteX7" fmla="*/ 0 w 1346221"/>
                <a:gd name="connsiteY7" fmla="*/ 585007 h 650008"/>
                <a:gd name="connsiteX8" fmla="*/ 0 w 1346221"/>
                <a:gd name="connsiteY8" fmla="*/ 65001 h 65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6221" h="650008">
                  <a:moveTo>
                    <a:pt x="0" y="65001"/>
                  </a:moveTo>
                  <a:cubicBezTo>
                    <a:pt x="0" y="29102"/>
                    <a:pt x="29102" y="0"/>
                    <a:pt x="65001" y="0"/>
                  </a:cubicBezTo>
                  <a:lnTo>
                    <a:pt x="1281220" y="0"/>
                  </a:lnTo>
                  <a:cubicBezTo>
                    <a:pt x="1317119" y="0"/>
                    <a:pt x="1346221" y="29102"/>
                    <a:pt x="1346221" y="65001"/>
                  </a:cubicBezTo>
                  <a:lnTo>
                    <a:pt x="1346221" y="585007"/>
                  </a:lnTo>
                  <a:cubicBezTo>
                    <a:pt x="1346221" y="620906"/>
                    <a:pt x="1317119" y="650008"/>
                    <a:pt x="1281220" y="650008"/>
                  </a:cubicBezTo>
                  <a:lnTo>
                    <a:pt x="65001" y="650008"/>
                  </a:lnTo>
                  <a:cubicBezTo>
                    <a:pt x="29102" y="650008"/>
                    <a:pt x="0" y="620906"/>
                    <a:pt x="0" y="585007"/>
                  </a:cubicBezTo>
                  <a:lnTo>
                    <a:pt x="0" y="65001"/>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68568" tIns="68568" rIns="68568" bIns="68568" numCol="1" spcCol="1270" anchor="ctr" anchorCtr="0">
              <a:noAutofit/>
            </a:bodyPr>
            <a:lstStyle/>
            <a:p>
              <a:pPr lvl="0" algn="ctr" defTabSz="577850">
                <a:lnSpc>
                  <a:spcPct val="90000"/>
                </a:lnSpc>
                <a:spcBef>
                  <a:spcPct val="0"/>
                </a:spcBef>
                <a:spcAft>
                  <a:spcPct val="35000"/>
                </a:spcAft>
              </a:pPr>
              <a:r>
                <a:rPr lang="en-GB" sz="1300" kern="1200" dirty="0" smtClean="0">
                  <a:latin typeface="Arial" pitchFamily="34" charset="0"/>
                  <a:cs typeface="Arial" pitchFamily="34" charset="0"/>
                </a:rPr>
                <a:t>Co-ordination</a:t>
              </a:r>
              <a:endParaRPr lang="en-GB" sz="1300" kern="1200" dirty="0">
                <a:latin typeface="Arial" pitchFamily="34" charset="0"/>
                <a:cs typeface="Arial" pitchFamily="34" charset="0"/>
              </a:endParaRPr>
            </a:p>
          </p:txBody>
        </p:sp>
        <p:sp>
          <p:nvSpPr>
            <p:cNvPr id="11" name="Freeform 10"/>
            <p:cNvSpPr/>
            <p:nvPr/>
          </p:nvSpPr>
          <p:spPr>
            <a:xfrm>
              <a:off x="5939845" y="5452143"/>
              <a:ext cx="1337337" cy="650008"/>
            </a:xfrm>
            <a:custGeom>
              <a:avLst/>
              <a:gdLst>
                <a:gd name="connsiteX0" fmla="*/ 0 w 1337337"/>
                <a:gd name="connsiteY0" fmla="*/ 65001 h 650008"/>
                <a:gd name="connsiteX1" fmla="*/ 65001 w 1337337"/>
                <a:gd name="connsiteY1" fmla="*/ 0 h 650008"/>
                <a:gd name="connsiteX2" fmla="*/ 1272336 w 1337337"/>
                <a:gd name="connsiteY2" fmla="*/ 0 h 650008"/>
                <a:gd name="connsiteX3" fmla="*/ 1337337 w 1337337"/>
                <a:gd name="connsiteY3" fmla="*/ 65001 h 650008"/>
                <a:gd name="connsiteX4" fmla="*/ 1337337 w 1337337"/>
                <a:gd name="connsiteY4" fmla="*/ 585007 h 650008"/>
                <a:gd name="connsiteX5" fmla="*/ 1272336 w 1337337"/>
                <a:gd name="connsiteY5" fmla="*/ 650008 h 650008"/>
                <a:gd name="connsiteX6" fmla="*/ 65001 w 1337337"/>
                <a:gd name="connsiteY6" fmla="*/ 650008 h 650008"/>
                <a:gd name="connsiteX7" fmla="*/ 0 w 1337337"/>
                <a:gd name="connsiteY7" fmla="*/ 585007 h 650008"/>
                <a:gd name="connsiteX8" fmla="*/ 0 w 1337337"/>
                <a:gd name="connsiteY8" fmla="*/ 65001 h 65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337" h="650008">
                  <a:moveTo>
                    <a:pt x="0" y="65001"/>
                  </a:moveTo>
                  <a:cubicBezTo>
                    <a:pt x="0" y="29102"/>
                    <a:pt x="29102" y="0"/>
                    <a:pt x="65001" y="0"/>
                  </a:cubicBezTo>
                  <a:lnTo>
                    <a:pt x="1272336" y="0"/>
                  </a:lnTo>
                  <a:cubicBezTo>
                    <a:pt x="1308235" y="0"/>
                    <a:pt x="1337337" y="29102"/>
                    <a:pt x="1337337" y="65001"/>
                  </a:cubicBezTo>
                  <a:lnTo>
                    <a:pt x="1337337" y="585007"/>
                  </a:lnTo>
                  <a:cubicBezTo>
                    <a:pt x="1337337" y="620906"/>
                    <a:pt x="1308235" y="650008"/>
                    <a:pt x="1272336" y="650008"/>
                  </a:cubicBezTo>
                  <a:lnTo>
                    <a:pt x="65001" y="650008"/>
                  </a:lnTo>
                  <a:cubicBezTo>
                    <a:pt x="29102" y="650008"/>
                    <a:pt x="0" y="620906"/>
                    <a:pt x="0" y="585007"/>
                  </a:cubicBezTo>
                  <a:lnTo>
                    <a:pt x="0" y="65001"/>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68568" tIns="68568" rIns="68568" bIns="68568" numCol="1" spcCol="1270" anchor="ctr" anchorCtr="0">
              <a:noAutofit/>
            </a:bodyPr>
            <a:lstStyle/>
            <a:p>
              <a:pPr lvl="0" algn="ctr" defTabSz="577850">
                <a:lnSpc>
                  <a:spcPct val="90000"/>
                </a:lnSpc>
                <a:spcBef>
                  <a:spcPct val="0"/>
                </a:spcBef>
                <a:spcAft>
                  <a:spcPct val="35000"/>
                </a:spcAft>
              </a:pPr>
              <a:r>
                <a:rPr lang="en-GB" sz="1300" kern="1200" dirty="0" smtClean="0">
                  <a:latin typeface="Arial" pitchFamily="34" charset="0"/>
                  <a:cs typeface="Arial" pitchFamily="34" charset="0"/>
                </a:rPr>
                <a:t>Joint understanding of risk</a:t>
              </a:r>
              <a:endParaRPr lang="en-GB" sz="1300" kern="1200" dirty="0">
                <a:latin typeface="Arial" pitchFamily="34" charset="0"/>
                <a:cs typeface="Arial" pitchFamily="34" charset="0"/>
              </a:endParaRPr>
            </a:p>
          </p:txBody>
        </p:sp>
        <p:sp>
          <p:nvSpPr>
            <p:cNvPr id="13" name="Freeform 12"/>
            <p:cNvSpPr/>
            <p:nvPr/>
          </p:nvSpPr>
          <p:spPr>
            <a:xfrm>
              <a:off x="7710521" y="5452143"/>
              <a:ext cx="1320090" cy="650008"/>
            </a:xfrm>
            <a:custGeom>
              <a:avLst/>
              <a:gdLst>
                <a:gd name="connsiteX0" fmla="*/ 0 w 1320090"/>
                <a:gd name="connsiteY0" fmla="*/ 65001 h 650008"/>
                <a:gd name="connsiteX1" fmla="*/ 65001 w 1320090"/>
                <a:gd name="connsiteY1" fmla="*/ 0 h 650008"/>
                <a:gd name="connsiteX2" fmla="*/ 1255089 w 1320090"/>
                <a:gd name="connsiteY2" fmla="*/ 0 h 650008"/>
                <a:gd name="connsiteX3" fmla="*/ 1320090 w 1320090"/>
                <a:gd name="connsiteY3" fmla="*/ 65001 h 650008"/>
                <a:gd name="connsiteX4" fmla="*/ 1320090 w 1320090"/>
                <a:gd name="connsiteY4" fmla="*/ 585007 h 650008"/>
                <a:gd name="connsiteX5" fmla="*/ 1255089 w 1320090"/>
                <a:gd name="connsiteY5" fmla="*/ 650008 h 650008"/>
                <a:gd name="connsiteX6" fmla="*/ 65001 w 1320090"/>
                <a:gd name="connsiteY6" fmla="*/ 650008 h 650008"/>
                <a:gd name="connsiteX7" fmla="*/ 0 w 1320090"/>
                <a:gd name="connsiteY7" fmla="*/ 585007 h 650008"/>
                <a:gd name="connsiteX8" fmla="*/ 0 w 1320090"/>
                <a:gd name="connsiteY8" fmla="*/ 65001 h 65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0090" h="650008">
                  <a:moveTo>
                    <a:pt x="0" y="65001"/>
                  </a:moveTo>
                  <a:cubicBezTo>
                    <a:pt x="0" y="29102"/>
                    <a:pt x="29102" y="0"/>
                    <a:pt x="65001" y="0"/>
                  </a:cubicBezTo>
                  <a:lnTo>
                    <a:pt x="1255089" y="0"/>
                  </a:lnTo>
                  <a:cubicBezTo>
                    <a:pt x="1290988" y="0"/>
                    <a:pt x="1320090" y="29102"/>
                    <a:pt x="1320090" y="65001"/>
                  </a:cubicBezTo>
                  <a:lnTo>
                    <a:pt x="1320090" y="585007"/>
                  </a:lnTo>
                  <a:cubicBezTo>
                    <a:pt x="1320090" y="620906"/>
                    <a:pt x="1290988" y="650008"/>
                    <a:pt x="1255089" y="650008"/>
                  </a:cubicBezTo>
                  <a:lnTo>
                    <a:pt x="65001" y="650008"/>
                  </a:lnTo>
                  <a:cubicBezTo>
                    <a:pt x="29102" y="650008"/>
                    <a:pt x="0" y="620906"/>
                    <a:pt x="0" y="585007"/>
                  </a:cubicBezTo>
                  <a:lnTo>
                    <a:pt x="0" y="65001"/>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68568" tIns="68568" rIns="68568" bIns="68568" numCol="1" spcCol="1270" anchor="ctr" anchorCtr="0">
              <a:noAutofit/>
            </a:bodyPr>
            <a:lstStyle/>
            <a:p>
              <a:pPr lvl="0" algn="ctr" defTabSz="577850">
                <a:lnSpc>
                  <a:spcPct val="90000"/>
                </a:lnSpc>
                <a:spcBef>
                  <a:spcPct val="0"/>
                </a:spcBef>
                <a:spcAft>
                  <a:spcPct val="35000"/>
                </a:spcAft>
              </a:pPr>
              <a:r>
                <a:rPr lang="en-GB" sz="1300" kern="1200" dirty="0" smtClean="0">
                  <a:latin typeface="Arial" pitchFamily="34" charset="0"/>
                  <a:cs typeface="Arial" pitchFamily="34" charset="0"/>
                </a:rPr>
                <a:t>Shared situational </a:t>
              </a:r>
              <a:r>
                <a:rPr lang="en-GB" sz="1300" dirty="0" smtClean="0">
                  <a:latin typeface="Arial" pitchFamily="34" charset="0"/>
                  <a:cs typeface="Arial" pitchFamily="34" charset="0"/>
                </a:rPr>
                <a:t>a</a:t>
              </a:r>
              <a:r>
                <a:rPr lang="en-GB" sz="1300" kern="1200" dirty="0" smtClean="0">
                  <a:latin typeface="Arial" pitchFamily="34" charset="0"/>
                  <a:cs typeface="Arial" pitchFamily="34" charset="0"/>
                </a:rPr>
                <a:t>wareness</a:t>
              </a:r>
              <a:endParaRPr lang="en-GB" sz="1300" kern="1200" dirty="0">
                <a:latin typeface="Arial" pitchFamily="34" charset="0"/>
                <a:cs typeface="Arial" pitchFamily="34" charset="0"/>
              </a:endParaRPr>
            </a:p>
          </p:txBody>
        </p:sp>
      </p:grpSp>
      <p:sp>
        <p:nvSpPr>
          <p:cNvPr id="4" name="Rectangle 3"/>
          <p:cNvSpPr/>
          <p:nvPr/>
        </p:nvSpPr>
        <p:spPr>
          <a:xfrm>
            <a:off x="611188" y="1700808"/>
            <a:ext cx="7921625" cy="1692771"/>
          </a:xfrm>
          <a:prstGeom prst="rect">
            <a:avLst/>
          </a:prstGeom>
        </p:spPr>
        <p:txBody>
          <a:bodyPr>
            <a:spAutoFit/>
          </a:bodyPr>
          <a:lstStyle/>
          <a:p>
            <a:pPr>
              <a:defRPr/>
            </a:pPr>
            <a:r>
              <a:rPr lang="en-GB" sz="2400" b="1" dirty="0">
                <a:solidFill>
                  <a:schemeClr val="accent1">
                    <a:lumMod val="50000"/>
                  </a:schemeClr>
                </a:solidFill>
                <a:latin typeface="+mn-lt"/>
              </a:rPr>
              <a:t>Co-location</a:t>
            </a:r>
          </a:p>
          <a:p>
            <a:pPr>
              <a:defRPr/>
            </a:pPr>
            <a:endParaRPr lang="en-GB" sz="1600" dirty="0">
              <a:latin typeface="+mn-lt"/>
            </a:endParaRPr>
          </a:p>
          <a:p>
            <a:pPr>
              <a:defRPr/>
            </a:pPr>
            <a:r>
              <a:rPr lang="en-GB" sz="1600" dirty="0">
                <a:latin typeface="+mn-lt"/>
              </a:rPr>
              <a:t>Co-location of operational commanders is essential and allows those commanders to perform the functions of command, control and co-ordination, </a:t>
            </a:r>
            <a:r>
              <a:rPr lang="en-GB" sz="1600" b="1" dirty="0">
                <a:solidFill>
                  <a:schemeClr val="accent1">
                    <a:lumMod val="50000"/>
                  </a:schemeClr>
                </a:solidFill>
                <a:latin typeface="+mn-lt"/>
              </a:rPr>
              <a:t>face to face, at a single and easily identified location</a:t>
            </a:r>
            <a:r>
              <a:rPr lang="en-GB" sz="1600" dirty="0">
                <a:latin typeface="+mn-lt"/>
              </a:rPr>
              <a:t>.  This is known as the </a:t>
            </a:r>
            <a:r>
              <a:rPr lang="en-GB" sz="1600" b="1" dirty="0">
                <a:solidFill>
                  <a:schemeClr val="accent1">
                    <a:lumMod val="50000"/>
                  </a:schemeClr>
                </a:solidFill>
                <a:latin typeface="+mn-lt"/>
              </a:rPr>
              <a:t>Forward Command Post (FCP</a:t>
            </a:r>
            <a:r>
              <a:rPr lang="en-GB" sz="1600" b="1" dirty="0">
                <a:solidFill>
                  <a:schemeClr val="accent1"/>
                </a:solidFill>
                <a:latin typeface="+mn-lt"/>
              </a:rPr>
              <a:t>)</a:t>
            </a:r>
            <a:r>
              <a:rPr lang="en-GB" sz="1600" dirty="0">
                <a:latin typeface="+mn-lt"/>
              </a:rPr>
              <a:t>, which is a location near to the scene, where the response is managed</a:t>
            </a:r>
            <a:r>
              <a:rPr lang="en-GB" sz="1600" dirty="0" smtClean="0">
                <a:latin typeface="+mn-lt"/>
              </a:rPr>
              <a:t>.</a:t>
            </a:r>
            <a:endParaRPr lang="en-GB" sz="1600" dirty="0">
              <a:latin typeface="+mn-lt"/>
            </a:endParaRPr>
          </a:p>
        </p:txBody>
      </p:sp>
      <p:sp>
        <p:nvSpPr>
          <p:cNvPr id="14" name="TextBox 13"/>
          <p:cNvSpPr txBox="1"/>
          <p:nvPr/>
        </p:nvSpPr>
        <p:spPr>
          <a:xfrm>
            <a:off x="611188" y="3573016"/>
            <a:ext cx="7921625" cy="1600438"/>
          </a:xfrm>
          <a:prstGeom prst="rect">
            <a:avLst/>
          </a:prstGeom>
          <a:noFill/>
        </p:spPr>
        <p:txBody>
          <a:bodyPr wrap="square" rtlCol="0">
            <a:spAutoFit/>
          </a:bodyPr>
          <a:lstStyle/>
          <a:p>
            <a:r>
              <a:rPr lang="en-GB" sz="1600" dirty="0">
                <a:latin typeface="+mn-lt"/>
              </a:rPr>
              <a:t>Co-location is also usually desirable for tactical and strategic levels of command.  The decision to co-locate tactical or strategic levels of command will depend on where commanders can best maintain effective command of the incident. This includes consideration of effective joint working with other services and other factors such as access to their own organisations command and communications systems.</a:t>
            </a:r>
          </a:p>
          <a:p>
            <a:endParaRPr lang="en-GB" sz="16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GB" altLang="en-US" dirty="0" smtClean="0"/>
              <a:t>Principles for </a:t>
            </a:r>
            <a:r>
              <a:rPr lang="en-GB" altLang="en-US" dirty="0"/>
              <a:t>interoperability</a:t>
            </a:r>
            <a:endParaRPr lang="en-GB" altLang="en-US" dirty="0" smtClean="0"/>
          </a:p>
        </p:txBody>
      </p:sp>
      <p:sp>
        <p:nvSpPr>
          <p:cNvPr id="5" name="Rectangle 4"/>
          <p:cNvSpPr/>
          <p:nvPr/>
        </p:nvSpPr>
        <p:spPr>
          <a:xfrm>
            <a:off x="611188" y="1772816"/>
            <a:ext cx="7921625" cy="3170099"/>
          </a:xfrm>
          <a:prstGeom prst="rect">
            <a:avLst/>
          </a:prstGeom>
        </p:spPr>
        <p:txBody>
          <a:bodyPr>
            <a:spAutoFit/>
          </a:bodyPr>
          <a:lstStyle/>
          <a:p>
            <a:pPr>
              <a:defRPr/>
            </a:pPr>
            <a:r>
              <a:rPr lang="en-GB" sz="2400" b="1" dirty="0">
                <a:solidFill>
                  <a:schemeClr val="accent1">
                    <a:lumMod val="50000"/>
                  </a:schemeClr>
                </a:solidFill>
                <a:latin typeface="+mn-lt"/>
              </a:rPr>
              <a:t>Communication</a:t>
            </a:r>
          </a:p>
          <a:p>
            <a:pPr>
              <a:defRPr/>
            </a:pPr>
            <a:endParaRPr lang="en-GB" sz="1600" dirty="0">
              <a:latin typeface="+mn-lt"/>
            </a:endParaRPr>
          </a:p>
          <a:p>
            <a:pPr>
              <a:defRPr/>
            </a:pPr>
            <a:r>
              <a:rPr lang="en-GB" sz="1600" dirty="0">
                <a:latin typeface="+mn-lt"/>
                <a:cs typeface="Arial" pitchFamily="34" charset="0"/>
              </a:rPr>
              <a:t>Communication is the passage of clear, unambiguous and timely information relevant to an emergency situation. Meaningful and effective communication underpins effective joint working. </a:t>
            </a:r>
          </a:p>
          <a:p>
            <a:pPr>
              <a:defRPr/>
            </a:pPr>
            <a:endParaRPr lang="en-GB" sz="1600" dirty="0">
              <a:latin typeface="+mn-lt"/>
              <a:cs typeface="Arial" pitchFamily="34" charset="0"/>
            </a:endParaRPr>
          </a:p>
          <a:p>
            <a:pPr>
              <a:defRPr/>
            </a:pPr>
            <a:r>
              <a:rPr lang="en-GB" sz="1600" b="1" dirty="0">
                <a:solidFill>
                  <a:schemeClr val="accent1">
                    <a:lumMod val="50000"/>
                  </a:schemeClr>
                </a:solidFill>
                <a:latin typeface="+mn-lt"/>
                <a:cs typeface="Arial" pitchFamily="34" charset="0"/>
              </a:rPr>
              <a:t>The sharing of information, free of acronyms, across service boundaries is essential to operational success</a:t>
            </a:r>
            <a:r>
              <a:rPr lang="en-GB" sz="1600" dirty="0">
                <a:solidFill>
                  <a:schemeClr val="accent1">
                    <a:lumMod val="50000"/>
                  </a:schemeClr>
                </a:solidFill>
                <a:latin typeface="+mn-lt"/>
                <a:cs typeface="Arial" pitchFamily="34" charset="0"/>
              </a:rPr>
              <a:t>. </a:t>
            </a:r>
            <a:r>
              <a:rPr lang="en-GB" sz="1600" dirty="0">
                <a:latin typeface="+mn-lt"/>
                <a:cs typeface="Arial" pitchFamily="34" charset="0"/>
              </a:rPr>
              <a:t>This starts through pre-planning and between Control Rooms prior to deployment of resources.</a:t>
            </a:r>
          </a:p>
          <a:p>
            <a:pPr>
              <a:defRPr/>
            </a:pPr>
            <a:endParaRPr lang="en-GB" sz="1600" dirty="0">
              <a:latin typeface="+mn-lt"/>
              <a:cs typeface="Arial" pitchFamily="34" charset="0"/>
            </a:endParaRPr>
          </a:p>
          <a:p>
            <a:pPr>
              <a:defRPr/>
            </a:pPr>
            <a:r>
              <a:rPr lang="en-GB" sz="1600" dirty="0">
                <a:latin typeface="+mn-lt"/>
                <a:cs typeface="Arial" pitchFamily="34" charset="0"/>
              </a:rPr>
              <a:t>The understanding of any information shared ensures the achievement </a:t>
            </a:r>
            <a:r>
              <a:rPr lang="en-GB" sz="1600" b="1" dirty="0">
                <a:solidFill>
                  <a:schemeClr val="accent1">
                    <a:lumMod val="50000"/>
                  </a:schemeClr>
                </a:solidFill>
                <a:latin typeface="+mn-lt"/>
                <a:cs typeface="Arial" pitchFamily="34" charset="0"/>
              </a:rPr>
              <a:t>of shared situational awareness</a:t>
            </a:r>
            <a:r>
              <a:rPr lang="en-GB" sz="1600" dirty="0">
                <a:latin typeface="+mn-lt"/>
                <a:cs typeface="Arial" pitchFamily="34" charset="0"/>
              </a:rPr>
              <a:t> which underpins the best possible outcomes of an incident.</a:t>
            </a:r>
          </a:p>
        </p:txBody>
      </p:sp>
      <p:graphicFrame>
        <p:nvGraphicFramePr>
          <p:cNvPr id="6" name="Diagram 5"/>
          <p:cNvGraphicFramePr/>
          <p:nvPr>
            <p:extLst>
              <p:ext uri="{D42A27DB-BD31-4B8C-83A1-F6EECF244321}">
                <p14:modId xmlns:p14="http://schemas.microsoft.com/office/powerpoint/2010/main" val="779598014"/>
              </p:ext>
            </p:extLst>
          </p:nvPr>
        </p:nvGraphicFramePr>
        <p:xfrm>
          <a:off x="576064" y="5157192"/>
          <a:ext cx="8460432" cy="123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up)">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up)">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up)">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wipe(up)">
                                      <p:cBhvr>
                                        <p:cTn id="2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6"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GB" altLang="en-US" dirty="0" smtClean="0"/>
              <a:t>Principles for </a:t>
            </a:r>
            <a:r>
              <a:rPr lang="en-GB" altLang="en-US" dirty="0"/>
              <a:t>interoperability</a:t>
            </a:r>
            <a:endParaRPr lang="en-GB" altLang="en-US" dirty="0" smtClean="0"/>
          </a:p>
        </p:txBody>
      </p:sp>
      <p:sp>
        <p:nvSpPr>
          <p:cNvPr id="5" name="Rectangle 4"/>
          <p:cNvSpPr/>
          <p:nvPr/>
        </p:nvSpPr>
        <p:spPr>
          <a:xfrm>
            <a:off x="611188" y="1772816"/>
            <a:ext cx="7921625" cy="3416320"/>
          </a:xfrm>
          <a:prstGeom prst="rect">
            <a:avLst/>
          </a:prstGeom>
        </p:spPr>
        <p:txBody>
          <a:bodyPr>
            <a:spAutoFit/>
          </a:bodyPr>
          <a:lstStyle/>
          <a:p>
            <a:pPr>
              <a:defRPr/>
            </a:pPr>
            <a:r>
              <a:rPr lang="en-GB" sz="2400" b="1" dirty="0">
                <a:solidFill>
                  <a:schemeClr val="accent1">
                    <a:lumMod val="50000"/>
                  </a:schemeClr>
                </a:solidFill>
                <a:latin typeface="+mn-lt"/>
              </a:rPr>
              <a:t>Co-ordination</a:t>
            </a:r>
          </a:p>
          <a:p>
            <a:pPr>
              <a:defRPr/>
            </a:pPr>
            <a:endParaRPr lang="en-GB" sz="1600" dirty="0">
              <a:latin typeface="+mn-lt"/>
            </a:endParaRPr>
          </a:p>
          <a:p>
            <a:pPr>
              <a:defRPr/>
            </a:pPr>
            <a:r>
              <a:rPr lang="en-GB" sz="1600" dirty="0">
                <a:latin typeface="+mn-lt"/>
              </a:rPr>
              <a:t>Co-ordination is defined as: </a:t>
            </a:r>
            <a:r>
              <a:rPr lang="en-GB" sz="1600" b="1" dirty="0">
                <a:solidFill>
                  <a:schemeClr val="accent1">
                    <a:lumMod val="50000"/>
                  </a:schemeClr>
                </a:solidFill>
                <a:latin typeface="+mn-lt"/>
              </a:rPr>
              <a:t>The integration of multi-agency efforts and available capabilities, which may be interdependent, in order to achieve defined objectives.</a:t>
            </a:r>
          </a:p>
          <a:p>
            <a:pPr>
              <a:defRPr/>
            </a:pPr>
            <a:endParaRPr lang="en-GB" sz="1600" dirty="0">
              <a:solidFill>
                <a:schemeClr val="accent1">
                  <a:lumMod val="50000"/>
                </a:schemeClr>
              </a:solidFill>
              <a:latin typeface="+mn-lt"/>
            </a:endParaRPr>
          </a:p>
          <a:p>
            <a:pPr>
              <a:defRPr/>
            </a:pPr>
            <a:r>
              <a:rPr lang="en-GB" sz="1600" dirty="0">
                <a:latin typeface="+mn-lt"/>
              </a:rPr>
              <a:t>Co-ordination involves the integration of the priorities, resources, decision making and response activities of each emergency service in order to avoid potential conflicts, prevent duplication of effort, minimise risk and promote successful outcomes.</a:t>
            </a:r>
          </a:p>
          <a:p>
            <a:pPr>
              <a:defRPr/>
            </a:pPr>
            <a:endParaRPr lang="en-GB" sz="1600" dirty="0">
              <a:latin typeface="+mn-lt"/>
            </a:endParaRPr>
          </a:p>
          <a:p>
            <a:pPr>
              <a:defRPr/>
            </a:pPr>
            <a:r>
              <a:rPr lang="en-GB" sz="1600" dirty="0">
                <a:latin typeface="+mn-lt"/>
              </a:rPr>
              <a:t>Effective co-ordination generally requires one service to act in a lead </a:t>
            </a:r>
            <a:r>
              <a:rPr lang="en-GB" sz="1600" dirty="0" smtClean="0">
                <a:latin typeface="+mn-lt"/>
              </a:rPr>
              <a:t>capacity, this will frequently be </a:t>
            </a:r>
            <a:r>
              <a:rPr lang="en-GB" sz="1600" dirty="0">
                <a:latin typeface="+mn-lt"/>
              </a:rPr>
              <a:t>the Police</a:t>
            </a:r>
            <a:r>
              <a:rPr lang="en-GB" sz="1600" dirty="0" smtClean="0">
                <a:latin typeface="+mn-lt"/>
              </a:rPr>
              <a:t>. In </a:t>
            </a:r>
            <a:r>
              <a:rPr lang="en-GB" sz="1600" dirty="0">
                <a:latin typeface="+mn-lt"/>
              </a:rPr>
              <a:t>certain circumstances other agencies may be more appropriate, depending upon the nature of the emergency, the phase of the response and the capabilities required.</a:t>
            </a:r>
          </a:p>
        </p:txBody>
      </p:sp>
      <p:graphicFrame>
        <p:nvGraphicFramePr>
          <p:cNvPr id="6" name="Diagram 5"/>
          <p:cNvGraphicFramePr/>
          <p:nvPr>
            <p:extLst>
              <p:ext uri="{D42A27DB-BD31-4B8C-83A1-F6EECF244321}">
                <p14:modId xmlns:p14="http://schemas.microsoft.com/office/powerpoint/2010/main" val="1666607697"/>
              </p:ext>
            </p:extLst>
          </p:nvPr>
        </p:nvGraphicFramePr>
        <p:xfrm>
          <a:off x="576064" y="5157192"/>
          <a:ext cx="8460432" cy="123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up)">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up)">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up)">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wipe(up)">
                                      <p:cBhvr>
                                        <p:cTn id="2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6"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31640" y="4437112"/>
            <a:ext cx="6984776" cy="1752600"/>
          </a:xfrm>
        </p:spPr>
        <p:txBody>
          <a:bodyPr>
            <a:normAutofit fontScale="85000" lnSpcReduction="10000"/>
          </a:bodyPr>
          <a:lstStyle/>
          <a:p>
            <a:r>
              <a:rPr lang="en-GB" altLang="en-US" b="1" dirty="0">
                <a:solidFill>
                  <a:schemeClr val="accent1"/>
                </a:solidFill>
                <a:cs typeface="Arial" pitchFamily="34" charset="0"/>
              </a:rPr>
              <a:t>To provide awareness of </a:t>
            </a:r>
            <a:r>
              <a:rPr lang="en-GB" altLang="en-US" b="1" dirty="0" smtClean="0">
                <a:solidFill>
                  <a:schemeClr val="accent1"/>
                </a:solidFill>
                <a:cs typeface="Arial" pitchFamily="34" charset="0"/>
              </a:rPr>
              <a:t>the Joint Emergency Services Interoperability Programme for </a:t>
            </a:r>
            <a:r>
              <a:rPr lang="en-GB" altLang="en-US" b="1" dirty="0">
                <a:solidFill>
                  <a:schemeClr val="accent1"/>
                </a:solidFill>
                <a:cs typeface="Arial" pitchFamily="34" charset="0"/>
              </a:rPr>
              <a:t>Category 1 and 2 responders and </a:t>
            </a:r>
            <a:r>
              <a:rPr lang="en-GB" altLang="en-US" b="1" dirty="0" smtClean="0">
                <a:cs typeface="Arial" pitchFamily="34" charset="0"/>
              </a:rPr>
              <a:t>appropriate </a:t>
            </a:r>
            <a:r>
              <a:rPr lang="en-GB" altLang="en-US" b="1" dirty="0" smtClean="0">
                <a:solidFill>
                  <a:schemeClr val="accent1"/>
                </a:solidFill>
                <a:cs typeface="Arial" pitchFamily="34" charset="0"/>
              </a:rPr>
              <a:t>partner organisations</a:t>
            </a:r>
            <a:endParaRPr lang="en-GB" dirty="0"/>
          </a:p>
        </p:txBody>
      </p:sp>
      <p:sp>
        <p:nvSpPr>
          <p:cNvPr id="3" name="Title 2"/>
          <p:cNvSpPr>
            <a:spLocks noGrp="1"/>
          </p:cNvSpPr>
          <p:nvPr>
            <p:ph type="ctrTitle"/>
          </p:nvPr>
        </p:nvSpPr>
        <p:spPr>
          <a:xfrm>
            <a:off x="904056" y="2492896"/>
            <a:ext cx="7772400" cy="1470025"/>
          </a:xfrm>
        </p:spPr>
        <p:txBody>
          <a:bodyPr/>
          <a:lstStyle/>
          <a:p>
            <a:r>
              <a:rPr lang="en-GB" dirty="0" smtClean="0"/>
              <a:t>JESIP Awareness Package</a:t>
            </a:r>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GB" altLang="en-US" dirty="0" smtClean="0"/>
              <a:t>Principles for </a:t>
            </a:r>
            <a:r>
              <a:rPr lang="en-GB" altLang="en-US" dirty="0"/>
              <a:t>interoperability</a:t>
            </a:r>
            <a:endParaRPr lang="en-GB" altLang="en-US" dirty="0" smtClean="0"/>
          </a:p>
        </p:txBody>
      </p:sp>
      <p:sp>
        <p:nvSpPr>
          <p:cNvPr id="5" name="Rectangle 4"/>
          <p:cNvSpPr/>
          <p:nvPr/>
        </p:nvSpPr>
        <p:spPr>
          <a:xfrm>
            <a:off x="611188" y="1556792"/>
            <a:ext cx="7921625" cy="3708708"/>
          </a:xfrm>
          <a:prstGeom prst="rect">
            <a:avLst/>
          </a:prstGeom>
        </p:spPr>
        <p:txBody>
          <a:bodyPr>
            <a:spAutoFit/>
          </a:bodyPr>
          <a:lstStyle/>
          <a:p>
            <a:pPr>
              <a:defRPr/>
            </a:pPr>
            <a:r>
              <a:rPr lang="en-GB" sz="2400" b="1" dirty="0">
                <a:solidFill>
                  <a:schemeClr val="accent1">
                    <a:lumMod val="50000"/>
                  </a:schemeClr>
                </a:solidFill>
                <a:latin typeface="+mn-lt"/>
              </a:rPr>
              <a:t>Joint understanding of risk</a:t>
            </a:r>
          </a:p>
          <a:p>
            <a:pPr>
              <a:defRPr/>
            </a:pPr>
            <a:endParaRPr lang="en-GB" sz="1600" dirty="0">
              <a:latin typeface="+mn-lt"/>
            </a:endParaRPr>
          </a:p>
          <a:p>
            <a:pPr>
              <a:defRPr/>
            </a:pPr>
            <a:r>
              <a:rPr lang="en-GB" dirty="0">
                <a:latin typeface="+mn-lt"/>
              </a:rPr>
              <a:t>Risk arises from threats (malicious attacks) and/or hazards (accidents or natural events) which will be seen, understood and treated differently by </a:t>
            </a:r>
            <a:r>
              <a:rPr lang="en-GB" dirty="0" smtClean="0">
                <a:latin typeface="+mn-lt"/>
              </a:rPr>
              <a:t>each emergency service.</a:t>
            </a:r>
            <a:endParaRPr lang="en-GB" dirty="0">
              <a:latin typeface="+mn-lt"/>
            </a:endParaRPr>
          </a:p>
          <a:p>
            <a:pPr>
              <a:spcBef>
                <a:spcPts val="1800"/>
              </a:spcBef>
              <a:spcAft>
                <a:spcPts val="0"/>
              </a:spcAft>
            </a:pPr>
            <a:r>
              <a:rPr lang="en-GB" altLang="en-US" dirty="0">
                <a:latin typeface="+mn-lt"/>
              </a:rPr>
              <a:t>The joint understanding of risk is the process by which commanders work towards a common understanding of threats, hazards and the likelihood of them being realised, in order to inform decisions on deployments and risk control measures that are required.</a:t>
            </a:r>
          </a:p>
          <a:p>
            <a:pPr>
              <a:defRPr/>
            </a:pPr>
            <a:endParaRPr lang="en-GB" dirty="0">
              <a:latin typeface="+mn-lt"/>
            </a:endParaRPr>
          </a:p>
          <a:p>
            <a:pPr>
              <a:defRPr/>
            </a:pPr>
            <a:r>
              <a:rPr lang="en-GB" dirty="0">
                <a:latin typeface="+mn-lt"/>
              </a:rPr>
              <a:t>This will include</a:t>
            </a:r>
            <a:r>
              <a:rPr lang="en-GB" b="1" dirty="0">
                <a:solidFill>
                  <a:schemeClr val="accent1"/>
                </a:solidFill>
                <a:latin typeface="+mn-lt"/>
              </a:rPr>
              <a:t> </a:t>
            </a:r>
            <a:r>
              <a:rPr lang="en-GB" b="1" dirty="0">
                <a:solidFill>
                  <a:schemeClr val="accent1">
                    <a:lumMod val="50000"/>
                  </a:schemeClr>
                </a:solidFill>
                <a:latin typeface="+mn-lt"/>
              </a:rPr>
              <a:t>ensuring the safety of responders and mitigating the impact of risks </a:t>
            </a:r>
            <a:r>
              <a:rPr lang="en-GB" b="1" dirty="0" smtClean="0">
                <a:solidFill>
                  <a:schemeClr val="accent1">
                    <a:lumMod val="50000"/>
                  </a:schemeClr>
                </a:solidFill>
                <a:latin typeface="+mn-lt"/>
              </a:rPr>
              <a:t>to </a:t>
            </a:r>
            <a:r>
              <a:rPr lang="en-GB" b="1" dirty="0">
                <a:solidFill>
                  <a:schemeClr val="accent1">
                    <a:lumMod val="50000"/>
                  </a:schemeClr>
                </a:solidFill>
                <a:latin typeface="+mn-lt"/>
              </a:rPr>
              <a:t>members of the public, infrastructure and the environment</a:t>
            </a:r>
            <a:r>
              <a:rPr lang="en-GB" dirty="0">
                <a:solidFill>
                  <a:schemeClr val="accent1">
                    <a:lumMod val="50000"/>
                  </a:schemeClr>
                </a:solidFill>
                <a:latin typeface="+mn-lt"/>
              </a:rPr>
              <a:t>.</a:t>
            </a:r>
          </a:p>
        </p:txBody>
      </p:sp>
      <p:graphicFrame>
        <p:nvGraphicFramePr>
          <p:cNvPr id="6" name="Diagram 5"/>
          <p:cNvGraphicFramePr/>
          <p:nvPr>
            <p:extLst>
              <p:ext uri="{D42A27DB-BD31-4B8C-83A1-F6EECF244321}">
                <p14:modId xmlns:p14="http://schemas.microsoft.com/office/powerpoint/2010/main" val="1188581897"/>
              </p:ext>
            </p:extLst>
          </p:nvPr>
        </p:nvGraphicFramePr>
        <p:xfrm>
          <a:off x="576064" y="5157192"/>
          <a:ext cx="8460432" cy="123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up)">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up)">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up)">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up)">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6"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GB" altLang="en-US" dirty="0" smtClean="0"/>
              <a:t>Principles for </a:t>
            </a:r>
            <a:r>
              <a:rPr lang="en-GB" altLang="en-US" dirty="0"/>
              <a:t>interoperability</a:t>
            </a:r>
            <a:endParaRPr lang="en-GB" altLang="en-US" dirty="0" smtClean="0"/>
          </a:p>
        </p:txBody>
      </p:sp>
      <p:sp>
        <p:nvSpPr>
          <p:cNvPr id="5" name="Rectangle 4"/>
          <p:cNvSpPr/>
          <p:nvPr/>
        </p:nvSpPr>
        <p:spPr>
          <a:xfrm>
            <a:off x="611188" y="1556792"/>
            <a:ext cx="7921625" cy="3754874"/>
          </a:xfrm>
          <a:prstGeom prst="rect">
            <a:avLst/>
          </a:prstGeom>
        </p:spPr>
        <p:txBody>
          <a:bodyPr>
            <a:spAutoFit/>
          </a:bodyPr>
          <a:lstStyle/>
          <a:p>
            <a:pPr>
              <a:defRPr/>
            </a:pPr>
            <a:r>
              <a:rPr lang="en-GB" sz="2400" b="1" dirty="0">
                <a:solidFill>
                  <a:schemeClr val="accent1">
                    <a:lumMod val="50000"/>
                  </a:schemeClr>
                </a:solidFill>
                <a:latin typeface="+mn-lt"/>
              </a:rPr>
              <a:t>Shared situational awareness</a:t>
            </a:r>
          </a:p>
          <a:p>
            <a:pPr>
              <a:defRPr/>
            </a:pPr>
            <a:endParaRPr lang="en-GB" sz="1600" dirty="0">
              <a:latin typeface="+mn-lt"/>
            </a:endParaRPr>
          </a:p>
          <a:p>
            <a:pPr>
              <a:defRPr/>
            </a:pPr>
            <a:r>
              <a:rPr lang="en-GB" dirty="0">
                <a:latin typeface="+mn-lt"/>
              </a:rPr>
              <a:t>Shared situational awareness is a common understanding of the circumstances and immediate consequences of the emergency, together with an appreciation of the available capabilities and emergency services’ priorities.</a:t>
            </a:r>
          </a:p>
          <a:p>
            <a:pPr>
              <a:defRPr/>
            </a:pPr>
            <a:endParaRPr lang="en-GB" dirty="0">
              <a:latin typeface="+mn-lt"/>
            </a:endParaRPr>
          </a:p>
          <a:p>
            <a:pPr>
              <a:defRPr/>
            </a:pPr>
            <a:r>
              <a:rPr lang="en-GB" dirty="0">
                <a:latin typeface="+mn-lt"/>
              </a:rPr>
              <a:t>Achieving </a:t>
            </a:r>
            <a:r>
              <a:rPr lang="en-GB" b="1" dirty="0">
                <a:solidFill>
                  <a:schemeClr val="accent1">
                    <a:lumMod val="50000"/>
                  </a:schemeClr>
                </a:solidFill>
                <a:latin typeface="+mn-lt"/>
              </a:rPr>
              <a:t>shared situational awareness is essential for effective interoperability in the emergency response</a:t>
            </a:r>
            <a:r>
              <a:rPr lang="en-GB" b="1" dirty="0">
                <a:solidFill>
                  <a:schemeClr val="accent1"/>
                </a:solidFill>
                <a:latin typeface="+mn-lt"/>
              </a:rPr>
              <a:t> </a:t>
            </a:r>
            <a:r>
              <a:rPr lang="en-GB" dirty="0">
                <a:latin typeface="+mn-lt"/>
              </a:rPr>
              <a:t>and can be achieved by using the Joint Decision Model </a:t>
            </a:r>
            <a:r>
              <a:rPr lang="en-GB" dirty="0" smtClean="0">
                <a:latin typeface="+mn-lt"/>
              </a:rPr>
              <a:t>described </a:t>
            </a:r>
            <a:r>
              <a:rPr lang="en-GB" dirty="0">
                <a:latin typeface="+mn-lt"/>
              </a:rPr>
              <a:t>later in this session.</a:t>
            </a:r>
          </a:p>
          <a:p>
            <a:pPr>
              <a:defRPr/>
            </a:pPr>
            <a:endParaRPr lang="en-GB" dirty="0">
              <a:latin typeface="+mn-lt"/>
            </a:endParaRPr>
          </a:p>
          <a:p>
            <a:pPr>
              <a:defRPr/>
            </a:pPr>
            <a:r>
              <a:rPr lang="en-GB" dirty="0">
                <a:latin typeface="+mn-lt"/>
              </a:rPr>
              <a:t>Shared situational awareness relates not only to a common understanding between incident commanders, but also between control rooms and all tiers of the command structure.</a:t>
            </a:r>
          </a:p>
        </p:txBody>
      </p:sp>
      <p:graphicFrame>
        <p:nvGraphicFramePr>
          <p:cNvPr id="6" name="Diagram 5"/>
          <p:cNvGraphicFramePr/>
          <p:nvPr>
            <p:extLst>
              <p:ext uri="{D42A27DB-BD31-4B8C-83A1-F6EECF244321}">
                <p14:modId xmlns:p14="http://schemas.microsoft.com/office/powerpoint/2010/main" val="1992625465"/>
              </p:ext>
            </p:extLst>
          </p:nvPr>
        </p:nvGraphicFramePr>
        <p:xfrm>
          <a:off x="576064" y="5157192"/>
          <a:ext cx="8460432" cy="123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up)">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up)">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up)">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wipe(up)">
                                      <p:cBhvr>
                                        <p:cTn id="2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6"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GB" altLang="en-US" dirty="0" smtClean="0"/>
              <a:t>The Joint Decision Model (JDM)</a:t>
            </a:r>
          </a:p>
        </p:txBody>
      </p:sp>
      <p:pic>
        <p:nvPicPr>
          <p:cNvPr id="37891" name="Picture 6"/>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689350" y="1698625"/>
            <a:ext cx="5003800"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592138" y="1246327"/>
            <a:ext cx="3097212" cy="4524315"/>
          </a:xfrm>
          <a:prstGeom prst="rect">
            <a:avLst/>
          </a:prstGeom>
        </p:spPr>
        <p:txBody>
          <a:bodyPr>
            <a:spAutoFit/>
          </a:bodyPr>
          <a:lstStyle/>
          <a:p>
            <a:pPr>
              <a:defRPr/>
            </a:pPr>
            <a:r>
              <a:rPr lang="en-GB" dirty="0">
                <a:latin typeface="+mn-lt"/>
              </a:rPr>
              <a:t>The use of the JDM which includes the approach to establishing </a:t>
            </a:r>
            <a:r>
              <a:rPr lang="en-GB" b="1" dirty="0">
                <a:solidFill>
                  <a:schemeClr val="accent1">
                    <a:lumMod val="50000"/>
                  </a:schemeClr>
                </a:solidFill>
                <a:latin typeface="+mn-lt"/>
              </a:rPr>
              <a:t>shared situational awareness</a:t>
            </a:r>
            <a:r>
              <a:rPr lang="en-GB" dirty="0">
                <a:solidFill>
                  <a:schemeClr val="accent1">
                    <a:lumMod val="50000"/>
                  </a:schemeClr>
                </a:solidFill>
                <a:latin typeface="+mn-lt"/>
              </a:rPr>
              <a:t> </a:t>
            </a:r>
            <a:r>
              <a:rPr lang="en-GB" dirty="0">
                <a:latin typeface="+mn-lt"/>
              </a:rPr>
              <a:t>and </a:t>
            </a:r>
            <a:r>
              <a:rPr lang="en-GB" b="1" dirty="0">
                <a:solidFill>
                  <a:schemeClr val="accent1">
                    <a:lumMod val="50000"/>
                  </a:schemeClr>
                </a:solidFill>
                <a:latin typeface="+mn-lt"/>
              </a:rPr>
              <a:t>undertaking a joint assessment of risk</a:t>
            </a:r>
            <a:r>
              <a:rPr lang="en-GB" dirty="0">
                <a:latin typeface="+mn-lt"/>
              </a:rPr>
              <a:t>, will enable efficient and effective joint working amongst responders and help determine their priorities for action.</a:t>
            </a:r>
          </a:p>
          <a:p>
            <a:pPr>
              <a:defRPr/>
            </a:pPr>
            <a:endParaRPr lang="en-GB" dirty="0">
              <a:latin typeface="+mn-lt"/>
            </a:endParaRPr>
          </a:p>
          <a:p>
            <a:pPr>
              <a:defRPr/>
            </a:pPr>
            <a:r>
              <a:rPr lang="en-GB" dirty="0">
                <a:latin typeface="+mn-lt"/>
              </a:rPr>
              <a:t>Joint decisions must be made with reference to the primary aim of any emergency response: </a:t>
            </a:r>
            <a:r>
              <a:rPr lang="en-GB" b="1" dirty="0">
                <a:solidFill>
                  <a:schemeClr val="accent1">
                    <a:lumMod val="50000"/>
                  </a:schemeClr>
                </a:solidFill>
                <a:latin typeface="+mn-lt"/>
              </a:rPr>
              <a:t>to save lives and reduce harm</a:t>
            </a:r>
            <a:r>
              <a:rPr lang="en-GB" dirty="0">
                <a:solidFill>
                  <a:schemeClr val="accent1">
                    <a:lumMod val="50000"/>
                  </a:schemeClr>
                </a:solidFill>
                <a:latin typeface="+mn-lt"/>
              </a:rPr>
              <a:t>.</a:t>
            </a:r>
            <a:r>
              <a:rPr lang="en-GB" dirty="0">
                <a:latin typeface="+mn-lt"/>
              </a:rPr>
              <a:t> </a:t>
            </a:r>
            <a:endParaRPr lang="en-GB" dirty="0">
              <a:latin typeface="+mn-lt"/>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7891"/>
                                        </p:tgtEl>
                                        <p:attrNameLst>
                                          <p:attrName>style.visibility</p:attrName>
                                        </p:attrNameLst>
                                      </p:cBhvr>
                                      <p:to>
                                        <p:strVal val="visible"/>
                                      </p:to>
                                    </p:set>
                                    <p:animEffect transition="in" filter="wheel(1)">
                                      <p:cBhvr>
                                        <p:cTn id="7" dur="2000"/>
                                        <p:tgtEl>
                                          <p:spTgt spid="3789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left)">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left)">
                                      <p:cBhvr>
                                        <p:cTn id="1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GB" altLang="en-US" dirty="0" smtClean="0"/>
              <a:t>The Joint Decision Model (JDM)</a:t>
            </a:r>
          </a:p>
        </p:txBody>
      </p:sp>
      <p:sp>
        <p:nvSpPr>
          <p:cNvPr id="12" name="Rectangle 11"/>
          <p:cNvSpPr/>
          <p:nvPr/>
        </p:nvSpPr>
        <p:spPr>
          <a:xfrm>
            <a:off x="611188" y="1340768"/>
            <a:ext cx="3078162" cy="2308324"/>
          </a:xfrm>
          <a:prstGeom prst="rect">
            <a:avLst/>
          </a:prstGeom>
        </p:spPr>
        <p:txBody>
          <a:bodyPr wrap="square">
            <a:spAutoFit/>
          </a:bodyPr>
          <a:lstStyle/>
          <a:p>
            <a:pPr>
              <a:defRPr/>
            </a:pPr>
            <a:r>
              <a:rPr lang="en-GB" sz="1600" dirty="0">
                <a:latin typeface="+mn-lt"/>
              </a:rPr>
              <a:t>No one service can </a:t>
            </a:r>
            <a:r>
              <a:rPr lang="en-GB" sz="1600" dirty="0" smtClean="0">
                <a:latin typeface="+mn-lt"/>
              </a:rPr>
              <a:t>appreciate </a:t>
            </a:r>
            <a:r>
              <a:rPr lang="en-GB" sz="1600" dirty="0">
                <a:latin typeface="+mn-lt"/>
              </a:rPr>
              <a:t>all </a:t>
            </a:r>
            <a:r>
              <a:rPr lang="en-GB" sz="1600" dirty="0" smtClean="0">
                <a:latin typeface="+mn-lt"/>
              </a:rPr>
              <a:t>dimensions </a:t>
            </a:r>
            <a:r>
              <a:rPr lang="en-GB" sz="1600" dirty="0">
                <a:latin typeface="+mn-lt"/>
              </a:rPr>
              <a:t>of </a:t>
            </a:r>
            <a:r>
              <a:rPr lang="en-GB" sz="1600" dirty="0" smtClean="0">
                <a:latin typeface="+mn-lt"/>
              </a:rPr>
              <a:t>a major or complex incident. </a:t>
            </a:r>
            <a:r>
              <a:rPr lang="en-GB" sz="1600" dirty="0">
                <a:latin typeface="+mn-lt"/>
              </a:rPr>
              <a:t>Wider understanding </a:t>
            </a:r>
            <a:r>
              <a:rPr lang="en-GB" sz="1600" dirty="0" smtClean="0">
                <a:latin typeface="+mn-lt"/>
              </a:rPr>
              <a:t>requires communication </a:t>
            </a:r>
            <a:r>
              <a:rPr lang="en-GB" sz="1600" dirty="0">
                <a:latin typeface="+mn-lt"/>
              </a:rPr>
              <a:t>between </a:t>
            </a:r>
            <a:r>
              <a:rPr lang="en-GB" sz="1600" dirty="0" smtClean="0">
                <a:latin typeface="+mn-lt"/>
              </a:rPr>
              <a:t>organisations</a:t>
            </a:r>
            <a:r>
              <a:rPr lang="en-GB" sz="1600" dirty="0">
                <a:latin typeface="+mn-lt"/>
              </a:rPr>
              <a:t>.</a:t>
            </a:r>
          </a:p>
          <a:p>
            <a:pPr>
              <a:defRPr/>
            </a:pPr>
            <a:endParaRPr lang="en-GB" sz="1600" dirty="0">
              <a:latin typeface="+mn-lt"/>
            </a:endParaRPr>
          </a:p>
          <a:p>
            <a:pPr>
              <a:defRPr/>
            </a:pPr>
            <a:r>
              <a:rPr lang="en-GB" sz="1600" b="1" dirty="0">
                <a:solidFill>
                  <a:schemeClr val="accent1">
                    <a:lumMod val="50000"/>
                  </a:schemeClr>
                </a:solidFill>
                <a:latin typeface="+mn-lt"/>
              </a:rPr>
              <a:t>METHANE</a:t>
            </a:r>
            <a:r>
              <a:rPr lang="en-GB" sz="1600" dirty="0">
                <a:solidFill>
                  <a:schemeClr val="accent1">
                    <a:lumMod val="50000"/>
                  </a:schemeClr>
                </a:solidFill>
                <a:latin typeface="+mn-lt"/>
              </a:rPr>
              <a:t> </a:t>
            </a:r>
            <a:r>
              <a:rPr lang="en-GB" sz="1600" dirty="0">
                <a:latin typeface="+mn-lt"/>
              </a:rPr>
              <a:t>should be used </a:t>
            </a:r>
            <a:r>
              <a:rPr lang="en-GB" sz="1600" dirty="0" smtClean="0">
                <a:latin typeface="+mn-lt"/>
              </a:rPr>
              <a:t>to pass information, to </a:t>
            </a:r>
            <a:r>
              <a:rPr lang="en-GB" sz="1600" dirty="0">
                <a:latin typeface="+mn-lt"/>
              </a:rPr>
              <a:t>establish </a:t>
            </a:r>
            <a:r>
              <a:rPr lang="en-GB" sz="1600" dirty="0" smtClean="0">
                <a:latin typeface="+mn-lt"/>
              </a:rPr>
              <a:t>initial shared </a:t>
            </a:r>
            <a:r>
              <a:rPr lang="en-GB" sz="1600" dirty="0">
                <a:latin typeface="+mn-lt"/>
              </a:rPr>
              <a:t>situational awareness</a:t>
            </a:r>
            <a:r>
              <a:rPr lang="en-GB" sz="1600" dirty="0" smtClean="0">
                <a:latin typeface="+mn-lt"/>
              </a:rPr>
              <a:t>:</a:t>
            </a:r>
            <a:endParaRPr lang="en-GB" sz="1600" dirty="0">
              <a:latin typeface="+mn-lt"/>
            </a:endParaRPr>
          </a:p>
        </p:txBody>
      </p:sp>
      <p:pic>
        <p:nvPicPr>
          <p:cNvPr id="389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9350" y="1698625"/>
            <a:ext cx="5005388" cy="436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566" y="3933056"/>
            <a:ext cx="2592290" cy="2321667"/>
          </a:xfrm>
          <a:prstGeom prst="rect">
            <a:avLst/>
          </a:prstGeom>
        </p:spPr>
        <p:style>
          <a:lnRef idx="2">
            <a:schemeClr val="accent1"/>
          </a:lnRef>
          <a:fillRef idx="1">
            <a:schemeClr val="lt1"/>
          </a:fillRef>
          <a:effectRef idx="0">
            <a:schemeClr val="accent1"/>
          </a:effectRef>
          <a:fontRef idx="minor">
            <a:schemeClr val="dk1"/>
          </a:fontRef>
        </p:style>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wipe(left)">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GB" altLang="en-US" dirty="0" smtClean="0"/>
              <a:t>The Joint Decision Model (JDM)</a:t>
            </a:r>
          </a:p>
        </p:txBody>
      </p:sp>
      <p:sp>
        <p:nvSpPr>
          <p:cNvPr id="12" name="Rectangle 11"/>
          <p:cNvSpPr/>
          <p:nvPr/>
        </p:nvSpPr>
        <p:spPr>
          <a:xfrm>
            <a:off x="611188" y="1773238"/>
            <a:ext cx="3097212" cy="4031873"/>
          </a:xfrm>
          <a:prstGeom prst="rect">
            <a:avLst/>
          </a:prstGeom>
        </p:spPr>
        <p:txBody>
          <a:bodyPr>
            <a:spAutoFit/>
          </a:bodyPr>
          <a:lstStyle/>
          <a:p>
            <a:pPr>
              <a:defRPr/>
            </a:pPr>
            <a:r>
              <a:rPr lang="en-GB" sz="1600" dirty="0">
                <a:latin typeface="+mn-lt"/>
              </a:rPr>
              <a:t>Understanding risk is central to emergency response.</a:t>
            </a:r>
          </a:p>
          <a:p>
            <a:pPr>
              <a:defRPr/>
            </a:pPr>
            <a:endParaRPr lang="en-GB" sz="1600" dirty="0">
              <a:latin typeface="+mn-lt"/>
            </a:endParaRPr>
          </a:p>
          <a:p>
            <a:pPr>
              <a:defRPr/>
            </a:pPr>
            <a:r>
              <a:rPr lang="en-GB" sz="1600" dirty="0">
                <a:latin typeface="+mn-lt"/>
              </a:rPr>
              <a:t>A key task for commanders is to </a:t>
            </a:r>
            <a:r>
              <a:rPr lang="en-GB" sz="1600" b="1" dirty="0">
                <a:solidFill>
                  <a:schemeClr val="accent1">
                    <a:lumMod val="50000"/>
                  </a:schemeClr>
                </a:solidFill>
                <a:latin typeface="+mn-lt"/>
              </a:rPr>
              <a:t>build and maintain a common understanding of the full range of risks </a:t>
            </a:r>
            <a:r>
              <a:rPr lang="en-GB" sz="1600" dirty="0">
                <a:latin typeface="+mn-lt"/>
              </a:rPr>
              <a:t>and the way that those risks may be increased, reduced or controlled by decisions made and subsequent actions taken.</a:t>
            </a:r>
          </a:p>
          <a:p>
            <a:pPr>
              <a:defRPr/>
            </a:pPr>
            <a:endParaRPr lang="en-GB" sz="1600" dirty="0">
              <a:latin typeface="+mn-lt"/>
            </a:endParaRPr>
          </a:p>
          <a:p>
            <a:pPr>
              <a:defRPr/>
            </a:pPr>
            <a:r>
              <a:rPr lang="en-GB" sz="1600" dirty="0">
                <a:latin typeface="+mn-lt"/>
              </a:rPr>
              <a:t>In a major or complex </a:t>
            </a:r>
            <a:r>
              <a:rPr lang="en-GB" sz="1600" dirty="0" smtClean="0">
                <a:latin typeface="+mn-lt"/>
              </a:rPr>
              <a:t>incident the </a:t>
            </a:r>
            <a:r>
              <a:rPr lang="en-GB" sz="1600" dirty="0">
                <a:latin typeface="+mn-lt"/>
              </a:rPr>
              <a:t>blue light services will have unique insights into risks and by sharing that knowledge, a common understanding can be established.</a:t>
            </a:r>
          </a:p>
        </p:txBody>
      </p:sp>
      <p:pic>
        <p:nvPicPr>
          <p:cNvPr id="3994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9350" y="1698625"/>
            <a:ext cx="5005388" cy="436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wipe(left)">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wipe(left)">
                                      <p:cBhvr>
                                        <p:cTn id="17"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GB" altLang="en-US" dirty="0" smtClean="0"/>
              <a:t>The Joint Decision Model (JDM)</a:t>
            </a:r>
          </a:p>
        </p:txBody>
      </p:sp>
      <p:sp>
        <p:nvSpPr>
          <p:cNvPr id="12" name="Rectangle 11"/>
          <p:cNvSpPr/>
          <p:nvPr/>
        </p:nvSpPr>
        <p:spPr>
          <a:xfrm>
            <a:off x="611188" y="1773238"/>
            <a:ext cx="3097212" cy="4524315"/>
          </a:xfrm>
          <a:prstGeom prst="rect">
            <a:avLst/>
          </a:prstGeom>
        </p:spPr>
        <p:txBody>
          <a:bodyPr>
            <a:spAutoFit/>
          </a:bodyPr>
          <a:lstStyle/>
          <a:p>
            <a:pPr>
              <a:defRPr/>
            </a:pPr>
            <a:r>
              <a:rPr lang="en-GB" dirty="0">
                <a:latin typeface="+mn-lt"/>
              </a:rPr>
              <a:t>Decision making in an emergency will be focussed on how to achieve the desired end state and there will always be various </a:t>
            </a:r>
            <a:r>
              <a:rPr lang="en-GB" b="1" dirty="0">
                <a:solidFill>
                  <a:schemeClr val="accent1">
                    <a:lumMod val="50000"/>
                  </a:schemeClr>
                </a:solidFill>
                <a:latin typeface="+mn-lt"/>
              </a:rPr>
              <a:t>constraints and considerations</a:t>
            </a:r>
            <a:r>
              <a:rPr lang="en-GB" b="1" dirty="0">
                <a:solidFill>
                  <a:schemeClr val="accent1"/>
                </a:solidFill>
                <a:latin typeface="+mn-lt"/>
              </a:rPr>
              <a:t> </a:t>
            </a:r>
            <a:r>
              <a:rPr lang="en-GB" dirty="0">
                <a:latin typeface="+mn-lt"/>
              </a:rPr>
              <a:t>that will shape how this is achieved.</a:t>
            </a:r>
          </a:p>
          <a:p>
            <a:pPr>
              <a:defRPr/>
            </a:pPr>
            <a:endParaRPr lang="en-GB" dirty="0">
              <a:latin typeface="+mn-lt"/>
            </a:endParaRPr>
          </a:p>
          <a:p>
            <a:pPr>
              <a:defRPr/>
            </a:pPr>
            <a:r>
              <a:rPr lang="en-GB" b="1" dirty="0">
                <a:solidFill>
                  <a:schemeClr val="accent1">
                    <a:lumMod val="50000"/>
                  </a:schemeClr>
                </a:solidFill>
                <a:latin typeface="+mn-lt"/>
              </a:rPr>
              <a:t>Powers, policies and procedures </a:t>
            </a:r>
            <a:r>
              <a:rPr lang="en-GB" dirty="0">
                <a:latin typeface="+mn-lt"/>
              </a:rPr>
              <a:t>relate to any relevant laws, operating procedures or policies that may impact on the desired response plan and the capabilities that are available to be deployed.</a:t>
            </a:r>
          </a:p>
        </p:txBody>
      </p:sp>
      <p:pic>
        <p:nvPicPr>
          <p:cNvPr id="4096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9350" y="1698625"/>
            <a:ext cx="500538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wipe(left)">
                                      <p:cBhvr>
                                        <p:cTn id="12"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GB" altLang="en-US" dirty="0" smtClean="0"/>
              <a:t>The Joint Decision Model (JDM)</a:t>
            </a:r>
          </a:p>
        </p:txBody>
      </p:sp>
      <p:sp>
        <p:nvSpPr>
          <p:cNvPr id="12" name="Rectangle 11"/>
          <p:cNvSpPr/>
          <p:nvPr/>
        </p:nvSpPr>
        <p:spPr>
          <a:xfrm>
            <a:off x="611188" y="1401454"/>
            <a:ext cx="3097212" cy="4955203"/>
          </a:xfrm>
          <a:prstGeom prst="rect">
            <a:avLst/>
          </a:prstGeom>
        </p:spPr>
        <p:txBody>
          <a:bodyPr>
            <a:spAutoFit/>
          </a:bodyPr>
          <a:lstStyle/>
          <a:p>
            <a:pPr>
              <a:defRPr/>
            </a:pPr>
            <a:r>
              <a:rPr lang="en-GB" dirty="0">
                <a:latin typeface="+mn-lt"/>
              </a:rPr>
              <a:t>There will usually be more than one option to achieve the desired end state and it is good practice that a range of options are identified and evaluated.</a:t>
            </a:r>
          </a:p>
          <a:p>
            <a:pPr>
              <a:defRPr/>
            </a:pPr>
            <a:endParaRPr lang="en-GB" dirty="0">
              <a:latin typeface="+mn-lt"/>
            </a:endParaRPr>
          </a:p>
          <a:p>
            <a:pPr>
              <a:defRPr/>
            </a:pPr>
            <a:r>
              <a:rPr lang="en-GB" dirty="0">
                <a:latin typeface="+mn-lt"/>
              </a:rPr>
              <a:t>Any potential option or course of action should be evaluated with respect to:</a:t>
            </a:r>
          </a:p>
          <a:p>
            <a:pPr>
              <a:defRPr/>
            </a:pPr>
            <a:endParaRPr lang="en-GB" dirty="0">
              <a:latin typeface="+mn-lt"/>
            </a:endParaRPr>
          </a:p>
          <a:p>
            <a:pPr marL="54000">
              <a:spcAft>
                <a:spcPts val="600"/>
              </a:spcAft>
              <a:defRPr/>
            </a:pPr>
            <a:r>
              <a:rPr lang="en-GB" b="1" dirty="0">
                <a:solidFill>
                  <a:schemeClr val="accent1">
                    <a:lumMod val="50000"/>
                  </a:schemeClr>
                </a:solidFill>
                <a:latin typeface="+mn-lt"/>
              </a:rPr>
              <a:t>Suitability</a:t>
            </a:r>
            <a:r>
              <a:rPr lang="en-GB" dirty="0">
                <a:solidFill>
                  <a:schemeClr val="accent1">
                    <a:lumMod val="50000"/>
                  </a:schemeClr>
                </a:solidFill>
                <a:latin typeface="+mn-lt"/>
              </a:rPr>
              <a:t> </a:t>
            </a:r>
            <a:r>
              <a:rPr lang="en-GB" dirty="0">
                <a:latin typeface="+mn-lt"/>
              </a:rPr>
              <a:t>– does it fit with the strategic direction?</a:t>
            </a:r>
          </a:p>
          <a:p>
            <a:pPr marL="54000">
              <a:spcAft>
                <a:spcPts val="600"/>
              </a:spcAft>
              <a:defRPr/>
            </a:pPr>
            <a:r>
              <a:rPr lang="en-GB" b="1" dirty="0">
                <a:solidFill>
                  <a:schemeClr val="accent1">
                    <a:lumMod val="50000"/>
                  </a:schemeClr>
                </a:solidFill>
                <a:latin typeface="+mn-lt"/>
              </a:rPr>
              <a:t>Feasibility</a:t>
            </a:r>
            <a:r>
              <a:rPr lang="en-GB" dirty="0">
                <a:solidFill>
                  <a:schemeClr val="accent1">
                    <a:lumMod val="50000"/>
                  </a:schemeClr>
                </a:solidFill>
                <a:latin typeface="+mn-lt"/>
              </a:rPr>
              <a:t> </a:t>
            </a:r>
            <a:r>
              <a:rPr lang="en-GB" dirty="0">
                <a:latin typeface="+mn-lt"/>
              </a:rPr>
              <a:t>– in resource terms can it be done?</a:t>
            </a:r>
          </a:p>
          <a:p>
            <a:pPr marL="54000">
              <a:spcAft>
                <a:spcPts val="600"/>
              </a:spcAft>
              <a:defRPr/>
            </a:pPr>
            <a:r>
              <a:rPr lang="en-GB" b="1" dirty="0">
                <a:solidFill>
                  <a:schemeClr val="accent1">
                    <a:lumMod val="50000"/>
                  </a:schemeClr>
                </a:solidFill>
                <a:latin typeface="+mn-lt"/>
              </a:rPr>
              <a:t>Acceptability</a:t>
            </a:r>
            <a:r>
              <a:rPr lang="en-GB" dirty="0">
                <a:solidFill>
                  <a:schemeClr val="accent1">
                    <a:lumMod val="50000"/>
                  </a:schemeClr>
                </a:solidFill>
                <a:latin typeface="+mn-lt"/>
              </a:rPr>
              <a:t> </a:t>
            </a:r>
            <a:r>
              <a:rPr lang="en-GB" dirty="0">
                <a:latin typeface="+mn-lt"/>
              </a:rPr>
              <a:t>– is it legal, morally defensible and justifiable?</a:t>
            </a:r>
          </a:p>
        </p:txBody>
      </p:sp>
      <p:pic>
        <p:nvPicPr>
          <p:cNvPr id="4198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9350" y="1698625"/>
            <a:ext cx="5005388" cy="436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wipe(left)">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wipe(left)">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wipe(left)">
                                      <p:cBhvr>
                                        <p:cTn id="22" dur="500"/>
                                        <p:tgtEl>
                                          <p:spTgt spid="1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wipe(left)">
                                      <p:cBhvr>
                                        <p:cTn id="27"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GB" altLang="en-US" dirty="0" smtClean="0"/>
              <a:t>The Joint Decision Model (JDM)</a:t>
            </a:r>
          </a:p>
        </p:txBody>
      </p:sp>
      <p:sp>
        <p:nvSpPr>
          <p:cNvPr id="12" name="Rectangle 11"/>
          <p:cNvSpPr/>
          <p:nvPr/>
        </p:nvSpPr>
        <p:spPr>
          <a:xfrm>
            <a:off x="592138" y="1340768"/>
            <a:ext cx="3097212" cy="5078313"/>
          </a:xfrm>
          <a:prstGeom prst="rect">
            <a:avLst/>
          </a:prstGeom>
        </p:spPr>
        <p:txBody>
          <a:bodyPr>
            <a:spAutoFit/>
          </a:bodyPr>
          <a:lstStyle/>
          <a:p>
            <a:pPr>
              <a:defRPr/>
            </a:pPr>
            <a:r>
              <a:rPr lang="en-GB" dirty="0">
                <a:latin typeface="+mn-lt"/>
              </a:rPr>
              <a:t>Building situational awareness, setting direction and evaluating options all lead to </a:t>
            </a:r>
            <a:r>
              <a:rPr lang="en-GB" b="1" dirty="0">
                <a:solidFill>
                  <a:schemeClr val="accent1">
                    <a:lumMod val="50000"/>
                  </a:schemeClr>
                </a:solidFill>
                <a:latin typeface="+mn-lt"/>
              </a:rPr>
              <a:t>taking the actions that are judged to be the most effective and efficient </a:t>
            </a:r>
            <a:r>
              <a:rPr lang="en-GB" dirty="0">
                <a:latin typeface="+mn-lt"/>
              </a:rPr>
              <a:t>in resolving an emergency.</a:t>
            </a:r>
          </a:p>
          <a:p>
            <a:pPr>
              <a:defRPr/>
            </a:pPr>
            <a:endParaRPr lang="en-GB" dirty="0">
              <a:latin typeface="+mn-lt"/>
            </a:endParaRPr>
          </a:p>
          <a:p>
            <a:pPr>
              <a:defRPr/>
            </a:pPr>
            <a:r>
              <a:rPr lang="en-GB" dirty="0">
                <a:latin typeface="+mn-lt"/>
              </a:rPr>
              <a:t>As the JDM is a continuous </a:t>
            </a:r>
            <a:r>
              <a:rPr lang="en-GB" dirty="0" smtClean="0">
                <a:latin typeface="+mn-lt"/>
              </a:rPr>
              <a:t>cycle, </a:t>
            </a:r>
            <a:r>
              <a:rPr lang="en-GB" dirty="0">
                <a:latin typeface="+mn-lt"/>
              </a:rPr>
              <a:t>it is essential that the results of those actions are fed back into the first box – Gather and share information and intelligence.</a:t>
            </a:r>
          </a:p>
          <a:p>
            <a:pPr>
              <a:defRPr/>
            </a:pPr>
            <a:endParaRPr lang="en-GB" dirty="0">
              <a:latin typeface="+mn-lt"/>
            </a:endParaRPr>
          </a:p>
          <a:p>
            <a:pPr>
              <a:defRPr/>
            </a:pPr>
            <a:r>
              <a:rPr lang="en-GB" dirty="0">
                <a:latin typeface="+mn-lt"/>
              </a:rPr>
              <a:t>This will, in turn, shape any revision to the </a:t>
            </a:r>
            <a:r>
              <a:rPr lang="en-GB" dirty="0" smtClean="0">
                <a:latin typeface="+mn-lt"/>
              </a:rPr>
              <a:t>direction, </a:t>
            </a:r>
            <a:r>
              <a:rPr lang="en-GB" dirty="0">
                <a:latin typeface="+mn-lt"/>
              </a:rPr>
              <a:t>and the cycle continues.</a:t>
            </a:r>
            <a:endParaRPr lang="en-GB" dirty="0">
              <a:latin typeface="+mn-lt"/>
              <a:cs typeface="Arial" pitchFamily="34" charset="0"/>
            </a:endParaRPr>
          </a:p>
        </p:txBody>
      </p:sp>
      <p:pic>
        <p:nvPicPr>
          <p:cNvPr id="430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9350" y="1698625"/>
            <a:ext cx="5005388" cy="436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wipe(left)">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wipe(left)">
                                      <p:cBhvr>
                                        <p:cTn id="17"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fontScale="90000"/>
          </a:bodyPr>
          <a:lstStyle/>
          <a:p>
            <a:r>
              <a:rPr lang="en-GB" dirty="0" smtClean="0"/>
              <a:t>Implications for other responders</a:t>
            </a:r>
          </a:p>
        </p:txBody>
      </p:sp>
      <p:pic>
        <p:nvPicPr>
          <p:cNvPr id="44035" name="Picture 4" descr="Mythe%20works 1 "/>
          <p:cNvPicPr>
            <a:picLocks noChangeAspect="1" noChangeArrowheads="1"/>
          </p:cNvPicPr>
          <p:nvPr/>
        </p:nvPicPr>
        <p:blipFill>
          <a:blip r:embed="rId3" cstate="print">
            <a:extLst>
              <a:ext uri="{28A0092B-C50C-407E-A947-70E740481C1C}">
                <a14:useLocalDpi xmlns:a14="http://schemas.microsoft.com/office/drawing/2010/main" val="0"/>
              </a:ext>
            </a:extLst>
          </a:blip>
          <a:srcRect t="20844" b="11116"/>
          <a:stretch>
            <a:fillRect/>
          </a:stretch>
        </p:blipFill>
        <p:spPr bwMode="auto">
          <a:xfrm>
            <a:off x="611560" y="2401889"/>
            <a:ext cx="8329656" cy="37634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GB" altLang="en-US" dirty="0" smtClean="0"/>
              <a:t>On-scene response</a:t>
            </a:r>
          </a:p>
        </p:txBody>
      </p:sp>
      <p:pic>
        <p:nvPicPr>
          <p:cNvPr id="4506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425" y="1698625"/>
            <a:ext cx="2752725"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11187" y="1174432"/>
            <a:ext cx="5329237" cy="3447098"/>
          </a:xfrm>
          <a:prstGeom prst="rect">
            <a:avLst/>
          </a:prstGeom>
        </p:spPr>
        <p:txBody>
          <a:bodyPr>
            <a:spAutoFit/>
          </a:bodyPr>
          <a:lstStyle/>
          <a:p>
            <a:pPr>
              <a:spcAft>
                <a:spcPts val="1200"/>
              </a:spcAft>
              <a:defRPr/>
            </a:pPr>
            <a:r>
              <a:rPr lang="en-GB" b="1" dirty="0">
                <a:solidFill>
                  <a:schemeClr val="accent1">
                    <a:lumMod val="50000"/>
                  </a:schemeClr>
                </a:solidFill>
                <a:latin typeface="+mn-lt"/>
              </a:rPr>
              <a:t>Essentially there will be no change </a:t>
            </a:r>
            <a:r>
              <a:rPr lang="en-GB" dirty="0">
                <a:latin typeface="+mn-lt"/>
              </a:rPr>
              <a:t>to the way in which </a:t>
            </a:r>
            <a:r>
              <a:rPr lang="en-GB" dirty="0" smtClean="0">
                <a:latin typeface="+mn-lt"/>
              </a:rPr>
              <a:t>other</a:t>
            </a:r>
            <a:r>
              <a:rPr lang="en-GB" dirty="0" smtClean="0">
                <a:solidFill>
                  <a:srgbClr val="FF0000"/>
                </a:solidFill>
                <a:latin typeface="+mn-lt"/>
              </a:rPr>
              <a:t> </a:t>
            </a:r>
            <a:r>
              <a:rPr lang="en-GB" dirty="0" smtClean="0">
                <a:latin typeface="+mn-lt"/>
              </a:rPr>
              <a:t>responders </a:t>
            </a:r>
            <a:r>
              <a:rPr lang="en-GB" dirty="0">
                <a:latin typeface="+mn-lt"/>
              </a:rPr>
              <a:t>interact with the emergency services at the incident scene.</a:t>
            </a:r>
          </a:p>
          <a:p>
            <a:pPr>
              <a:spcAft>
                <a:spcPts val="1200"/>
              </a:spcAft>
              <a:defRPr/>
            </a:pPr>
            <a:r>
              <a:rPr lang="en-GB" dirty="0">
                <a:latin typeface="+mn-lt"/>
              </a:rPr>
              <a:t>The level, nature and timing of engagement with </a:t>
            </a:r>
            <a:r>
              <a:rPr lang="en-GB" dirty="0" smtClean="0">
                <a:latin typeface="+mn-lt"/>
              </a:rPr>
              <a:t>other</a:t>
            </a:r>
            <a:r>
              <a:rPr lang="en-GB" dirty="0" smtClean="0">
                <a:solidFill>
                  <a:srgbClr val="FF0000"/>
                </a:solidFill>
                <a:latin typeface="+mn-lt"/>
              </a:rPr>
              <a:t> </a:t>
            </a:r>
            <a:r>
              <a:rPr lang="en-GB" dirty="0" smtClean="0">
                <a:latin typeface="+mn-lt"/>
              </a:rPr>
              <a:t>responders </a:t>
            </a:r>
            <a:r>
              <a:rPr lang="en-GB" dirty="0">
                <a:latin typeface="+mn-lt"/>
              </a:rPr>
              <a:t>will not alter.</a:t>
            </a:r>
          </a:p>
          <a:p>
            <a:pPr>
              <a:defRPr/>
            </a:pPr>
            <a:r>
              <a:rPr lang="en-GB" dirty="0" smtClean="0">
                <a:latin typeface="+mn-lt"/>
              </a:rPr>
              <a:t>Other</a:t>
            </a:r>
            <a:r>
              <a:rPr lang="en-GB" dirty="0" smtClean="0">
                <a:solidFill>
                  <a:srgbClr val="FF0000"/>
                </a:solidFill>
                <a:latin typeface="+mn-lt"/>
              </a:rPr>
              <a:t> </a:t>
            </a:r>
            <a:r>
              <a:rPr lang="en-GB" dirty="0" smtClean="0">
                <a:latin typeface="+mn-lt"/>
              </a:rPr>
              <a:t>responders </a:t>
            </a:r>
            <a:r>
              <a:rPr lang="en-GB" dirty="0">
                <a:latin typeface="+mn-lt"/>
              </a:rPr>
              <a:t>should benefit from an improvement in </a:t>
            </a:r>
            <a:r>
              <a:rPr lang="en-GB" dirty="0">
                <a:latin typeface="+mn-lt"/>
                <a:cs typeface="Arial" pitchFamily="34" charset="0"/>
              </a:rPr>
              <a:t>how the emergency services work together at the scene.  A better coordinated and more efficient command structure should make integration of the activities of wider responders easier and more beneficial for all.</a:t>
            </a:r>
          </a:p>
        </p:txBody>
      </p:sp>
      <p:sp>
        <p:nvSpPr>
          <p:cNvPr id="45062" name="Rectangle 7"/>
          <p:cNvSpPr>
            <a:spLocks noChangeArrowheads="1"/>
          </p:cNvSpPr>
          <p:nvPr/>
        </p:nvSpPr>
        <p:spPr bwMode="auto">
          <a:xfrm>
            <a:off x="611386" y="4621530"/>
            <a:ext cx="79930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dirty="0">
                <a:latin typeface="+mn-lt"/>
              </a:rPr>
              <a:t>Other responders attending the scene should be </a:t>
            </a:r>
            <a:r>
              <a:rPr lang="en-GB" altLang="en-US" b="1" dirty="0">
                <a:solidFill>
                  <a:schemeClr val="accent1">
                    <a:lumMod val="50000"/>
                  </a:schemeClr>
                </a:solidFill>
                <a:latin typeface="+mn-lt"/>
              </a:rPr>
              <a:t>familiar with the principles for joint working</a:t>
            </a:r>
            <a:r>
              <a:rPr lang="en-GB" altLang="en-US" dirty="0">
                <a:solidFill>
                  <a:schemeClr val="accent1">
                    <a:lumMod val="50000"/>
                  </a:schemeClr>
                </a:solidFill>
                <a:latin typeface="+mn-lt"/>
              </a:rPr>
              <a:t>, </a:t>
            </a:r>
            <a:r>
              <a:rPr lang="en-GB" altLang="en-US" dirty="0">
                <a:latin typeface="+mn-lt"/>
              </a:rPr>
              <a:t>and </a:t>
            </a:r>
            <a:r>
              <a:rPr lang="en-GB" altLang="en-US" b="1" dirty="0">
                <a:solidFill>
                  <a:schemeClr val="accent1">
                    <a:lumMod val="50000"/>
                  </a:schemeClr>
                </a:solidFill>
                <a:latin typeface="+mn-lt"/>
              </a:rPr>
              <a:t>aware of the Joint Decision Model </a:t>
            </a:r>
            <a:r>
              <a:rPr lang="en-GB" altLang="en-US" dirty="0">
                <a:latin typeface="+mn-lt"/>
              </a:rPr>
              <a:t>so that they can engage in this process if required.</a:t>
            </a:r>
          </a:p>
        </p:txBody>
      </p:sp>
      <p:graphicFrame>
        <p:nvGraphicFramePr>
          <p:cNvPr id="7" name="Diagram 6"/>
          <p:cNvGraphicFramePr/>
          <p:nvPr>
            <p:extLst>
              <p:ext uri="{D42A27DB-BD31-4B8C-83A1-F6EECF244321}">
                <p14:modId xmlns:p14="http://schemas.microsoft.com/office/powerpoint/2010/main" val="639760343"/>
              </p:ext>
            </p:extLst>
          </p:nvPr>
        </p:nvGraphicFramePr>
        <p:xfrm>
          <a:off x="576486" y="5453935"/>
          <a:ext cx="8424936" cy="12399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5062"/>
                                        </p:tgtEl>
                                        <p:attrNameLst>
                                          <p:attrName>style.visibility</p:attrName>
                                        </p:attrNameLst>
                                      </p:cBhvr>
                                      <p:to>
                                        <p:strVal val="visible"/>
                                      </p:to>
                                    </p:set>
                                    <p:animEffect transition="in" filter="wipe(left)">
                                      <p:cBhvr>
                                        <p:cTn id="22" dur="500"/>
                                        <p:tgtEl>
                                          <p:spTgt spid="45062"/>
                                        </p:tgtEl>
                                      </p:cBhvr>
                                    </p:animEffect>
                                  </p:childTnLst>
                                </p:cTn>
                              </p:par>
                              <p:par>
                                <p:cTn id="23" presetID="21" presetClass="entr" presetSubtype="1" fill="hold" nodeType="withEffect">
                                  <p:stCondLst>
                                    <p:cond delay="0"/>
                                  </p:stCondLst>
                                  <p:childTnLst>
                                    <p:set>
                                      <p:cBhvr>
                                        <p:cTn id="24" dur="1" fill="hold">
                                          <p:stCondLst>
                                            <p:cond delay="0"/>
                                          </p:stCondLst>
                                        </p:cTn>
                                        <p:tgtEl>
                                          <p:spTgt spid="45060"/>
                                        </p:tgtEl>
                                        <p:attrNameLst>
                                          <p:attrName>style.visibility</p:attrName>
                                        </p:attrNameLst>
                                      </p:cBhvr>
                                      <p:to>
                                        <p:strVal val="visible"/>
                                      </p:to>
                                    </p:set>
                                    <p:animEffect transition="in" filter="wheel(1)">
                                      <p:cBhvr>
                                        <p:cTn id="25" dur="2000"/>
                                        <p:tgtEl>
                                          <p:spTgt spid="45060"/>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up)">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5062" grpId="0"/>
      <p:bldGraphic spid="7"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97850673"/>
              </p:ext>
            </p:extLst>
          </p:nvPr>
        </p:nvGraphicFramePr>
        <p:xfrm>
          <a:off x="611560" y="1556792"/>
          <a:ext cx="8136904"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GB" dirty="0" smtClean="0"/>
              <a:t>Contents</a:t>
            </a:r>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dgm id="{358322EF-6D84-48D9-9C5A-187E5D8AA05C}"/>
                                            </p:graphicEl>
                                          </p:spTgt>
                                        </p:tgtEl>
                                        <p:attrNameLst>
                                          <p:attrName>style.visibility</p:attrName>
                                        </p:attrNameLst>
                                      </p:cBhvr>
                                      <p:to>
                                        <p:strVal val="visible"/>
                                      </p:to>
                                    </p:set>
                                    <p:animEffect transition="in" filter="wipe(left)">
                                      <p:cBhvr>
                                        <p:cTn id="7" dur="500"/>
                                        <p:tgtEl>
                                          <p:spTgt spid="3">
                                            <p:graphicEl>
                                              <a:dgm id="{358322EF-6D84-48D9-9C5A-187E5D8AA05C}"/>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graphicEl>
                                              <a:dgm id="{2E8C239E-5BD6-4828-9A59-ACDAD87A382C}"/>
                                            </p:graphicEl>
                                          </p:spTgt>
                                        </p:tgtEl>
                                        <p:attrNameLst>
                                          <p:attrName>style.visibility</p:attrName>
                                        </p:attrNameLst>
                                      </p:cBhvr>
                                      <p:to>
                                        <p:strVal val="visible"/>
                                      </p:to>
                                    </p:set>
                                    <p:animEffect transition="in" filter="wipe(left)">
                                      <p:cBhvr>
                                        <p:cTn id="10" dur="500"/>
                                        <p:tgtEl>
                                          <p:spTgt spid="3">
                                            <p:graphicEl>
                                              <a:dgm id="{2E8C239E-5BD6-4828-9A59-ACDAD87A382C}"/>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graphicEl>
                                              <a:dgm id="{2EA8E83F-DEA0-49E3-B1EB-7ED93DAC26FD}"/>
                                            </p:graphicEl>
                                          </p:spTgt>
                                        </p:tgtEl>
                                        <p:attrNameLst>
                                          <p:attrName>style.visibility</p:attrName>
                                        </p:attrNameLst>
                                      </p:cBhvr>
                                      <p:to>
                                        <p:strVal val="visible"/>
                                      </p:to>
                                    </p:set>
                                    <p:animEffect transition="in" filter="wipe(left)">
                                      <p:cBhvr>
                                        <p:cTn id="15" dur="500"/>
                                        <p:tgtEl>
                                          <p:spTgt spid="3">
                                            <p:graphicEl>
                                              <a:dgm id="{2EA8E83F-DEA0-49E3-B1EB-7ED93DAC26FD}"/>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graphicEl>
                                              <a:dgm id="{E524BF53-D1C7-4C4F-8336-F6E5A6A4B145}"/>
                                            </p:graphicEl>
                                          </p:spTgt>
                                        </p:tgtEl>
                                        <p:attrNameLst>
                                          <p:attrName>style.visibility</p:attrName>
                                        </p:attrNameLst>
                                      </p:cBhvr>
                                      <p:to>
                                        <p:strVal val="visible"/>
                                      </p:to>
                                    </p:set>
                                    <p:animEffect transition="in" filter="wipe(left)">
                                      <p:cBhvr>
                                        <p:cTn id="18" dur="500"/>
                                        <p:tgtEl>
                                          <p:spTgt spid="3">
                                            <p:graphicEl>
                                              <a:dgm id="{E524BF53-D1C7-4C4F-8336-F6E5A6A4B145}"/>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graphicEl>
                                              <a:dgm id="{46581028-053A-4B43-8F9F-CBD767C68143}"/>
                                            </p:graphicEl>
                                          </p:spTgt>
                                        </p:tgtEl>
                                        <p:attrNameLst>
                                          <p:attrName>style.visibility</p:attrName>
                                        </p:attrNameLst>
                                      </p:cBhvr>
                                      <p:to>
                                        <p:strVal val="visible"/>
                                      </p:to>
                                    </p:set>
                                    <p:animEffect transition="in" filter="wipe(left)">
                                      <p:cBhvr>
                                        <p:cTn id="23" dur="500"/>
                                        <p:tgtEl>
                                          <p:spTgt spid="3">
                                            <p:graphicEl>
                                              <a:dgm id="{46581028-053A-4B43-8F9F-CBD767C68143}"/>
                                            </p:graphic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graphicEl>
                                              <a:dgm id="{AF7B2206-60D5-4AAC-B1C8-2F1C5C9211A7}"/>
                                            </p:graphicEl>
                                          </p:spTgt>
                                        </p:tgtEl>
                                        <p:attrNameLst>
                                          <p:attrName>style.visibility</p:attrName>
                                        </p:attrNameLst>
                                      </p:cBhvr>
                                      <p:to>
                                        <p:strVal val="visible"/>
                                      </p:to>
                                    </p:set>
                                    <p:animEffect transition="in" filter="wipe(left)">
                                      <p:cBhvr>
                                        <p:cTn id="26" dur="500"/>
                                        <p:tgtEl>
                                          <p:spTgt spid="3">
                                            <p:graphicEl>
                                              <a:dgm id="{AF7B2206-60D5-4AAC-B1C8-2F1C5C9211A7}"/>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graphicEl>
                                              <a:dgm id="{A2C2DE4E-84B1-46C8-9F0C-3CA5FAC5493B}"/>
                                            </p:graphicEl>
                                          </p:spTgt>
                                        </p:tgtEl>
                                        <p:attrNameLst>
                                          <p:attrName>style.visibility</p:attrName>
                                        </p:attrNameLst>
                                      </p:cBhvr>
                                      <p:to>
                                        <p:strVal val="visible"/>
                                      </p:to>
                                    </p:set>
                                    <p:animEffect transition="in" filter="wipe(left)">
                                      <p:cBhvr>
                                        <p:cTn id="31" dur="500"/>
                                        <p:tgtEl>
                                          <p:spTgt spid="3">
                                            <p:graphicEl>
                                              <a:dgm id="{A2C2DE4E-84B1-46C8-9F0C-3CA5FAC5493B}"/>
                                            </p:graphic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
                                            <p:graphicEl>
                                              <a:dgm id="{061F832A-45FC-476E-8FF1-03603A026B8A}"/>
                                            </p:graphicEl>
                                          </p:spTgt>
                                        </p:tgtEl>
                                        <p:attrNameLst>
                                          <p:attrName>style.visibility</p:attrName>
                                        </p:attrNameLst>
                                      </p:cBhvr>
                                      <p:to>
                                        <p:strVal val="visible"/>
                                      </p:to>
                                    </p:set>
                                    <p:animEffect transition="in" filter="wipe(left)">
                                      <p:cBhvr>
                                        <p:cTn id="34" dur="500"/>
                                        <p:tgtEl>
                                          <p:spTgt spid="3">
                                            <p:graphicEl>
                                              <a:dgm id="{061F832A-45FC-476E-8FF1-03603A026B8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itle 1"/>
          <p:cNvSpPr>
            <a:spLocks noGrp="1"/>
          </p:cNvSpPr>
          <p:nvPr>
            <p:ph type="title"/>
          </p:nvPr>
        </p:nvSpPr>
        <p:spPr/>
        <p:txBody>
          <a:bodyPr/>
          <a:lstStyle/>
          <a:p>
            <a:r>
              <a:rPr lang="en-GB" altLang="en-US" dirty="0" smtClean="0"/>
              <a:t>Wider response</a:t>
            </a:r>
          </a:p>
        </p:txBody>
      </p:sp>
      <p:sp>
        <p:nvSpPr>
          <p:cNvPr id="3" name="Rectangle 2"/>
          <p:cNvSpPr/>
          <p:nvPr/>
        </p:nvSpPr>
        <p:spPr>
          <a:xfrm>
            <a:off x="670248" y="1412776"/>
            <a:ext cx="4536875" cy="4001095"/>
          </a:xfrm>
          <a:prstGeom prst="rect">
            <a:avLst/>
          </a:prstGeom>
        </p:spPr>
        <p:txBody>
          <a:bodyPr wrap="square">
            <a:spAutoFit/>
          </a:bodyPr>
          <a:lstStyle/>
          <a:p>
            <a:pPr>
              <a:spcAft>
                <a:spcPts val="1200"/>
              </a:spcAft>
              <a:defRPr/>
            </a:pPr>
            <a:r>
              <a:rPr lang="en-GB" dirty="0">
                <a:latin typeface="+mn-lt"/>
              </a:rPr>
              <a:t>JESIP is focussed on the on-scene response but also </a:t>
            </a:r>
            <a:r>
              <a:rPr lang="en-GB" b="1" dirty="0">
                <a:solidFill>
                  <a:schemeClr val="accent1">
                    <a:lumMod val="50000"/>
                  </a:schemeClr>
                </a:solidFill>
                <a:latin typeface="+mn-lt"/>
              </a:rPr>
              <a:t>aims to improve the effectiveness of emergency service control rooms </a:t>
            </a:r>
            <a:r>
              <a:rPr lang="en-GB" dirty="0">
                <a:latin typeface="+mn-lt"/>
              </a:rPr>
              <a:t>in responding to major incidents.</a:t>
            </a:r>
          </a:p>
          <a:p>
            <a:pPr>
              <a:spcAft>
                <a:spcPts val="1200"/>
              </a:spcAft>
              <a:defRPr/>
            </a:pPr>
            <a:r>
              <a:rPr lang="en-GB" dirty="0">
                <a:latin typeface="+mn-lt"/>
                <a:cs typeface="Arial" pitchFamily="34" charset="0"/>
              </a:rPr>
              <a:t>As with the improved on-scene response, this should make the integration of </a:t>
            </a:r>
            <a:r>
              <a:rPr lang="en-GB" dirty="0" smtClean="0">
                <a:latin typeface="+mn-lt"/>
                <a:cs typeface="Arial" pitchFamily="34" charset="0"/>
              </a:rPr>
              <a:t>other </a:t>
            </a:r>
            <a:r>
              <a:rPr lang="en-GB" dirty="0">
                <a:latin typeface="+mn-lt"/>
                <a:cs typeface="Arial" pitchFamily="34" charset="0"/>
              </a:rPr>
              <a:t>responders activities more efficient, but the</a:t>
            </a:r>
            <a:r>
              <a:rPr lang="en-GB" dirty="0">
                <a:latin typeface="+mn-lt"/>
              </a:rPr>
              <a:t> level, nature and timing of engagement with emergency service control rooms will not alter.</a:t>
            </a:r>
          </a:p>
          <a:p>
            <a:pPr>
              <a:spcAft>
                <a:spcPts val="1200"/>
              </a:spcAft>
              <a:defRPr/>
            </a:pPr>
            <a:r>
              <a:rPr lang="en-GB" dirty="0">
                <a:latin typeface="+mn-lt"/>
                <a:cs typeface="Arial" pitchFamily="34" charset="0"/>
              </a:rPr>
              <a:t>When communicating with control rooms, </a:t>
            </a:r>
            <a:r>
              <a:rPr lang="en-GB" dirty="0" smtClean="0">
                <a:latin typeface="+mn-lt"/>
                <a:cs typeface="Arial" pitchFamily="34" charset="0"/>
              </a:rPr>
              <a:t>other</a:t>
            </a:r>
            <a:r>
              <a:rPr lang="en-GB" dirty="0" smtClean="0">
                <a:solidFill>
                  <a:srgbClr val="FF0000"/>
                </a:solidFill>
                <a:latin typeface="+mn-lt"/>
                <a:cs typeface="Arial" pitchFamily="34" charset="0"/>
              </a:rPr>
              <a:t> </a:t>
            </a:r>
            <a:r>
              <a:rPr lang="en-GB" dirty="0" smtClean="0">
                <a:latin typeface="+mn-lt"/>
                <a:cs typeface="Arial" pitchFamily="34" charset="0"/>
              </a:rPr>
              <a:t>responders </a:t>
            </a:r>
            <a:r>
              <a:rPr lang="en-GB" dirty="0">
                <a:latin typeface="+mn-lt"/>
                <a:cs typeface="Arial" pitchFamily="34" charset="0"/>
              </a:rPr>
              <a:t>should benefit from </a:t>
            </a:r>
            <a:r>
              <a:rPr lang="en-GB" dirty="0" smtClean="0">
                <a:latin typeface="+mn-lt"/>
                <a:cs typeface="Arial" pitchFamily="34" charset="0"/>
              </a:rPr>
              <a:t>an </a:t>
            </a:r>
            <a:r>
              <a:rPr lang="en-GB" b="1" dirty="0" smtClean="0">
                <a:solidFill>
                  <a:schemeClr val="accent1">
                    <a:lumMod val="50000"/>
                  </a:schemeClr>
                </a:solidFill>
                <a:latin typeface="+mn-lt"/>
                <a:cs typeface="Arial" pitchFamily="34" charset="0"/>
              </a:rPr>
              <a:t>increased </a:t>
            </a:r>
            <a:r>
              <a:rPr lang="en-GB" b="1" dirty="0">
                <a:solidFill>
                  <a:schemeClr val="accent1">
                    <a:lumMod val="50000"/>
                  </a:schemeClr>
                </a:solidFill>
                <a:latin typeface="+mn-lt"/>
                <a:cs typeface="Arial" pitchFamily="34" charset="0"/>
              </a:rPr>
              <a:t>level of awareness about the situation at the incident scene</a:t>
            </a:r>
            <a:r>
              <a:rPr lang="en-GB" dirty="0" smtClean="0">
                <a:solidFill>
                  <a:schemeClr val="accent1">
                    <a:lumMod val="50000"/>
                  </a:schemeClr>
                </a:solidFill>
                <a:latin typeface="+mn-lt"/>
                <a:cs typeface="Arial" pitchFamily="34" charset="0"/>
              </a:rPr>
              <a:t>.</a:t>
            </a:r>
            <a:endParaRPr lang="en-GB" dirty="0">
              <a:solidFill>
                <a:schemeClr val="accent1">
                  <a:lumMod val="50000"/>
                </a:schemeClr>
              </a:solidFill>
              <a:latin typeface="+mn-lt"/>
              <a:cs typeface="Arial"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3372" y="1773238"/>
            <a:ext cx="3467100" cy="3105150"/>
          </a:xfrm>
          <a:prstGeom prst="rect">
            <a:avLst/>
          </a:prstGeom>
        </p:spPr>
      </p:pic>
      <p:sp>
        <p:nvSpPr>
          <p:cNvPr id="4" name="TextBox 3"/>
          <p:cNvSpPr txBox="1"/>
          <p:nvPr/>
        </p:nvSpPr>
        <p:spPr>
          <a:xfrm>
            <a:off x="683568" y="5517232"/>
            <a:ext cx="7992888" cy="923330"/>
          </a:xfrm>
          <a:prstGeom prst="rect">
            <a:avLst/>
          </a:prstGeom>
          <a:noFill/>
        </p:spPr>
        <p:txBody>
          <a:bodyPr wrap="square" rtlCol="0">
            <a:spAutoFit/>
          </a:bodyPr>
          <a:lstStyle/>
          <a:p>
            <a:pPr>
              <a:spcAft>
                <a:spcPts val="1200"/>
              </a:spcAft>
              <a:defRPr/>
            </a:pPr>
            <a:r>
              <a:rPr lang="en-GB" dirty="0">
                <a:latin typeface="+mn-lt"/>
                <a:cs typeface="Arial" pitchFamily="34" charset="0"/>
              </a:rPr>
              <a:t>Other responders who engage with emergency services control rooms should be familiar with the use of </a:t>
            </a:r>
            <a:r>
              <a:rPr lang="en-GB" b="1" dirty="0">
                <a:solidFill>
                  <a:schemeClr val="tx2"/>
                </a:solidFill>
                <a:latin typeface="+mn-lt"/>
                <a:cs typeface="Arial" pitchFamily="34" charset="0"/>
              </a:rPr>
              <a:t>METHANE</a:t>
            </a:r>
            <a:r>
              <a:rPr lang="en-GB" dirty="0">
                <a:latin typeface="+mn-lt"/>
                <a:cs typeface="Arial" pitchFamily="34" charset="0"/>
              </a:rPr>
              <a:t> for passing information, in the initial stages, to establish shared situational awareness.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par>
                                <p:cTn id="23" presetID="22" presetClass="entr" presetSubtype="1"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algn="l"/>
            <a:r>
              <a:rPr lang="en-GB" altLang="en-US" sz="4000" dirty="0" smtClean="0">
                <a:solidFill>
                  <a:schemeClr val="bg1"/>
                </a:solidFill>
                <a:latin typeface="Arial" pitchFamily="34" charset="0"/>
                <a:cs typeface="Arial" pitchFamily="34" charset="0"/>
              </a:rPr>
              <a:t>What will follow JESIP?</a:t>
            </a:r>
          </a:p>
        </p:txBody>
      </p:sp>
      <p:sp>
        <p:nvSpPr>
          <p:cNvPr id="44035" name="Rectangle 2"/>
          <p:cNvSpPr>
            <a:spLocks noChangeArrowheads="1"/>
          </p:cNvSpPr>
          <p:nvPr/>
        </p:nvSpPr>
        <p:spPr bwMode="auto">
          <a:xfrm>
            <a:off x="611188" y="1268760"/>
            <a:ext cx="7993062" cy="1354217"/>
          </a:xfrm>
          <a:prstGeom prst="rect">
            <a:avLst/>
          </a:prstGeom>
          <a:noFill/>
          <a:ln w="9525">
            <a:noFill/>
            <a:miter lim="800000"/>
            <a:headEnd/>
            <a:tailEnd/>
          </a:ln>
        </p:spPr>
        <p:txBody>
          <a:bodyPr>
            <a:spAutoFit/>
          </a:bodyPr>
          <a:lstStyle/>
          <a:p>
            <a:pPr>
              <a:spcBef>
                <a:spcPts val="1200"/>
              </a:spcBef>
            </a:pPr>
            <a:r>
              <a:rPr lang="en-GB" dirty="0">
                <a:latin typeface="+mn-lt"/>
              </a:rPr>
              <a:t>Ensuring training continues and reaches all front line staff, and interoperability is embedded in how organisations respond to major incidents is paramount.</a:t>
            </a:r>
          </a:p>
          <a:p>
            <a:pPr>
              <a:spcBef>
                <a:spcPts val="1200"/>
              </a:spcBef>
            </a:pPr>
            <a:r>
              <a:rPr lang="en-GB" dirty="0">
                <a:latin typeface="+mn-lt"/>
              </a:rPr>
              <a:t>JESIP legacy arrangements, including a national governance structure for interoperability, will maintain momentum in four key areas:</a:t>
            </a:r>
          </a:p>
        </p:txBody>
      </p:sp>
      <p:graphicFrame>
        <p:nvGraphicFramePr>
          <p:cNvPr id="8" name="Diagram 7"/>
          <p:cNvGraphicFramePr/>
          <p:nvPr>
            <p:extLst>
              <p:ext uri="{D42A27DB-BD31-4B8C-83A1-F6EECF244321}">
                <p14:modId xmlns:p14="http://schemas.microsoft.com/office/powerpoint/2010/main" val="3600519410"/>
              </p:ext>
            </p:extLst>
          </p:nvPr>
        </p:nvGraphicFramePr>
        <p:xfrm>
          <a:off x="683568" y="2852936"/>
          <a:ext cx="8064896"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950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wipe(left)">
                                      <p:cBhvr>
                                        <p:cTn id="7" dur="500"/>
                                        <p:tgtEl>
                                          <p:spTgt spid="44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035">
                                            <p:txEl>
                                              <p:pRg st="1" end="1"/>
                                            </p:txEl>
                                          </p:spTgt>
                                        </p:tgtEl>
                                        <p:attrNameLst>
                                          <p:attrName>style.visibility</p:attrName>
                                        </p:attrNameLst>
                                      </p:cBhvr>
                                      <p:to>
                                        <p:strVal val="visible"/>
                                      </p:to>
                                    </p:set>
                                    <p:animEffect transition="in" filter="wipe(left)">
                                      <p:cBhvr>
                                        <p:cTn id="12" dur="500"/>
                                        <p:tgtEl>
                                          <p:spTgt spid="440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graphicEl>
                                              <a:dgm id="{83973511-E88C-426F-BD6F-52E4D9E22BF8}"/>
                                            </p:graphicEl>
                                          </p:spTgt>
                                        </p:tgtEl>
                                        <p:attrNameLst>
                                          <p:attrName>style.visibility</p:attrName>
                                        </p:attrNameLst>
                                      </p:cBhvr>
                                      <p:to>
                                        <p:strVal val="visible"/>
                                      </p:to>
                                    </p:set>
                                    <p:animEffect transition="in" filter="wipe(up)">
                                      <p:cBhvr>
                                        <p:cTn id="17" dur="500"/>
                                        <p:tgtEl>
                                          <p:spTgt spid="8">
                                            <p:graphicEl>
                                              <a:dgm id="{83973511-E88C-426F-BD6F-52E4D9E22BF8}"/>
                                            </p:graphicEl>
                                          </p:spTgt>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8">
                                            <p:graphicEl>
                                              <a:dgm id="{1DFC3024-E34A-4457-8910-7DE86CC8669F}"/>
                                            </p:graphicEl>
                                          </p:spTgt>
                                        </p:tgtEl>
                                        <p:attrNameLst>
                                          <p:attrName>style.visibility</p:attrName>
                                        </p:attrNameLst>
                                      </p:cBhvr>
                                      <p:to>
                                        <p:strVal val="visible"/>
                                      </p:to>
                                    </p:set>
                                    <p:animEffect transition="in" filter="wipe(up)">
                                      <p:cBhvr>
                                        <p:cTn id="20" dur="500"/>
                                        <p:tgtEl>
                                          <p:spTgt spid="8">
                                            <p:graphicEl>
                                              <a:dgm id="{1DFC3024-E34A-4457-8910-7DE86CC8669F}"/>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8">
                                            <p:graphicEl>
                                              <a:dgm id="{4FB3BB10-7585-4B62-8F4C-8997B31D9254}"/>
                                            </p:graphicEl>
                                          </p:spTgt>
                                        </p:tgtEl>
                                        <p:attrNameLst>
                                          <p:attrName>style.visibility</p:attrName>
                                        </p:attrNameLst>
                                      </p:cBhvr>
                                      <p:to>
                                        <p:strVal val="visible"/>
                                      </p:to>
                                    </p:set>
                                    <p:animEffect transition="in" filter="wipe(up)">
                                      <p:cBhvr>
                                        <p:cTn id="25" dur="500"/>
                                        <p:tgtEl>
                                          <p:spTgt spid="8">
                                            <p:graphicEl>
                                              <a:dgm id="{4FB3BB10-7585-4B62-8F4C-8997B31D9254}"/>
                                            </p:graphicEl>
                                          </p:spTgt>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8">
                                            <p:graphicEl>
                                              <a:dgm id="{18B41F75-5807-4266-A59F-E960E997BC61}"/>
                                            </p:graphicEl>
                                          </p:spTgt>
                                        </p:tgtEl>
                                        <p:attrNameLst>
                                          <p:attrName>style.visibility</p:attrName>
                                        </p:attrNameLst>
                                      </p:cBhvr>
                                      <p:to>
                                        <p:strVal val="visible"/>
                                      </p:to>
                                    </p:set>
                                    <p:animEffect transition="in" filter="wipe(up)">
                                      <p:cBhvr>
                                        <p:cTn id="28" dur="500"/>
                                        <p:tgtEl>
                                          <p:spTgt spid="8">
                                            <p:graphicEl>
                                              <a:dgm id="{18B41F75-5807-4266-A59F-E960E997BC61}"/>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8">
                                            <p:graphicEl>
                                              <a:dgm id="{857CB766-7D05-4CB7-BC0C-F449F4BA5415}"/>
                                            </p:graphicEl>
                                          </p:spTgt>
                                        </p:tgtEl>
                                        <p:attrNameLst>
                                          <p:attrName>style.visibility</p:attrName>
                                        </p:attrNameLst>
                                      </p:cBhvr>
                                      <p:to>
                                        <p:strVal val="visible"/>
                                      </p:to>
                                    </p:set>
                                    <p:animEffect transition="in" filter="wipe(up)">
                                      <p:cBhvr>
                                        <p:cTn id="33" dur="500"/>
                                        <p:tgtEl>
                                          <p:spTgt spid="8">
                                            <p:graphicEl>
                                              <a:dgm id="{857CB766-7D05-4CB7-BC0C-F449F4BA5415}"/>
                                            </p:graphicEl>
                                          </p:spTgt>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8">
                                            <p:graphicEl>
                                              <a:dgm id="{3C79E8C1-46F5-482A-AE4A-55F929FE36D6}"/>
                                            </p:graphicEl>
                                          </p:spTgt>
                                        </p:tgtEl>
                                        <p:attrNameLst>
                                          <p:attrName>style.visibility</p:attrName>
                                        </p:attrNameLst>
                                      </p:cBhvr>
                                      <p:to>
                                        <p:strVal val="visible"/>
                                      </p:to>
                                    </p:set>
                                    <p:animEffect transition="in" filter="wipe(up)">
                                      <p:cBhvr>
                                        <p:cTn id="36" dur="500"/>
                                        <p:tgtEl>
                                          <p:spTgt spid="8">
                                            <p:graphicEl>
                                              <a:dgm id="{3C79E8C1-46F5-482A-AE4A-55F929FE36D6}"/>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8">
                                            <p:graphicEl>
                                              <a:dgm id="{3F7ECA7D-EAAD-4E8C-952E-479E32D94A14}"/>
                                            </p:graphicEl>
                                          </p:spTgt>
                                        </p:tgtEl>
                                        <p:attrNameLst>
                                          <p:attrName>style.visibility</p:attrName>
                                        </p:attrNameLst>
                                      </p:cBhvr>
                                      <p:to>
                                        <p:strVal val="visible"/>
                                      </p:to>
                                    </p:set>
                                    <p:animEffect transition="in" filter="wipe(up)">
                                      <p:cBhvr>
                                        <p:cTn id="41" dur="500"/>
                                        <p:tgtEl>
                                          <p:spTgt spid="8">
                                            <p:graphicEl>
                                              <a:dgm id="{3F7ECA7D-EAAD-4E8C-952E-479E32D94A14}"/>
                                            </p:graphicEl>
                                          </p:spTgt>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8">
                                            <p:graphicEl>
                                              <a:dgm id="{CFBF6B11-9DC4-4531-9520-55B790407A0D}"/>
                                            </p:graphicEl>
                                          </p:spTgt>
                                        </p:tgtEl>
                                        <p:attrNameLst>
                                          <p:attrName>style.visibility</p:attrName>
                                        </p:attrNameLst>
                                      </p:cBhvr>
                                      <p:to>
                                        <p:strVal val="visible"/>
                                      </p:to>
                                    </p:set>
                                    <p:animEffect transition="in" filter="wipe(up)">
                                      <p:cBhvr>
                                        <p:cTn id="44" dur="500"/>
                                        <p:tgtEl>
                                          <p:spTgt spid="8">
                                            <p:graphicEl>
                                              <a:dgm id="{CFBF6B11-9DC4-4531-9520-55B790407A0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Graphic spid="8" grpId="0" uiExpand="1">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GB" altLang="en-US" dirty="0" smtClean="0"/>
              <a:t>Further Information</a:t>
            </a:r>
          </a:p>
        </p:txBody>
      </p:sp>
      <p:graphicFrame>
        <p:nvGraphicFramePr>
          <p:cNvPr id="4" name="Diagram 3"/>
          <p:cNvGraphicFramePr/>
          <p:nvPr>
            <p:extLst>
              <p:ext uri="{D42A27DB-BD31-4B8C-83A1-F6EECF244321}">
                <p14:modId xmlns:p14="http://schemas.microsoft.com/office/powerpoint/2010/main" val="810628050"/>
              </p:ext>
            </p:extLst>
          </p:nvPr>
        </p:nvGraphicFramePr>
        <p:xfrm>
          <a:off x="683568" y="1340768"/>
          <a:ext cx="8136904" cy="5200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ction Button: Information 4">
            <a:hlinkClick r:id="rId8" highlightClick="1"/>
          </p:cNvPr>
          <p:cNvSpPr/>
          <p:nvPr/>
        </p:nvSpPr>
        <p:spPr>
          <a:xfrm>
            <a:off x="7452320" y="404664"/>
            <a:ext cx="574675" cy="576262"/>
          </a:xfrm>
          <a:prstGeom prst="actionButtonInformation">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83973511-E88C-426F-BD6F-52E4D9E22BF8}"/>
                                            </p:graphicEl>
                                          </p:spTgt>
                                        </p:tgtEl>
                                        <p:attrNameLst>
                                          <p:attrName>style.visibility</p:attrName>
                                        </p:attrNameLst>
                                      </p:cBhvr>
                                      <p:to>
                                        <p:strVal val="visible"/>
                                      </p:to>
                                    </p:set>
                                    <p:animEffect transition="in" filter="wipe(left)">
                                      <p:cBhvr>
                                        <p:cTn id="7" dur="500"/>
                                        <p:tgtEl>
                                          <p:spTgt spid="4">
                                            <p:graphicEl>
                                              <a:dgm id="{83973511-E88C-426F-BD6F-52E4D9E22BF8}"/>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graphicEl>
                                              <a:dgm id="{1DFC3024-E34A-4457-8910-7DE86CC8669F}"/>
                                            </p:graphicEl>
                                          </p:spTgt>
                                        </p:tgtEl>
                                        <p:attrNameLst>
                                          <p:attrName>style.visibility</p:attrName>
                                        </p:attrNameLst>
                                      </p:cBhvr>
                                      <p:to>
                                        <p:strVal val="visible"/>
                                      </p:to>
                                    </p:set>
                                    <p:animEffect transition="in" filter="wipe(left)">
                                      <p:cBhvr>
                                        <p:cTn id="10" dur="500"/>
                                        <p:tgtEl>
                                          <p:spTgt spid="4">
                                            <p:graphicEl>
                                              <a:dgm id="{1DFC3024-E34A-4457-8910-7DE86CC8669F}"/>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graphicEl>
                                              <a:dgm id="{4FB3BB10-7585-4B62-8F4C-8997B31D9254}"/>
                                            </p:graphicEl>
                                          </p:spTgt>
                                        </p:tgtEl>
                                        <p:attrNameLst>
                                          <p:attrName>style.visibility</p:attrName>
                                        </p:attrNameLst>
                                      </p:cBhvr>
                                      <p:to>
                                        <p:strVal val="visible"/>
                                      </p:to>
                                    </p:set>
                                    <p:animEffect transition="in" filter="wipe(left)">
                                      <p:cBhvr>
                                        <p:cTn id="15" dur="500"/>
                                        <p:tgtEl>
                                          <p:spTgt spid="4">
                                            <p:graphicEl>
                                              <a:dgm id="{4FB3BB10-7585-4B62-8F4C-8997B31D9254}"/>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graphicEl>
                                              <a:dgm id="{18B41F75-5807-4266-A59F-E960E997BC61}"/>
                                            </p:graphicEl>
                                          </p:spTgt>
                                        </p:tgtEl>
                                        <p:attrNameLst>
                                          <p:attrName>style.visibility</p:attrName>
                                        </p:attrNameLst>
                                      </p:cBhvr>
                                      <p:to>
                                        <p:strVal val="visible"/>
                                      </p:to>
                                    </p:set>
                                    <p:animEffect transition="in" filter="wipe(left)">
                                      <p:cBhvr>
                                        <p:cTn id="18" dur="500"/>
                                        <p:tgtEl>
                                          <p:spTgt spid="4">
                                            <p:graphicEl>
                                              <a:dgm id="{18B41F75-5807-4266-A59F-E960E997BC61}"/>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
                                            <p:graphicEl>
                                              <a:dgm id="{F945885D-6FDB-4EFA-AD38-B07241AA5259}"/>
                                            </p:graphicEl>
                                          </p:spTgt>
                                        </p:tgtEl>
                                        <p:attrNameLst>
                                          <p:attrName>style.visibility</p:attrName>
                                        </p:attrNameLst>
                                      </p:cBhvr>
                                      <p:to>
                                        <p:strVal val="visible"/>
                                      </p:to>
                                    </p:set>
                                    <p:animEffect transition="in" filter="wipe(left)">
                                      <p:cBhvr>
                                        <p:cTn id="23" dur="500"/>
                                        <p:tgtEl>
                                          <p:spTgt spid="4">
                                            <p:graphicEl>
                                              <a:dgm id="{F945885D-6FDB-4EFA-AD38-B07241AA5259}"/>
                                            </p:graphic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
                                            <p:graphicEl>
                                              <a:dgm id="{9D81E63B-C6FB-480E-A61D-51F08A86368B}"/>
                                            </p:graphicEl>
                                          </p:spTgt>
                                        </p:tgtEl>
                                        <p:attrNameLst>
                                          <p:attrName>style.visibility</p:attrName>
                                        </p:attrNameLst>
                                      </p:cBhvr>
                                      <p:to>
                                        <p:strVal val="visible"/>
                                      </p:to>
                                    </p:set>
                                    <p:animEffect transition="in" filter="wipe(left)">
                                      <p:cBhvr>
                                        <p:cTn id="26" dur="500"/>
                                        <p:tgtEl>
                                          <p:spTgt spid="4">
                                            <p:graphicEl>
                                              <a:dgm id="{9D81E63B-C6FB-480E-A61D-51F08A86368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HART_1417.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2263" y="2276872"/>
            <a:ext cx="8454233" cy="38159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Introduction</a:t>
            </a:r>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679223350"/>
              </p:ext>
            </p:extLst>
          </p:nvPr>
        </p:nvGraphicFramePr>
        <p:xfrm>
          <a:off x="611560" y="1556792"/>
          <a:ext cx="8208912" cy="477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GB" dirty="0" smtClean="0"/>
              <a:t>Aim of this session</a:t>
            </a:r>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75D9953D-0D9E-4D2C-9322-FA826121F851}"/>
                                            </p:graphicEl>
                                          </p:spTgt>
                                        </p:tgtEl>
                                        <p:attrNameLst>
                                          <p:attrName>style.visibility</p:attrName>
                                        </p:attrNameLst>
                                      </p:cBhvr>
                                      <p:to>
                                        <p:strVal val="visible"/>
                                      </p:to>
                                    </p:set>
                                    <p:animEffect transition="in" filter="wipe(left)">
                                      <p:cBhvr>
                                        <p:cTn id="7" dur="500"/>
                                        <p:tgtEl>
                                          <p:spTgt spid="4">
                                            <p:graphicEl>
                                              <a:dgm id="{75D9953D-0D9E-4D2C-9322-FA826121F85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dgm id="{CEA1442C-FFBE-4768-8EC7-3729D35DD04A}"/>
                                            </p:graphicEl>
                                          </p:spTgt>
                                        </p:tgtEl>
                                        <p:attrNameLst>
                                          <p:attrName>style.visibility</p:attrName>
                                        </p:attrNameLst>
                                      </p:cBhvr>
                                      <p:to>
                                        <p:strVal val="visible"/>
                                      </p:to>
                                    </p:set>
                                    <p:animEffect transition="in" filter="wipe(left)">
                                      <p:cBhvr>
                                        <p:cTn id="12" dur="500"/>
                                        <p:tgtEl>
                                          <p:spTgt spid="4">
                                            <p:graphicEl>
                                              <a:dgm id="{CEA1442C-FFBE-4768-8EC7-3729D35DD04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6" name="Title 1"/>
          <p:cNvSpPr>
            <a:spLocks noGrp="1"/>
          </p:cNvSpPr>
          <p:nvPr>
            <p:ph type="title"/>
          </p:nvPr>
        </p:nvSpPr>
        <p:spPr>
          <a:xfrm>
            <a:off x="611560" y="274638"/>
            <a:ext cx="7632848" cy="1138138"/>
          </a:xfrm>
        </p:spPr>
        <p:txBody>
          <a:bodyPr>
            <a:normAutofit fontScale="90000"/>
          </a:bodyPr>
          <a:lstStyle/>
          <a:p>
            <a:r>
              <a:rPr lang="en-GB" altLang="en-US" dirty="0" smtClean="0"/>
              <a:t>JESIP in context: </a:t>
            </a:r>
            <a:br>
              <a:rPr lang="en-GB" altLang="en-US" dirty="0" smtClean="0"/>
            </a:br>
            <a:r>
              <a:rPr lang="en-GB" altLang="en-US" sz="4000" dirty="0" smtClean="0"/>
              <a:t>emergency services &amp; partners</a:t>
            </a:r>
          </a:p>
        </p:txBody>
      </p:sp>
      <p:grpSp>
        <p:nvGrpSpPr>
          <p:cNvPr id="21" name="Group 20"/>
          <p:cNvGrpSpPr/>
          <p:nvPr/>
        </p:nvGrpSpPr>
        <p:grpSpPr>
          <a:xfrm>
            <a:off x="459889" y="1628775"/>
            <a:ext cx="8648615" cy="5040585"/>
            <a:chOff x="459889" y="1628775"/>
            <a:chExt cx="8648615" cy="5040585"/>
          </a:xfrm>
        </p:grpSpPr>
        <p:pic>
          <p:nvPicPr>
            <p:cNvPr id="17" name="Picture 16"/>
            <p:cNvPicPr>
              <a:picLocks noChangeAspect="1"/>
            </p:cNvPicPr>
            <p:nvPr/>
          </p:nvPicPr>
          <p:blipFill>
            <a:blip r:embed="rId3" cstate="print">
              <a:extLst/>
            </a:blip>
            <a:stretch>
              <a:fillRect/>
            </a:stretch>
          </p:blipFill>
          <p:spPr bwMode="auto">
            <a:xfrm>
              <a:off x="7112080" y="1628800"/>
              <a:ext cx="1407395" cy="1119713"/>
            </a:xfrm>
            <a:prstGeom prst="ellipse">
              <a:avLst/>
            </a:prstGeom>
            <a:ln>
              <a:noFill/>
            </a:ln>
            <a:effectLst>
              <a:softEdge rad="112500"/>
            </a:effectLst>
          </p:spPr>
        </p:pic>
        <p:grpSp>
          <p:nvGrpSpPr>
            <p:cNvPr id="21507" name="Group 21"/>
            <p:cNvGrpSpPr>
              <a:grpSpLocks/>
            </p:cNvGrpSpPr>
            <p:nvPr/>
          </p:nvGrpSpPr>
          <p:grpSpPr bwMode="auto">
            <a:xfrm>
              <a:off x="1999537" y="1628775"/>
              <a:ext cx="5586412" cy="2808288"/>
              <a:chOff x="1759512" y="1683122"/>
              <a:chExt cx="5585992" cy="2808312"/>
            </a:xfrm>
          </p:grpSpPr>
          <p:pic>
            <p:nvPicPr>
              <p:cNvPr id="4" name="Content Placeholder 3"/>
              <p:cNvPicPr>
                <a:picLocks noChangeAspect="1"/>
              </p:cNvPicPr>
              <p:nvPr/>
            </p:nvPicPr>
            <p:blipFill>
              <a:blip r:embed="rId4" cstate="print">
                <a:extLst/>
              </a:blip>
              <a:stretch>
                <a:fillRect/>
              </a:stretch>
            </p:blipFill>
            <p:spPr>
              <a:xfrm>
                <a:off x="1759512" y="2215740"/>
                <a:ext cx="2832555" cy="1887190"/>
              </a:xfrm>
              <a:prstGeom prst="ellipse">
                <a:avLst/>
              </a:prstGeom>
              <a:effectLst>
                <a:softEdge rad="112500"/>
              </a:effectLst>
            </p:spPr>
          </p:pic>
          <p:pic>
            <p:nvPicPr>
              <p:cNvPr id="5" name="Picture 4"/>
              <p:cNvPicPr>
                <a:picLocks noChangeAspect="1"/>
              </p:cNvPicPr>
              <p:nvPr/>
            </p:nvPicPr>
            <p:blipFill>
              <a:blip r:embed="rId5" cstate="print">
                <a:extLst/>
              </a:blip>
              <a:stretch>
                <a:fillRect/>
              </a:stretch>
            </p:blipFill>
            <p:spPr>
              <a:xfrm>
                <a:off x="3656548" y="1683122"/>
                <a:ext cx="1871038" cy="2808312"/>
              </a:xfrm>
              <a:prstGeom prst="ellipse">
                <a:avLst/>
              </a:prstGeom>
              <a:ln>
                <a:noFill/>
              </a:ln>
              <a:effectLst>
                <a:softEdge rad="112500"/>
              </a:effectLst>
            </p:spPr>
          </p:pic>
          <p:pic>
            <p:nvPicPr>
              <p:cNvPr id="6" name="Picture 5"/>
              <p:cNvPicPr>
                <a:picLocks noChangeAspect="1"/>
              </p:cNvPicPr>
              <p:nvPr/>
            </p:nvPicPr>
            <p:blipFill>
              <a:blip r:embed="rId6" cstate="print">
                <a:extLst/>
              </a:blip>
              <a:stretch>
                <a:fillRect/>
              </a:stretch>
            </p:blipFill>
            <p:spPr>
              <a:xfrm>
                <a:off x="4726129" y="2215740"/>
                <a:ext cx="2619375" cy="1743075"/>
              </a:xfrm>
              <a:prstGeom prst="ellipse">
                <a:avLst/>
              </a:prstGeom>
              <a:ln>
                <a:noFill/>
              </a:ln>
              <a:effectLst>
                <a:softEdge rad="112500"/>
              </a:effectLst>
            </p:spPr>
          </p:pic>
        </p:grpSp>
        <p:pic>
          <p:nvPicPr>
            <p:cNvPr id="9" name="Picture 8"/>
            <p:cNvPicPr>
              <a:picLocks noChangeAspect="1"/>
            </p:cNvPicPr>
            <p:nvPr/>
          </p:nvPicPr>
          <p:blipFill>
            <a:blip r:embed="rId7" cstate="print">
              <a:extLst/>
            </a:blip>
            <a:stretch>
              <a:fillRect/>
            </a:stretch>
          </p:blipFill>
          <p:spPr>
            <a:xfrm>
              <a:off x="4108753" y="4869160"/>
              <a:ext cx="2715295" cy="1659347"/>
            </a:xfrm>
            <a:prstGeom prst="ellipse">
              <a:avLst/>
            </a:prstGeom>
            <a:ln>
              <a:noFill/>
            </a:ln>
            <a:effectLst>
              <a:softEdge rad="112500"/>
            </a:effectLst>
          </p:spPr>
        </p:pic>
        <p:pic>
          <p:nvPicPr>
            <p:cNvPr id="10" name="Picture 9"/>
            <p:cNvPicPr>
              <a:picLocks noChangeAspect="1"/>
            </p:cNvPicPr>
            <p:nvPr/>
          </p:nvPicPr>
          <p:blipFill>
            <a:blip r:embed="rId8" cstate="print">
              <a:extLst/>
            </a:blip>
            <a:stretch>
              <a:fillRect/>
            </a:stretch>
          </p:blipFill>
          <p:spPr>
            <a:xfrm>
              <a:off x="2849536" y="5078176"/>
              <a:ext cx="1958288" cy="1303152"/>
            </a:xfrm>
            <a:prstGeom prst="ellipse">
              <a:avLst/>
            </a:prstGeom>
            <a:ln>
              <a:noFill/>
            </a:ln>
            <a:effectLst>
              <a:softEdge rad="112500"/>
            </a:effectLst>
          </p:spPr>
        </p:pic>
        <p:pic>
          <p:nvPicPr>
            <p:cNvPr id="11" name="Picture 10"/>
            <p:cNvPicPr>
              <a:picLocks noChangeAspect="1"/>
            </p:cNvPicPr>
            <p:nvPr/>
          </p:nvPicPr>
          <p:blipFill>
            <a:blip r:embed="rId9" cstate="print">
              <a:extLst/>
            </a:blip>
            <a:stretch>
              <a:fillRect/>
            </a:stretch>
          </p:blipFill>
          <p:spPr>
            <a:xfrm>
              <a:off x="1819844" y="4725144"/>
              <a:ext cx="1403804" cy="1944216"/>
            </a:xfrm>
            <a:prstGeom prst="ellipse">
              <a:avLst/>
            </a:prstGeom>
            <a:ln>
              <a:noFill/>
            </a:ln>
            <a:effectLst>
              <a:softEdge rad="112500"/>
            </a:effectLst>
          </p:spPr>
        </p:pic>
        <p:pic>
          <p:nvPicPr>
            <p:cNvPr id="13" name="Picture 12"/>
            <p:cNvPicPr>
              <a:picLocks noChangeAspect="1"/>
            </p:cNvPicPr>
            <p:nvPr/>
          </p:nvPicPr>
          <p:blipFill>
            <a:blip r:embed="rId10" cstate="print">
              <a:extLst/>
            </a:blip>
            <a:stretch>
              <a:fillRect/>
            </a:stretch>
          </p:blipFill>
          <p:spPr bwMode="auto">
            <a:xfrm>
              <a:off x="703368" y="1628800"/>
              <a:ext cx="1874683" cy="1124500"/>
            </a:xfrm>
            <a:prstGeom prst="ellipse">
              <a:avLst/>
            </a:prstGeom>
            <a:ln>
              <a:noFill/>
            </a:ln>
            <a:effectLst>
              <a:softEdge rad="112500"/>
            </a:effectLst>
          </p:spPr>
        </p:pic>
        <p:pic>
          <p:nvPicPr>
            <p:cNvPr id="16" name="Picture 15"/>
            <p:cNvPicPr>
              <a:picLocks noChangeAspect="1"/>
            </p:cNvPicPr>
            <p:nvPr/>
          </p:nvPicPr>
          <p:blipFill>
            <a:blip r:embed="rId11" cstate="print">
              <a:extLst/>
            </a:blip>
            <a:stretch>
              <a:fillRect/>
            </a:stretch>
          </p:blipFill>
          <p:spPr bwMode="auto">
            <a:xfrm>
              <a:off x="459889" y="2557177"/>
              <a:ext cx="1159783" cy="1447887"/>
            </a:xfrm>
            <a:prstGeom prst="ellipse">
              <a:avLst/>
            </a:prstGeom>
            <a:ln>
              <a:noFill/>
            </a:ln>
            <a:effectLst>
              <a:softEdge rad="112500"/>
            </a:effectLst>
          </p:spPr>
        </p:pic>
        <p:pic>
          <p:nvPicPr>
            <p:cNvPr id="18" name="Picture 17"/>
            <p:cNvPicPr>
              <a:picLocks noChangeAspect="1"/>
            </p:cNvPicPr>
            <p:nvPr/>
          </p:nvPicPr>
          <p:blipFill>
            <a:blip r:embed="rId12" cstate="print">
              <a:extLst/>
            </a:blip>
            <a:stretch>
              <a:fillRect/>
            </a:stretch>
          </p:blipFill>
          <p:spPr bwMode="auto">
            <a:xfrm>
              <a:off x="7400112" y="2780928"/>
              <a:ext cx="1708392" cy="1151127"/>
            </a:xfrm>
            <a:prstGeom prst="ellipse">
              <a:avLst/>
            </a:prstGeom>
            <a:ln>
              <a:noFill/>
            </a:ln>
            <a:effectLst>
              <a:softEdge rad="112500"/>
            </a:effectLst>
          </p:spPr>
        </p:pic>
        <p:pic>
          <p:nvPicPr>
            <p:cNvPr id="19" name="Picture 18"/>
            <p:cNvPicPr>
              <a:picLocks noChangeAspect="1"/>
            </p:cNvPicPr>
            <p:nvPr/>
          </p:nvPicPr>
          <p:blipFill>
            <a:blip r:embed="rId13" cstate="print">
              <a:extLst/>
            </a:blip>
            <a:stretch>
              <a:fillRect/>
            </a:stretch>
          </p:blipFill>
          <p:spPr>
            <a:xfrm>
              <a:off x="487343" y="5020528"/>
              <a:ext cx="1854000" cy="1388710"/>
            </a:xfrm>
            <a:prstGeom prst="ellipse">
              <a:avLst/>
            </a:prstGeom>
            <a:ln>
              <a:noFill/>
            </a:ln>
            <a:effectLst>
              <a:softEdge rad="112500"/>
            </a:effectLst>
          </p:spPr>
        </p:pic>
        <p:pic>
          <p:nvPicPr>
            <p:cNvPr id="14" name="Picture 13"/>
            <p:cNvPicPr>
              <a:picLocks noChangeAspect="1"/>
            </p:cNvPicPr>
            <p:nvPr/>
          </p:nvPicPr>
          <p:blipFill>
            <a:blip r:embed="rId14" cstate="print">
              <a:extLst/>
            </a:blip>
            <a:stretch>
              <a:fillRect/>
            </a:stretch>
          </p:blipFill>
          <p:spPr bwMode="auto">
            <a:xfrm>
              <a:off x="775376" y="3817278"/>
              <a:ext cx="1495284" cy="1195898"/>
            </a:xfrm>
            <a:prstGeom prst="ellipse">
              <a:avLst/>
            </a:prstGeom>
            <a:ln>
              <a:noFill/>
            </a:ln>
            <a:effectLst>
              <a:softEdge rad="112500"/>
            </a:effectLst>
          </p:spPr>
        </p:pic>
        <p:pic>
          <p:nvPicPr>
            <p:cNvPr id="26" name="Picture 14" descr="http://farm8.staticflickr.com/7146/6466532767_a262805ae5_z.jpg"/>
            <p:cNvPicPr>
              <a:picLocks noChangeAspect="1" noChangeArrowheads="1"/>
            </p:cNvPicPr>
            <p:nvPr/>
          </p:nvPicPr>
          <p:blipFill>
            <a:blip r:embed="rId15" cstate="print"/>
            <a:srcRect/>
            <a:stretch>
              <a:fillRect/>
            </a:stretch>
          </p:blipFill>
          <p:spPr bwMode="auto">
            <a:xfrm>
              <a:off x="3079632" y="4005064"/>
              <a:ext cx="1317101" cy="1163095"/>
            </a:xfrm>
            <a:prstGeom prst="ellipse">
              <a:avLst/>
            </a:prstGeom>
            <a:ln>
              <a:noFill/>
            </a:ln>
            <a:effectLst>
              <a:softEdge rad="112500"/>
            </a:effectLst>
          </p:spPr>
        </p:pic>
        <p:pic>
          <p:nvPicPr>
            <p:cNvPr id="27" name="Picture 26" descr="IMG_8200-19.jpg"/>
            <p:cNvPicPr>
              <a:picLocks noChangeAspect="1"/>
            </p:cNvPicPr>
            <p:nvPr/>
          </p:nvPicPr>
          <p:blipFill>
            <a:blip r:embed="rId16" cstate="print"/>
            <a:srcRect/>
            <a:stretch>
              <a:fillRect/>
            </a:stretch>
          </p:blipFill>
          <p:spPr>
            <a:xfrm>
              <a:off x="5239872" y="3933056"/>
              <a:ext cx="1584176" cy="1011308"/>
            </a:xfrm>
            <a:prstGeom prst="ellipse">
              <a:avLst/>
            </a:prstGeom>
            <a:ln>
              <a:noFill/>
            </a:ln>
            <a:effectLst>
              <a:softEdge rad="112500"/>
            </a:effectLst>
          </p:spPr>
        </p:pic>
        <p:pic>
          <p:nvPicPr>
            <p:cNvPr id="8" name="Picture 7"/>
            <p:cNvPicPr>
              <a:picLocks noChangeAspect="1"/>
            </p:cNvPicPr>
            <p:nvPr/>
          </p:nvPicPr>
          <p:blipFill>
            <a:blip r:embed="rId17" cstate="print">
              <a:extLst/>
            </a:blip>
            <a:srcRect l="12026" t="6654" r="3436"/>
            <a:stretch>
              <a:fillRect/>
            </a:stretch>
          </p:blipFill>
          <p:spPr>
            <a:xfrm>
              <a:off x="6175976" y="4725144"/>
              <a:ext cx="1363850" cy="1944000"/>
            </a:xfrm>
            <a:prstGeom prst="ellipse">
              <a:avLst/>
            </a:prstGeom>
            <a:ln>
              <a:noFill/>
            </a:ln>
            <a:effectLst>
              <a:softEdge rad="112500"/>
            </a:effectLst>
          </p:spPr>
        </p:pic>
        <p:pic>
          <p:nvPicPr>
            <p:cNvPr id="7" name="Picture 6"/>
            <p:cNvPicPr>
              <a:picLocks noChangeAspect="1"/>
            </p:cNvPicPr>
            <p:nvPr/>
          </p:nvPicPr>
          <p:blipFill>
            <a:blip r:embed="rId18" cstate="print">
              <a:extLst/>
            </a:blip>
            <a:stretch>
              <a:fillRect/>
            </a:stretch>
          </p:blipFill>
          <p:spPr>
            <a:xfrm>
              <a:off x="7109762" y="5018547"/>
              <a:ext cx="1947541" cy="1296000"/>
            </a:xfrm>
            <a:prstGeom prst="ellipse">
              <a:avLst/>
            </a:prstGeom>
            <a:ln>
              <a:noFill/>
            </a:ln>
            <a:effectLst>
              <a:softEdge rad="112500"/>
            </a:effectLst>
          </p:spPr>
        </p:pic>
        <p:pic>
          <p:nvPicPr>
            <p:cNvPr id="22" name="Picture 21" descr="image003"/>
            <p:cNvPicPr/>
            <p:nvPr/>
          </p:nvPicPr>
          <p:blipFill>
            <a:blip r:embed="rId19" cstate="print"/>
            <a:srcRect/>
            <a:stretch>
              <a:fillRect/>
            </a:stretch>
          </p:blipFill>
          <p:spPr bwMode="auto">
            <a:xfrm>
              <a:off x="6968065" y="3717032"/>
              <a:ext cx="1512168" cy="1296144"/>
            </a:xfrm>
            <a:prstGeom prst="ellipse">
              <a:avLst/>
            </a:prstGeom>
            <a:ln>
              <a:noFill/>
            </a:ln>
            <a:effectLst>
              <a:softEdge rad="112500"/>
            </a:effectLst>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GB" altLang="en-US" dirty="0" smtClean="0"/>
              <a:t>JESIP training products</a:t>
            </a:r>
          </a:p>
        </p:txBody>
      </p:sp>
      <p:graphicFrame>
        <p:nvGraphicFramePr>
          <p:cNvPr id="4" name="Diagram 3"/>
          <p:cNvGraphicFramePr/>
          <p:nvPr>
            <p:extLst>
              <p:ext uri="{D42A27DB-BD31-4B8C-83A1-F6EECF244321}">
                <p14:modId xmlns:p14="http://schemas.microsoft.com/office/powerpoint/2010/main" val="3770671851"/>
              </p:ext>
            </p:extLst>
          </p:nvPr>
        </p:nvGraphicFramePr>
        <p:xfrm>
          <a:off x="683568" y="1440198"/>
          <a:ext cx="7920880" cy="5128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0EEEEF89-BA1A-4190-AE08-8BF2EA95ED2D}"/>
                                            </p:graphicEl>
                                          </p:spTgt>
                                        </p:tgtEl>
                                        <p:attrNameLst>
                                          <p:attrName>style.visibility</p:attrName>
                                        </p:attrNameLst>
                                      </p:cBhvr>
                                      <p:to>
                                        <p:strVal val="visible"/>
                                      </p:to>
                                    </p:set>
                                    <p:animEffect transition="in" filter="wipe(left)">
                                      <p:cBhvr>
                                        <p:cTn id="7" dur="500"/>
                                        <p:tgtEl>
                                          <p:spTgt spid="4">
                                            <p:graphicEl>
                                              <a:dgm id="{0EEEEF89-BA1A-4190-AE08-8BF2EA95ED2D}"/>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graphicEl>
                                              <a:dgm id="{E52B0A87-75CC-48C1-AA76-EE1FB6953A41}"/>
                                            </p:graphicEl>
                                          </p:spTgt>
                                        </p:tgtEl>
                                        <p:attrNameLst>
                                          <p:attrName>style.visibility</p:attrName>
                                        </p:attrNameLst>
                                      </p:cBhvr>
                                      <p:to>
                                        <p:strVal val="visible"/>
                                      </p:to>
                                    </p:set>
                                    <p:animEffect transition="in" filter="wipe(left)">
                                      <p:cBhvr>
                                        <p:cTn id="11" dur="500"/>
                                        <p:tgtEl>
                                          <p:spTgt spid="4">
                                            <p:graphicEl>
                                              <a:dgm id="{E52B0A87-75CC-48C1-AA76-EE1FB6953A41}"/>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graphicEl>
                                              <a:dgm id="{520B42AA-7231-47AB-9A8D-E17BA415B6CA}"/>
                                            </p:graphicEl>
                                          </p:spTgt>
                                        </p:tgtEl>
                                        <p:attrNameLst>
                                          <p:attrName>style.visibility</p:attrName>
                                        </p:attrNameLst>
                                      </p:cBhvr>
                                      <p:to>
                                        <p:strVal val="visible"/>
                                      </p:to>
                                    </p:set>
                                    <p:animEffect transition="in" filter="wipe(left)">
                                      <p:cBhvr>
                                        <p:cTn id="15" dur="500"/>
                                        <p:tgtEl>
                                          <p:spTgt spid="4">
                                            <p:graphicEl>
                                              <a:dgm id="{520B42AA-7231-47AB-9A8D-E17BA415B6CA}"/>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graphicEl>
                                              <a:dgm id="{EEB9228A-B7FA-4B45-ACE2-9E0A8F04D98E}"/>
                                            </p:graphicEl>
                                          </p:spTgt>
                                        </p:tgtEl>
                                        <p:attrNameLst>
                                          <p:attrName>style.visibility</p:attrName>
                                        </p:attrNameLst>
                                      </p:cBhvr>
                                      <p:to>
                                        <p:strVal val="visible"/>
                                      </p:to>
                                    </p:set>
                                    <p:animEffect transition="in" filter="wipe(left)">
                                      <p:cBhvr>
                                        <p:cTn id="20" dur="500"/>
                                        <p:tgtEl>
                                          <p:spTgt spid="4">
                                            <p:graphicEl>
                                              <a:dgm id="{EEB9228A-B7FA-4B45-ACE2-9E0A8F04D98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altLang="en-US" dirty="0" smtClean="0"/>
              <a:t>JESIP Overview</a:t>
            </a:r>
          </a:p>
        </p:txBody>
      </p:sp>
      <p:pic>
        <p:nvPicPr>
          <p:cNvPr id="23555" name="Picture 3" descr="100_0249.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6805" y="2058957"/>
            <a:ext cx="8521328" cy="38440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GB" altLang="en-US" dirty="0" smtClean="0"/>
              <a:t>JESIP aim and purpose</a:t>
            </a:r>
          </a:p>
        </p:txBody>
      </p:sp>
      <p:graphicFrame>
        <p:nvGraphicFramePr>
          <p:cNvPr id="3" name="Diagram 2"/>
          <p:cNvGraphicFramePr/>
          <p:nvPr>
            <p:extLst>
              <p:ext uri="{D42A27DB-BD31-4B8C-83A1-F6EECF244321}">
                <p14:modId xmlns:p14="http://schemas.microsoft.com/office/powerpoint/2010/main" val="3260006305"/>
              </p:ext>
            </p:extLst>
          </p:nvPr>
        </p:nvGraphicFramePr>
        <p:xfrm>
          <a:off x="611560" y="1700808"/>
          <a:ext cx="8064896"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dgm id="{163E86CC-AC85-42F9-84FF-173C5EC24278}"/>
                                            </p:graphicEl>
                                          </p:spTgt>
                                        </p:tgtEl>
                                        <p:attrNameLst>
                                          <p:attrName>style.visibility</p:attrName>
                                        </p:attrNameLst>
                                      </p:cBhvr>
                                      <p:to>
                                        <p:strVal val="visible"/>
                                      </p:to>
                                    </p:set>
                                    <p:animEffect transition="in" filter="wipe(left)">
                                      <p:cBhvr>
                                        <p:cTn id="7" dur="500"/>
                                        <p:tgtEl>
                                          <p:spTgt spid="3">
                                            <p:graphicEl>
                                              <a:dgm id="{163E86CC-AC85-42F9-84FF-173C5EC2427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dgm id="{51B5739B-6FEA-4022-920C-53C9F4BB984A}"/>
                                            </p:graphicEl>
                                          </p:spTgt>
                                        </p:tgtEl>
                                        <p:attrNameLst>
                                          <p:attrName>style.visibility</p:attrName>
                                        </p:attrNameLst>
                                      </p:cBhvr>
                                      <p:to>
                                        <p:strVal val="visible"/>
                                      </p:to>
                                    </p:set>
                                    <p:animEffect transition="in" filter="wipe(left)">
                                      <p:cBhvr>
                                        <p:cTn id="12" dur="500"/>
                                        <p:tgtEl>
                                          <p:spTgt spid="3">
                                            <p:graphicEl>
                                              <a:dgm id="{51B5739B-6FEA-4022-920C-53C9F4BB984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theme/theme1.xml><?xml version="1.0" encoding="utf-8"?>
<a:theme xmlns:a="http://schemas.openxmlformats.org/drawingml/2006/main" name="JESIP July 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JESIP final">
  <a:themeElements>
    <a:clrScheme name="JESIP">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4220</TotalTime>
  <Words>5058</Words>
  <Application>Microsoft Office PowerPoint</Application>
  <PresentationFormat>On-screen Show (4:3)</PresentationFormat>
  <Paragraphs>399</Paragraphs>
  <Slides>32</Slides>
  <Notes>32</Notes>
  <HiddenSlides>1</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JESIP July 2013</vt:lpstr>
      <vt:lpstr>JESIP final</vt:lpstr>
      <vt:lpstr>Presenter Instructions Hide this slide before presenting</vt:lpstr>
      <vt:lpstr>JESIP Awareness Package</vt:lpstr>
      <vt:lpstr>Contents</vt:lpstr>
      <vt:lpstr>Introduction</vt:lpstr>
      <vt:lpstr>Aim of this session</vt:lpstr>
      <vt:lpstr>JESIP in context:  emergency services &amp; partners</vt:lpstr>
      <vt:lpstr>JESIP training products</vt:lpstr>
      <vt:lpstr>JESIP Overview</vt:lpstr>
      <vt:lpstr>JESIP aim and purpose</vt:lpstr>
      <vt:lpstr>JESIP background &amp; rationale</vt:lpstr>
      <vt:lpstr>JESIP background &amp; rationale</vt:lpstr>
      <vt:lpstr>JESIP will provide</vt:lpstr>
      <vt:lpstr>JESIP key benefits</vt:lpstr>
      <vt:lpstr>JESIP Doctrine</vt:lpstr>
      <vt:lpstr>Hierarchy of guidance </vt:lpstr>
      <vt:lpstr>Principles for interoperability</vt:lpstr>
      <vt:lpstr>Principles for interoperability</vt:lpstr>
      <vt:lpstr>Principles for interoperability</vt:lpstr>
      <vt:lpstr>Principles for interoperability</vt:lpstr>
      <vt:lpstr>Principles for interoperability</vt:lpstr>
      <vt:lpstr>Principles for interoperability</vt:lpstr>
      <vt:lpstr>The Joint Decision Model (JDM)</vt:lpstr>
      <vt:lpstr>The Joint Decision Model (JDM)</vt:lpstr>
      <vt:lpstr>The Joint Decision Model (JDM)</vt:lpstr>
      <vt:lpstr>The Joint Decision Model (JDM)</vt:lpstr>
      <vt:lpstr>The Joint Decision Model (JDM)</vt:lpstr>
      <vt:lpstr>The Joint Decision Model (JDM)</vt:lpstr>
      <vt:lpstr>Implications for other responders</vt:lpstr>
      <vt:lpstr>On-scene response</vt:lpstr>
      <vt:lpstr>Wider response</vt:lpstr>
      <vt:lpstr>What will follow JESIP?</vt:lpstr>
      <vt:lpstr>Further Information</vt:lpstr>
    </vt:vector>
  </TitlesOfParts>
  <Company>Flex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LRF Chair Conference 2013</dc:title>
  <dc:creator>ccabysookia1</dc:creator>
  <cp:lastModifiedBy>Joy Flanagan</cp:lastModifiedBy>
  <cp:revision>297</cp:revision>
  <dcterms:created xsi:type="dcterms:W3CDTF">2013-03-15T14:57:58Z</dcterms:created>
  <dcterms:modified xsi:type="dcterms:W3CDTF">2014-03-03T14:29:35Z</dcterms:modified>
</cp:coreProperties>
</file>