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3" r:id="rId1"/>
    <p:sldMasterId id="2147483822" r:id="rId2"/>
  </p:sldMasterIdLst>
  <p:notesMasterIdLst>
    <p:notesMasterId r:id="rId17"/>
  </p:notesMasterIdLst>
  <p:handoutMasterIdLst>
    <p:handoutMasterId r:id="rId18"/>
  </p:handoutMasterIdLst>
  <p:sldIdLst>
    <p:sldId id="341" r:id="rId3"/>
    <p:sldId id="321" r:id="rId4"/>
    <p:sldId id="329" r:id="rId5"/>
    <p:sldId id="322" r:id="rId6"/>
    <p:sldId id="330" r:id="rId7"/>
    <p:sldId id="331" r:id="rId8"/>
    <p:sldId id="332" r:id="rId9"/>
    <p:sldId id="333" r:id="rId10"/>
    <p:sldId id="334" r:id="rId11"/>
    <p:sldId id="335" r:id="rId12"/>
    <p:sldId id="336" r:id="rId13"/>
    <p:sldId id="337" r:id="rId14"/>
    <p:sldId id="338" r:id="rId15"/>
    <p:sldId id="304" r:id="rId16"/>
  </p:sldIdLst>
  <p:sldSz cx="9144000" cy="6858000" type="screen4x3"/>
  <p:notesSz cx="6797675" cy="9928225"/>
  <p:defaultTextStyle>
    <a:defPPr>
      <a:defRPr lang="en-GB"/>
    </a:defPPr>
    <a:lvl1pPr algn="l" rtl="0" eaLnBrk="0" fontAlgn="base" hangingPunct="0">
      <a:spcBef>
        <a:spcPct val="0"/>
      </a:spcBef>
      <a:spcAft>
        <a:spcPct val="0"/>
      </a:spcAft>
      <a:defRPr b="1"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b="1"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b="1"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b="1"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b="1" kern="1200">
        <a:solidFill>
          <a:schemeClr val="tx1"/>
        </a:solidFill>
        <a:latin typeface="Arial" charset="0"/>
        <a:ea typeface="MS PGothic" pitchFamily="34" charset="-128"/>
        <a:cs typeface="+mn-cs"/>
      </a:defRPr>
    </a:lvl5pPr>
    <a:lvl6pPr marL="2286000" algn="l" defTabSz="914400" rtl="0" eaLnBrk="1" latinLnBrk="0" hangingPunct="1">
      <a:defRPr b="1" kern="1200">
        <a:solidFill>
          <a:schemeClr val="tx1"/>
        </a:solidFill>
        <a:latin typeface="Arial" charset="0"/>
        <a:ea typeface="MS PGothic" pitchFamily="34" charset="-128"/>
        <a:cs typeface="+mn-cs"/>
      </a:defRPr>
    </a:lvl6pPr>
    <a:lvl7pPr marL="2743200" algn="l" defTabSz="914400" rtl="0" eaLnBrk="1" latinLnBrk="0" hangingPunct="1">
      <a:defRPr b="1" kern="1200">
        <a:solidFill>
          <a:schemeClr val="tx1"/>
        </a:solidFill>
        <a:latin typeface="Arial" charset="0"/>
        <a:ea typeface="MS PGothic" pitchFamily="34" charset="-128"/>
        <a:cs typeface="+mn-cs"/>
      </a:defRPr>
    </a:lvl7pPr>
    <a:lvl8pPr marL="3200400" algn="l" defTabSz="914400" rtl="0" eaLnBrk="1" latinLnBrk="0" hangingPunct="1">
      <a:defRPr b="1" kern="1200">
        <a:solidFill>
          <a:schemeClr val="tx1"/>
        </a:solidFill>
        <a:latin typeface="Arial" charset="0"/>
        <a:ea typeface="MS PGothic" pitchFamily="34" charset="-128"/>
        <a:cs typeface="+mn-cs"/>
      </a:defRPr>
    </a:lvl8pPr>
    <a:lvl9pPr marL="3657600" algn="l" defTabSz="914400" rtl="0" eaLnBrk="1" latinLnBrk="0" hangingPunct="1">
      <a:defRPr b="1"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2976">
          <p15:clr>
            <a:srgbClr val="A4A3A4"/>
          </p15:clr>
        </p15:guide>
        <p15:guide id="3"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EB35"/>
    <a:srgbClr val="FFFCE7"/>
    <a:srgbClr val="FFF5C7"/>
    <a:srgbClr val="AB97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27" autoAdjust="0"/>
    <p:restoredTop sz="84982" autoAdjust="0"/>
  </p:normalViewPr>
  <p:slideViewPr>
    <p:cSldViewPr>
      <p:cViewPr varScale="1">
        <p:scale>
          <a:sx n="95" d="100"/>
          <a:sy n="95" d="100"/>
        </p:scale>
        <p:origin x="1608" y="84"/>
      </p:cViewPr>
      <p:guideLst>
        <p:guide orient="horz" pos="2160"/>
        <p:guide orient="horz" pos="297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1578"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pitchFamily="-107" charset="0"/>
                <a:ea typeface="+mn-ea"/>
              </a:defRPr>
            </a:lvl1pPr>
          </a:lstStyle>
          <a:p>
            <a:pPr>
              <a:defRPr/>
            </a:pPr>
            <a:endParaRPr lang="en-GB"/>
          </a:p>
        </p:txBody>
      </p:sp>
      <p:sp>
        <p:nvSpPr>
          <p:cNvPr id="4096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pitchFamily="-107" charset="0"/>
                <a:ea typeface="+mn-ea"/>
              </a:defRPr>
            </a:lvl1pPr>
          </a:lstStyle>
          <a:p>
            <a:pPr>
              <a:defRPr/>
            </a:pPr>
            <a:endParaRPr lang="en-GB"/>
          </a:p>
        </p:txBody>
      </p:sp>
      <p:sp>
        <p:nvSpPr>
          <p:cNvPr id="4096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pitchFamily="-107" charset="0"/>
                <a:ea typeface="+mn-ea"/>
              </a:defRPr>
            </a:lvl1pPr>
          </a:lstStyle>
          <a:p>
            <a:pPr>
              <a:defRPr/>
            </a:pPr>
            <a:endParaRPr lang="en-GB"/>
          </a:p>
        </p:txBody>
      </p:sp>
      <p:sp>
        <p:nvSpPr>
          <p:cNvPr id="40965"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54A738FF-7C12-404E-9D75-5D2200327817}" type="slidenum">
              <a:rPr lang="en-GB" altLang="en-US"/>
              <a:pPr>
                <a:defRPr/>
              </a:pPr>
              <a:t>‹#›</a:t>
            </a:fld>
            <a:endParaRPr lang="en-GB" altLang="en-US"/>
          </a:p>
        </p:txBody>
      </p:sp>
    </p:spTree>
    <p:extLst>
      <p:ext uri="{BB962C8B-B14F-4D97-AF65-F5344CB8AC3E}">
        <p14:creationId xmlns:p14="http://schemas.microsoft.com/office/powerpoint/2010/main" val="2634097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pitchFamily="-107" charset="0"/>
                <a:ea typeface="+mn-ea"/>
              </a:defRPr>
            </a:lvl1pPr>
          </a:lstStyle>
          <a:p>
            <a:pPr>
              <a:defRPr/>
            </a:pPr>
            <a:endParaRPr lang="en-GB"/>
          </a:p>
        </p:txBody>
      </p:sp>
      <p:sp>
        <p:nvSpPr>
          <p:cNvPr id="3277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pitchFamily="-107" charset="0"/>
                <a:ea typeface="+mn-ea"/>
              </a:defRPr>
            </a:lvl1pPr>
          </a:lstStyle>
          <a:p>
            <a:pPr>
              <a:defRPr/>
            </a:pPr>
            <a:endParaRPr lang="en-GB"/>
          </a:p>
        </p:txBody>
      </p:sp>
      <p:sp>
        <p:nvSpPr>
          <p:cNvPr id="20484"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277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pitchFamily="-107" charset="0"/>
                <a:ea typeface="+mn-ea"/>
              </a:defRPr>
            </a:lvl1pPr>
          </a:lstStyle>
          <a:p>
            <a:pPr>
              <a:defRPr/>
            </a:pPr>
            <a:endParaRPr lang="en-GB"/>
          </a:p>
        </p:txBody>
      </p:sp>
      <p:sp>
        <p:nvSpPr>
          <p:cNvPr id="32775"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DAD33093-10BC-4981-8798-1E6772AB22A6}" type="slidenum">
              <a:rPr lang="en-GB" altLang="en-US"/>
              <a:pPr>
                <a:defRPr/>
              </a:pPr>
              <a:t>‹#›</a:t>
            </a:fld>
            <a:endParaRPr lang="en-GB" altLang="en-US"/>
          </a:p>
        </p:txBody>
      </p:sp>
    </p:spTree>
    <p:extLst>
      <p:ext uri="{BB962C8B-B14F-4D97-AF65-F5344CB8AC3E}">
        <p14:creationId xmlns:p14="http://schemas.microsoft.com/office/powerpoint/2010/main" val="32731533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MS PGothic" pitchFamily="34"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solidFill>
                  <a:srgbClr val="FF0000"/>
                </a:solidFill>
                <a:latin typeface="Arial" charset="0"/>
              </a:rPr>
              <a:t>XXX Trainers to emphasize that JESIP is not just for major incidents but should be used whenever agencies respond to incidents together. XXX</a:t>
            </a: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ea typeface="MS PGothic" pitchFamily="34" charset="-128"/>
              </a:defRPr>
            </a:lvl1pPr>
            <a:lvl2pPr marL="742950" indent="-285750">
              <a:defRPr b="1">
                <a:solidFill>
                  <a:schemeClr val="tx1"/>
                </a:solidFill>
                <a:latin typeface="Arial" charset="0"/>
                <a:ea typeface="MS PGothic" pitchFamily="34" charset="-128"/>
              </a:defRPr>
            </a:lvl2pPr>
            <a:lvl3pPr marL="1143000" indent="-228600">
              <a:defRPr b="1">
                <a:solidFill>
                  <a:schemeClr val="tx1"/>
                </a:solidFill>
                <a:latin typeface="Arial" charset="0"/>
                <a:ea typeface="MS PGothic" pitchFamily="34" charset="-128"/>
              </a:defRPr>
            </a:lvl3pPr>
            <a:lvl4pPr marL="1600200" indent="-228600">
              <a:defRPr b="1">
                <a:solidFill>
                  <a:schemeClr val="tx1"/>
                </a:solidFill>
                <a:latin typeface="Arial" charset="0"/>
                <a:ea typeface="MS PGothic" pitchFamily="34" charset="-128"/>
              </a:defRPr>
            </a:lvl4pPr>
            <a:lvl5pPr marL="2057400" indent="-228600">
              <a:defRPr b="1">
                <a:solidFill>
                  <a:schemeClr val="tx1"/>
                </a:solidFill>
                <a:latin typeface="Arial" charset="0"/>
                <a:ea typeface="MS PGothic" pitchFamily="34" charset="-128"/>
              </a:defRPr>
            </a:lvl5pPr>
            <a:lvl6pPr marL="2514600" indent="-228600" eaLnBrk="0" fontAlgn="base" hangingPunct="0">
              <a:spcBef>
                <a:spcPct val="0"/>
              </a:spcBef>
              <a:spcAft>
                <a:spcPct val="0"/>
              </a:spcAft>
              <a:defRPr b="1">
                <a:solidFill>
                  <a:schemeClr val="tx1"/>
                </a:solidFill>
                <a:latin typeface="Arial" charset="0"/>
                <a:ea typeface="MS PGothic" pitchFamily="34" charset="-128"/>
              </a:defRPr>
            </a:lvl6pPr>
            <a:lvl7pPr marL="2971800" indent="-228600" eaLnBrk="0" fontAlgn="base" hangingPunct="0">
              <a:spcBef>
                <a:spcPct val="0"/>
              </a:spcBef>
              <a:spcAft>
                <a:spcPct val="0"/>
              </a:spcAft>
              <a:defRPr b="1">
                <a:solidFill>
                  <a:schemeClr val="tx1"/>
                </a:solidFill>
                <a:latin typeface="Arial" charset="0"/>
                <a:ea typeface="MS PGothic" pitchFamily="34" charset="-128"/>
              </a:defRPr>
            </a:lvl7pPr>
            <a:lvl8pPr marL="3429000" indent="-228600" eaLnBrk="0" fontAlgn="base" hangingPunct="0">
              <a:spcBef>
                <a:spcPct val="0"/>
              </a:spcBef>
              <a:spcAft>
                <a:spcPct val="0"/>
              </a:spcAft>
              <a:defRPr b="1">
                <a:solidFill>
                  <a:schemeClr val="tx1"/>
                </a:solidFill>
                <a:latin typeface="Arial" charset="0"/>
                <a:ea typeface="MS PGothic" pitchFamily="34" charset="-128"/>
              </a:defRPr>
            </a:lvl8pPr>
            <a:lvl9pPr marL="3886200" indent="-228600" eaLnBrk="0" fontAlgn="base" hangingPunct="0">
              <a:spcBef>
                <a:spcPct val="0"/>
              </a:spcBef>
              <a:spcAft>
                <a:spcPct val="0"/>
              </a:spcAft>
              <a:defRPr b="1">
                <a:solidFill>
                  <a:schemeClr val="tx1"/>
                </a:solidFill>
                <a:latin typeface="Arial" charset="0"/>
                <a:ea typeface="MS PGothic" pitchFamily="34" charset="-128"/>
              </a:defRPr>
            </a:lvl9pPr>
          </a:lstStyle>
          <a:p>
            <a:fld id="{7FE5334A-CCED-462E-A400-37D8B9956B0C}" type="slidenum">
              <a:rPr lang="en-GB" altLang="en-US" b="0" smtClean="0"/>
              <a:pPr/>
              <a:t>2</a:t>
            </a:fld>
            <a:endParaRPr lang="en-GB" altLang="en-US" b="0" smtClean="0"/>
          </a:p>
        </p:txBody>
      </p:sp>
    </p:spTree>
    <p:extLst>
      <p:ext uri="{BB962C8B-B14F-4D97-AF65-F5344CB8AC3E}">
        <p14:creationId xmlns:p14="http://schemas.microsoft.com/office/powerpoint/2010/main" val="2982402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rPr>
              <a:t>XXX Trainers to facilitate discussion on what Cat 1 and Cat 2 responders are and importance of their involvement. XXX </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13</a:t>
            </a:fld>
            <a:endParaRPr lang="en-GB" altLang="en-US"/>
          </a:p>
        </p:txBody>
      </p:sp>
    </p:spTree>
    <p:extLst>
      <p:ext uri="{BB962C8B-B14F-4D97-AF65-F5344CB8AC3E}">
        <p14:creationId xmlns:p14="http://schemas.microsoft.com/office/powerpoint/2010/main" val="1989374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Verdana" pitchFamily="34" charset="0"/>
            </a:endParaRPr>
          </a:p>
        </p:txBody>
      </p:sp>
    </p:spTree>
    <p:extLst>
      <p:ext uri="{BB962C8B-B14F-4D97-AF65-F5344CB8AC3E}">
        <p14:creationId xmlns:p14="http://schemas.microsoft.com/office/powerpoint/2010/main" val="1764106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rPr>
              <a:t>XXX Changes to this to facilitate discussion on constraints or empowerment of commanders by legislation. Is it a block or a opportunity? XXX</a:t>
            </a:r>
          </a:p>
          <a:p>
            <a:endParaRPr lang="en-GB" dirty="0"/>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3</a:t>
            </a:fld>
            <a:endParaRPr lang="en-GB" altLang="en-US"/>
          </a:p>
        </p:txBody>
      </p:sp>
    </p:spTree>
    <p:extLst>
      <p:ext uri="{BB962C8B-B14F-4D97-AF65-F5344CB8AC3E}">
        <p14:creationId xmlns:p14="http://schemas.microsoft.com/office/powerpoint/2010/main" val="1645598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charset="0"/>
              </a:rPr>
              <a:t>XXX Trainers to facilitate discussion on what Cat 1 and Cat 2 responders are. XXX </a:t>
            </a: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ea typeface="MS PGothic" pitchFamily="34" charset="-128"/>
              </a:defRPr>
            </a:lvl1pPr>
            <a:lvl2pPr marL="742950" indent="-285750">
              <a:defRPr b="1">
                <a:solidFill>
                  <a:schemeClr val="tx1"/>
                </a:solidFill>
                <a:latin typeface="Arial" charset="0"/>
                <a:ea typeface="MS PGothic" pitchFamily="34" charset="-128"/>
              </a:defRPr>
            </a:lvl2pPr>
            <a:lvl3pPr marL="1143000" indent="-228600">
              <a:defRPr b="1">
                <a:solidFill>
                  <a:schemeClr val="tx1"/>
                </a:solidFill>
                <a:latin typeface="Arial" charset="0"/>
                <a:ea typeface="MS PGothic" pitchFamily="34" charset="-128"/>
              </a:defRPr>
            </a:lvl3pPr>
            <a:lvl4pPr marL="1600200" indent="-228600">
              <a:defRPr b="1">
                <a:solidFill>
                  <a:schemeClr val="tx1"/>
                </a:solidFill>
                <a:latin typeface="Arial" charset="0"/>
                <a:ea typeface="MS PGothic" pitchFamily="34" charset="-128"/>
              </a:defRPr>
            </a:lvl4pPr>
            <a:lvl5pPr marL="2057400" indent="-228600">
              <a:defRPr b="1">
                <a:solidFill>
                  <a:schemeClr val="tx1"/>
                </a:solidFill>
                <a:latin typeface="Arial" charset="0"/>
                <a:ea typeface="MS PGothic" pitchFamily="34" charset="-128"/>
              </a:defRPr>
            </a:lvl5pPr>
            <a:lvl6pPr marL="2514600" indent="-228600" eaLnBrk="0" fontAlgn="base" hangingPunct="0">
              <a:spcBef>
                <a:spcPct val="0"/>
              </a:spcBef>
              <a:spcAft>
                <a:spcPct val="0"/>
              </a:spcAft>
              <a:defRPr b="1">
                <a:solidFill>
                  <a:schemeClr val="tx1"/>
                </a:solidFill>
                <a:latin typeface="Arial" charset="0"/>
                <a:ea typeface="MS PGothic" pitchFamily="34" charset="-128"/>
              </a:defRPr>
            </a:lvl6pPr>
            <a:lvl7pPr marL="2971800" indent="-228600" eaLnBrk="0" fontAlgn="base" hangingPunct="0">
              <a:spcBef>
                <a:spcPct val="0"/>
              </a:spcBef>
              <a:spcAft>
                <a:spcPct val="0"/>
              </a:spcAft>
              <a:defRPr b="1">
                <a:solidFill>
                  <a:schemeClr val="tx1"/>
                </a:solidFill>
                <a:latin typeface="Arial" charset="0"/>
                <a:ea typeface="MS PGothic" pitchFamily="34" charset="-128"/>
              </a:defRPr>
            </a:lvl7pPr>
            <a:lvl8pPr marL="3429000" indent="-228600" eaLnBrk="0" fontAlgn="base" hangingPunct="0">
              <a:spcBef>
                <a:spcPct val="0"/>
              </a:spcBef>
              <a:spcAft>
                <a:spcPct val="0"/>
              </a:spcAft>
              <a:defRPr b="1">
                <a:solidFill>
                  <a:schemeClr val="tx1"/>
                </a:solidFill>
                <a:latin typeface="Arial" charset="0"/>
                <a:ea typeface="MS PGothic" pitchFamily="34" charset="-128"/>
              </a:defRPr>
            </a:lvl8pPr>
            <a:lvl9pPr marL="3886200" indent="-228600" eaLnBrk="0" fontAlgn="base" hangingPunct="0">
              <a:spcBef>
                <a:spcPct val="0"/>
              </a:spcBef>
              <a:spcAft>
                <a:spcPct val="0"/>
              </a:spcAft>
              <a:defRPr b="1">
                <a:solidFill>
                  <a:schemeClr val="tx1"/>
                </a:solidFill>
                <a:latin typeface="Arial" charset="0"/>
                <a:ea typeface="MS PGothic" pitchFamily="34" charset="-128"/>
              </a:defRPr>
            </a:lvl9pPr>
          </a:lstStyle>
          <a:p>
            <a:fld id="{32209BE1-1828-45EE-AFEB-FB221D04900D}" type="slidenum">
              <a:rPr lang="en-GB" altLang="en-US" b="0" smtClean="0"/>
              <a:pPr/>
              <a:t>4</a:t>
            </a:fld>
            <a:endParaRPr lang="en-GB" altLang="en-US" b="0" smtClean="0"/>
          </a:p>
        </p:txBody>
      </p:sp>
    </p:spTree>
    <p:extLst>
      <p:ext uri="{BB962C8B-B14F-4D97-AF65-F5344CB8AC3E}">
        <p14:creationId xmlns:p14="http://schemas.microsoft.com/office/powerpoint/2010/main" val="1552351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rPr>
              <a:t>XXX Trainers to facilitate discussion around the importance of including</a:t>
            </a:r>
            <a:r>
              <a:rPr lang="en-US" altLang="en-US" baseline="0" dirty="0" smtClean="0">
                <a:latin typeface="Arial" charset="0"/>
              </a:rPr>
              <a:t> other </a:t>
            </a:r>
            <a:r>
              <a:rPr lang="en-US" altLang="en-US" dirty="0" smtClean="0">
                <a:latin typeface="Arial" charset="0"/>
              </a:rPr>
              <a:t>Category 2 responders early such as rail operators, utility companies, Environment Agency depending on the nature of the incident. XXX </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5</a:t>
            </a:fld>
            <a:endParaRPr lang="en-GB" altLang="en-US"/>
          </a:p>
        </p:txBody>
      </p:sp>
    </p:spTree>
    <p:extLst>
      <p:ext uri="{BB962C8B-B14F-4D97-AF65-F5344CB8AC3E}">
        <p14:creationId xmlns:p14="http://schemas.microsoft.com/office/powerpoint/2010/main" val="2384852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dirty="0" smtClean="0">
                <a:latin typeface="Verdana" pitchFamily="34" charset="0"/>
              </a:rPr>
              <a:t>XXX Emergency is defined in the CCA. Major Incident is defined in the Joint Doctrine Edition Two XXX</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6</a:t>
            </a:fld>
            <a:endParaRPr lang="en-GB" altLang="en-US"/>
          </a:p>
        </p:txBody>
      </p:sp>
    </p:spTree>
    <p:extLst>
      <p:ext uri="{BB962C8B-B14F-4D97-AF65-F5344CB8AC3E}">
        <p14:creationId xmlns:p14="http://schemas.microsoft.com/office/powerpoint/2010/main" val="2271804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rPr>
              <a:t>XXX Consider media intrusion and how we should manage this. Discussion around do we have an obligation to manage the media to protect article 8?  XXX</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9</a:t>
            </a:fld>
            <a:endParaRPr lang="en-GB" altLang="en-US"/>
          </a:p>
        </p:txBody>
      </p:sp>
    </p:spTree>
    <p:extLst>
      <p:ext uri="{BB962C8B-B14F-4D97-AF65-F5344CB8AC3E}">
        <p14:creationId xmlns:p14="http://schemas.microsoft.com/office/powerpoint/2010/main" val="189728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sz="1200" dirty="0" smtClean="0">
                <a:latin typeface="Verdana" pitchFamily="34" charset="0"/>
              </a:rPr>
              <a:t>XXX Striking the balance referral in this part of the course. Consider a practical example from the trainers experience of balancing HAS duty of care. Also that the commander also has a duty of care towards other persons and considers the appropriate  control measures. S37 of HSWA 1974 makes the commander the directing mind of the operation XXX </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10</a:t>
            </a:fld>
            <a:endParaRPr lang="en-GB" altLang="en-US"/>
          </a:p>
        </p:txBody>
      </p:sp>
    </p:spTree>
    <p:extLst>
      <p:ext uri="{BB962C8B-B14F-4D97-AF65-F5344CB8AC3E}">
        <p14:creationId xmlns:p14="http://schemas.microsoft.com/office/powerpoint/2010/main" val="232097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rPr>
              <a:t>XXX Desire should be to have a trained dedicated </a:t>
            </a:r>
            <a:r>
              <a:rPr lang="en-US" altLang="en-US" dirty="0" err="1" smtClean="0">
                <a:latin typeface="Arial" charset="0"/>
              </a:rPr>
              <a:t>loggist</a:t>
            </a:r>
            <a:r>
              <a:rPr lang="en-US" altLang="en-US" dirty="0" smtClean="0">
                <a:latin typeface="Arial" charset="0"/>
              </a:rPr>
              <a:t> - this is good practice XXX</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11</a:t>
            </a:fld>
            <a:endParaRPr lang="en-GB" altLang="en-US"/>
          </a:p>
        </p:txBody>
      </p:sp>
    </p:spTree>
    <p:extLst>
      <p:ext uri="{BB962C8B-B14F-4D97-AF65-F5344CB8AC3E}">
        <p14:creationId xmlns:p14="http://schemas.microsoft.com/office/powerpoint/2010/main" val="1145014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rPr>
              <a:t>XXX Trainers to lead on this – should research how their organisations do this. Refer to issues around disclosure and the benefits of having a record to rely on later XXX</a:t>
            </a:r>
          </a:p>
        </p:txBody>
      </p:sp>
      <p:sp>
        <p:nvSpPr>
          <p:cNvPr id="4" name="Slide Number Placeholder 3"/>
          <p:cNvSpPr>
            <a:spLocks noGrp="1"/>
          </p:cNvSpPr>
          <p:nvPr>
            <p:ph type="sldNum" sz="quarter" idx="10"/>
          </p:nvPr>
        </p:nvSpPr>
        <p:spPr/>
        <p:txBody>
          <a:bodyPr/>
          <a:lstStyle/>
          <a:p>
            <a:pPr>
              <a:defRPr/>
            </a:pPr>
            <a:fld id="{DAD33093-10BC-4981-8798-1E6772AB22A6}" type="slidenum">
              <a:rPr lang="en-GB" altLang="en-US" smtClean="0"/>
              <a:pPr>
                <a:defRPr/>
              </a:pPr>
              <a:t>12</a:t>
            </a:fld>
            <a:endParaRPr lang="en-GB" altLang="en-US"/>
          </a:p>
        </p:txBody>
      </p:sp>
    </p:spTree>
    <p:extLst>
      <p:ext uri="{BB962C8B-B14F-4D97-AF65-F5344CB8AC3E}">
        <p14:creationId xmlns:p14="http://schemas.microsoft.com/office/powerpoint/2010/main" val="2295329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89856" y="3886200"/>
            <a:ext cx="6400800" cy="17526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Title 7"/>
          <p:cNvSpPr>
            <a:spLocks noGrp="1"/>
          </p:cNvSpPr>
          <p:nvPr>
            <p:ph type="title"/>
          </p:nvPr>
        </p:nvSpPr>
        <p:spPr>
          <a:xfrm>
            <a:off x="683568" y="2213992"/>
            <a:ext cx="8108950" cy="1143000"/>
          </a:xfrm>
        </p:spPr>
        <p:txBody>
          <a:bodyPr/>
          <a:lstStyle>
            <a:lvl1pPr>
              <a:defRPr sz="4000"/>
            </a:lvl1pPr>
          </a:lstStyle>
          <a:p>
            <a:r>
              <a:rPr lang="en-US" smtClean="0"/>
              <a:t>Click to edit Master title style</a:t>
            </a:r>
            <a:endParaRPr lang="en-GB"/>
          </a:p>
        </p:txBody>
      </p:sp>
      <p:sp>
        <p:nvSpPr>
          <p:cNvPr id="10" name="Footer Placeholder 9"/>
          <p:cNvSpPr>
            <a:spLocks noGrp="1"/>
          </p:cNvSpPr>
          <p:nvPr>
            <p:ph type="ftr" sz="quarter" idx="11"/>
          </p:nvPr>
        </p:nvSpPr>
        <p:spPr>
          <a:xfrm>
            <a:off x="6804248" y="6239854"/>
            <a:ext cx="2088232" cy="432048"/>
          </a:xfrm>
        </p:spPr>
        <p:txBody>
          <a:bodyPr/>
          <a:lstStyle/>
          <a:p>
            <a:pPr>
              <a:defRPr/>
            </a:pPr>
            <a:r>
              <a:rPr lang="en-GB" dirty="0" smtClean="0"/>
              <a:t>© College of Policing 2017</a:t>
            </a:r>
            <a:endParaRPr lang="en-GB" dirty="0"/>
          </a:p>
        </p:txBody>
      </p:sp>
      <p:sp>
        <p:nvSpPr>
          <p:cNvPr id="11" name="Slide Number Placeholder 10"/>
          <p:cNvSpPr>
            <a:spLocks noGrp="1"/>
          </p:cNvSpPr>
          <p:nvPr>
            <p:ph type="sldNum" sz="quarter" idx="12"/>
          </p:nvPr>
        </p:nvSpPr>
        <p:spPr/>
        <p:txBody>
          <a:bodyPr/>
          <a:lstStyle/>
          <a:p>
            <a:pPr>
              <a:defRPr/>
            </a:pPr>
            <a:fld id="{50F478CF-D86C-4FD1-BD86-802119FA2304}" type="slidenum">
              <a:rPr lang="en-GB" altLang="en-US" smtClean="0"/>
              <a:pPr>
                <a:defRPr/>
              </a:pPr>
              <a:t>‹#›</a:t>
            </a:fld>
            <a:endParaRPr lang="en-GB" altLang="en-US" dirty="0"/>
          </a:p>
        </p:txBody>
      </p:sp>
      <p:sp>
        <p:nvSpPr>
          <p:cNvPr id="12" name="Date Placeholder 3"/>
          <p:cNvSpPr>
            <a:spLocks noGrp="1"/>
          </p:cNvSpPr>
          <p:nvPr>
            <p:ph type="dt" sz="half" idx="2"/>
          </p:nvPr>
        </p:nvSpPr>
        <p:spPr>
          <a:xfrm>
            <a:off x="611560" y="6273316"/>
            <a:ext cx="1152128" cy="365125"/>
          </a:xfrm>
          <a:prstGeom prst="rect">
            <a:avLst/>
          </a:prstGeom>
        </p:spPr>
        <p:txBody>
          <a:bodyPr vert="horz" lIns="91440" tIns="45720" rIns="91440" bIns="45720" rtlCol="0" anchor="ctr"/>
          <a:lstStyle>
            <a:lvl1pPr algn="l">
              <a:defRPr sz="1200" b="0" smtClean="0">
                <a:solidFill>
                  <a:schemeClr val="tx1">
                    <a:tint val="75000"/>
                  </a:schemeClr>
                </a:solidFill>
                <a:latin typeface="+mn-lt"/>
              </a:defRPr>
            </a:lvl1pPr>
          </a:lstStyle>
          <a:p>
            <a:pPr>
              <a:defRPr/>
            </a:pPr>
            <a:r>
              <a:rPr lang="en-US" smtClean="0"/>
              <a:t>OFFICIAL</a:t>
            </a:r>
            <a:endParaRPr lang="en-GB" dirty="0"/>
          </a:p>
        </p:txBody>
      </p:sp>
    </p:spTree>
    <p:extLst>
      <p:ext uri="{BB962C8B-B14F-4D97-AF65-F5344CB8AC3E}">
        <p14:creationId xmlns:p14="http://schemas.microsoft.com/office/powerpoint/2010/main" val="3546182651"/>
      </p:ext>
    </p:extLst>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OFFICIAL</a:t>
            </a:r>
            <a:endParaRPr lang="en-GB"/>
          </a:p>
        </p:txBody>
      </p:sp>
      <p:sp>
        <p:nvSpPr>
          <p:cNvPr id="5" name="Footer Placeholder 4"/>
          <p:cNvSpPr>
            <a:spLocks noGrp="1"/>
          </p:cNvSpPr>
          <p:nvPr>
            <p:ph type="ftr" sz="quarter" idx="11"/>
          </p:nvPr>
        </p:nvSpPr>
        <p:spPr>
          <a:xfrm>
            <a:off x="6660232" y="6309320"/>
            <a:ext cx="2088232"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053F4E5-1FD1-47DF-8A29-33308CD517B7}" type="slidenum">
              <a:rPr lang="en-GB" altLang="en-US"/>
              <a:pPr>
                <a:defRPr/>
              </a:pPr>
              <a:t>‹#›</a:t>
            </a:fld>
            <a:endParaRPr lang="en-GB" altLang="en-US"/>
          </a:p>
        </p:txBody>
      </p:sp>
    </p:spTree>
    <p:extLst>
      <p:ext uri="{BB962C8B-B14F-4D97-AF65-F5344CB8AC3E}">
        <p14:creationId xmlns:p14="http://schemas.microsoft.com/office/powerpoint/2010/main" val="1880574666"/>
      </p:ext>
    </p:extLst>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89856"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9" name="Date Placeholder 8"/>
          <p:cNvSpPr>
            <a:spLocks noGrp="1"/>
          </p:cNvSpPr>
          <p:nvPr>
            <p:ph type="dt" sz="half" idx="10"/>
          </p:nvPr>
        </p:nvSpPr>
        <p:spPr/>
        <p:txBody>
          <a:bodyPr/>
          <a:lstStyle/>
          <a:p>
            <a:pPr>
              <a:defRPr/>
            </a:pPr>
            <a:r>
              <a:rPr lang="en-US" smtClean="0"/>
              <a:t>OFFICIAL</a:t>
            </a:r>
            <a:endParaRPr lang="en-GB" dirty="0"/>
          </a:p>
        </p:txBody>
      </p:sp>
      <p:sp>
        <p:nvSpPr>
          <p:cNvPr id="10" name="Footer Placeholder 9"/>
          <p:cNvSpPr>
            <a:spLocks noGrp="1"/>
          </p:cNvSpPr>
          <p:nvPr>
            <p:ph type="ftr" sz="quarter" idx="11"/>
          </p:nvPr>
        </p:nvSpPr>
        <p:spPr/>
        <p:txBody>
          <a:bodyPr/>
          <a:lstStyle/>
          <a:p>
            <a:pPr>
              <a:defRPr/>
            </a:pPr>
            <a:r>
              <a:rPr lang="en-GB" dirty="0" smtClean="0"/>
              <a:t>© College of Policing 2017</a:t>
            </a:r>
            <a:endParaRPr lang="en-GB" dirty="0"/>
          </a:p>
        </p:txBody>
      </p:sp>
      <p:sp>
        <p:nvSpPr>
          <p:cNvPr id="11" name="Slide Number Placeholder 10"/>
          <p:cNvSpPr>
            <a:spLocks noGrp="1"/>
          </p:cNvSpPr>
          <p:nvPr>
            <p:ph type="sldNum" sz="quarter" idx="12"/>
          </p:nvPr>
        </p:nvSpPr>
        <p:spPr/>
        <p:txBody>
          <a:bodyPr/>
          <a:lstStyle/>
          <a:p>
            <a:pPr>
              <a:defRPr/>
            </a:pPr>
            <a:fld id="{50F478CF-D86C-4FD1-BD86-802119FA2304}" type="slidenum">
              <a:rPr lang="en-GB" altLang="en-US" smtClean="0"/>
              <a:pPr>
                <a:defRPr/>
              </a:pPr>
              <a:t>‹#›</a:t>
            </a:fld>
            <a:endParaRPr lang="en-GB" altLang="en-US" dirty="0"/>
          </a:p>
        </p:txBody>
      </p:sp>
    </p:spTree>
    <p:extLst>
      <p:ext uri="{BB962C8B-B14F-4D97-AF65-F5344CB8AC3E}">
        <p14:creationId xmlns:p14="http://schemas.microsoft.com/office/powerpoint/2010/main" val="3546182651"/>
      </p:ext>
    </p:extLst>
  </p:cSld>
  <p:clrMapOvr>
    <a:masterClrMapping/>
  </p:clrMapOvr>
  <p:transition spd="slow">
    <p:cove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OFFICIAL</a:t>
            </a:r>
            <a:endParaRPr lang="en-GB"/>
          </a:p>
        </p:txBody>
      </p:sp>
      <p:sp>
        <p:nvSpPr>
          <p:cNvPr id="5" name="Footer Placeholder 4"/>
          <p:cNvSpPr>
            <a:spLocks noGrp="1"/>
          </p:cNvSpPr>
          <p:nvPr>
            <p:ph type="ftr" sz="quarter" idx="11"/>
          </p:nvPr>
        </p:nvSpPr>
        <p:spPr>
          <a:xfrm>
            <a:off x="6732240" y="6309320"/>
            <a:ext cx="2016224"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a:xfrm>
            <a:off x="3923928" y="6309321"/>
            <a:ext cx="1354832" cy="360040"/>
          </a:xfrm>
        </p:spPr>
        <p:txBody>
          <a:bodyPr/>
          <a:lstStyle>
            <a:lvl1pPr>
              <a:defRPr/>
            </a:lvl1pPr>
          </a:lstStyle>
          <a:p>
            <a:pPr>
              <a:defRPr/>
            </a:pPr>
            <a:fld id="{C85825B4-1D65-473D-A55C-D57A9AFF7643}" type="slidenum">
              <a:rPr lang="en-GB" altLang="en-US" smtClean="0"/>
              <a:pPr>
                <a:defRPr/>
              </a:pPr>
              <a:t>‹#›</a:t>
            </a:fld>
            <a:endParaRPr lang="en-GB" altLang="en-US"/>
          </a:p>
        </p:txBody>
      </p:sp>
    </p:spTree>
    <p:extLst>
      <p:ext uri="{BB962C8B-B14F-4D97-AF65-F5344CB8AC3E}">
        <p14:creationId xmlns:p14="http://schemas.microsoft.com/office/powerpoint/2010/main" val="2831713594"/>
      </p:ext>
    </p:extLst>
  </p:cSld>
  <p:clrMapOvr>
    <a:masterClrMapping/>
  </p:clrMapOvr>
  <p:transition spd="slow">
    <p:cove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83568" y="6376243"/>
            <a:ext cx="1152128" cy="365125"/>
          </a:xfrm>
        </p:spPr>
        <p:txBody>
          <a:bodyPr/>
          <a:lstStyle>
            <a:lvl1pPr>
              <a:defRPr/>
            </a:lvl1pPr>
          </a:lstStyle>
          <a:p>
            <a:pPr>
              <a:defRPr/>
            </a:pPr>
            <a:r>
              <a:rPr lang="en-US" smtClean="0"/>
              <a:t>OFFICIAL</a:t>
            </a:r>
            <a:endParaRPr lang="en-GB" dirty="0"/>
          </a:p>
        </p:txBody>
      </p:sp>
      <p:sp>
        <p:nvSpPr>
          <p:cNvPr id="5" name="Footer Placeholder 4"/>
          <p:cNvSpPr>
            <a:spLocks noGrp="1"/>
          </p:cNvSpPr>
          <p:nvPr>
            <p:ph type="ftr" sz="quarter" idx="11"/>
          </p:nvPr>
        </p:nvSpPr>
        <p:spPr>
          <a:xfrm>
            <a:off x="6876256" y="6376243"/>
            <a:ext cx="2016224"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a:xfrm>
            <a:off x="4283968" y="6376243"/>
            <a:ext cx="1138808" cy="365125"/>
          </a:xfrm>
        </p:spPr>
        <p:txBody>
          <a:bodyPr/>
          <a:lstStyle>
            <a:lvl1pPr>
              <a:defRPr/>
            </a:lvl1pPr>
          </a:lstStyle>
          <a:p>
            <a:pPr>
              <a:defRPr/>
            </a:pPr>
            <a:fld id="{50F478CF-D86C-4FD1-BD86-802119FA2304}" type="slidenum">
              <a:rPr lang="en-GB" altLang="en-US" smtClean="0"/>
              <a:pPr>
                <a:defRPr/>
              </a:pPr>
              <a:t>‹#›</a:t>
            </a:fld>
            <a:endParaRPr lang="en-GB" altLang="en-US" dirty="0"/>
          </a:p>
        </p:txBody>
      </p:sp>
    </p:spTree>
    <p:extLst>
      <p:ext uri="{BB962C8B-B14F-4D97-AF65-F5344CB8AC3E}">
        <p14:creationId xmlns:p14="http://schemas.microsoft.com/office/powerpoint/2010/main" val="3904201974"/>
      </p:ext>
    </p:extLst>
  </p:cSld>
  <p:clrMapOvr>
    <a:masterClrMapping/>
  </p:clrMapOvr>
  <p:transition spd="slow">
    <p:cover/>
  </p:transition>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9" name="Date Placeholder 8"/>
          <p:cNvSpPr>
            <a:spLocks noGrp="1"/>
          </p:cNvSpPr>
          <p:nvPr>
            <p:ph type="dt" sz="half" idx="10"/>
          </p:nvPr>
        </p:nvSpPr>
        <p:spPr>
          <a:xfrm>
            <a:off x="611560" y="6376243"/>
            <a:ext cx="1152128" cy="365125"/>
          </a:xfrm>
        </p:spPr>
        <p:txBody>
          <a:bodyPr/>
          <a:lstStyle/>
          <a:p>
            <a:pPr>
              <a:defRPr/>
            </a:pPr>
            <a:r>
              <a:rPr lang="en-US" smtClean="0"/>
              <a:t>OFFICIAL</a:t>
            </a:r>
            <a:endParaRPr lang="en-GB" dirty="0"/>
          </a:p>
        </p:txBody>
      </p:sp>
      <p:sp>
        <p:nvSpPr>
          <p:cNvPr id="10" name="Footer Placeholder 9"/>
          <p:cNvSpPr>
            <a:spLocks noGrp="1"/>
          </p:cNvSpPr>
          <p:nvPr>
            <p:ph type="ftr" sz="quarter" idx="11"/>
          </p:nvPr>
        </p:nvSpPr>
        <p:spPr>
          <a:xfrm>
            <a:off x="6588224" y="6376243"/>
            <a:ext cx="2160240" cy="365125"/>
          </a:xfrm>
          <a:prstGeom prst="rect">
            <a:avLst/>
          </a:prstGeom>
        </p:spPr>
        <p:txBody>
          <a:bodyPr/>
          <a:lstStyle/>
          <a:p>
            <a:pPr>
              <a:defRPr/>
            </a:pPr>
            <a:r>
              <a:rPr lang="en-GB" dirty="0" smtClean="0"/>
              <a:t>© College of Policing 2017</a:t>
            </a:r>
            <a:endParaRPr lang="en-GB" dirty="0"/>
          </a:p>
        </p:txBody>
      </p:sp>
      <p:sp>
        <p:nvSpPr>
          <p:cNvPr id="11" name="Slide Number Placeholder 10"/>
          <p:cNvSpPr>
            <a:spLocks noGrp="1"/>
          </p:cNvSpPr>
          <p:nvPr>
            <p:ph type="sldNum" sz="quarter" idx="12"/>
          </p:nvPr>
        </p:nvSpPr>
        <p:spPr>
          <a:xfrm>
            <a:off x="3563888" y="6376243"/>
            <a:ext cx="2133600" cy="365125"/>
          </a:xfrm>
        </p:spPr>
        <p:txBody>
          <a:bodyPr/>
          <a:lstStyle/>
          <a:p>
            <a:pPr>
              <a:defRPr/>
            </a:pPr>
            <a:fld id="{50F478CF-D86C-4FD1-BD86-802119FA2304}" type="slidenum">
              <a:rPr lang="en-GB" altLang="en-US" smtClean="0"/>
              <a:pPr>
                <a:defRPr/>
              </a:pPr>
              <a:t>‹#›</a:t>
            </a:fld>
            <a:endParaRPr lang="en-GB" altLang="en-US" dirty="0"/>
          </a:p>
        </p:txBody>
      </p:sp>
    </p:spTree>
    <p:extLst>
      <p:ext uri="{BB962C8B-B14F-4D97-AF65-F5344CB8AC3E}">
        <p14:creationId xmlns:p14="http://schemas.microsoft.com/office/powerpoint/2010/main" val="3388918351"/>
      </p:ext>
    </p:extLst>
  </p:cSld>
  <p:clrMapOvr>
    <a:masterClrMapping/>
  </p:clrMapOvr>
  <p:transition spd="slow">
    <p:cove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8" name="Footer Placeholder 4"/>
          <p:cNvSpPr>
            <a:spLocks noGrp="1"/>
          </p:cNvSpPr>
          <p:nvPr>
            <p:ph type="ftr" sz="quarter" idx="11"/>
          </p:nvPr>
        </p:nvSpPr>
        <p:spPr>
          <a:xfrm>
            <a:off x="6732240" y="6378785"/>
            <a:ext cx="2016224" cy="360040"/>
          </a:xfrm>
          <a:prstGeom prst="rect">
            <a:avLst/>
          </a:prstGeom>
        </p:spPr>
        <p:txBody>
          <a:bodyPr/>
          <a:lstStyle>
            <a:lvl1pPr>
              <a:defRPr/>
            </a:lvl1pPr>
          </a:lstStyle>
          <a:p>
            <a:pPr>
              <a:defRPr/>
            </a:pPr>
            <a:r>
              <a:rPr lang="en-GB" dirty="0" smtClean="0"/>
              <a:t>© College of Policing 2017</a:t>
            </a:r>
            <a:endParaRPr lang="en-GB" dirty="0"/>
          </a:p>
        </p:txBody>
      </p:sp>
      <p:sp>
        <p:nvSpPr>
          <p:cNvPr id="9" name="Slide Number Placeholder 5"/>
          <p:cNvSpPr>
            <a:spLocks noGrp="1"/>
          </p:cNvSpPr>
          <p:nvPr>
            <p:ph type="sldNum" sz="quarter" idx="12"/>
          </p:nvPr>
        </p:nvSpPr>
        <p:spPr>
          <a:xfrm>
            <a:off x="4211960" y="6376243"/>
            <a:ext cx="1138808" cy="365125"/>
          </a:xfrm>
        </p:spPr>
        <p:txBody>
          <a:bodyPr/>
          <a:lstStyle>
            <a:lvl1pPr>
              <a:defRPr/>
            </a:lvl1pPr>
          </a:lstStyle>
          <a:p>
            <a:pPr>
              <a:defRPr/>
            </a:pPr>
            <a:fld id="{3F930645-587C-4F45-94AC-E87E9CA425E2}" type="slidenum">
              <a:rPr lang="en-GB" altLang="en-US" smtClean="0"/>
              <a:pPr>
                <a:defRPr/>
              </a:pPr>
              <a:t>‹#›</a:t>
            </a:fld>
            <a:endParaRPr lang="en-GB" altLang="en-US"/>
          </a:p>
        </p:txBody>
      </p:sp>
    </p:spTree>
    <p:extLst>
      <p:ext uri="{BB962C8B-B14F-4D97-AF65-F5344CB8AC3E}">
        <p14:creationId xmlns:p14="http://schemas.microsoft.com/office/powerpoint/2010/main" val="2166721524"/>
      </p:ext>
    </p:extLst>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4" name="Footer Placeholder 4"/>
          <p:cNvSpPr>
            <a:spLocks noGrp="1"/>
          </p:cNvSpPr>
          <p:nvPr>
            <p:ph type="ftr" sz="quarter" idx="11"/>
          </p:nvPr>
        </p:nvSpPr>
        <p:spPr>
          <a:xfrm>
            <a:off x="6732240" y="6376243"/>
            <a:ext cx="2016224" cy="365125"/>
          </a:xfrm>
          <a:prstGeom prst="rect">
            <a:avLst/>
          </a:prstGeom>
        </p:spPr>
        <p:txBody>
          <a:bodyPr/>
          <a:lstStyle>
            <a:lvl1pPr>
              <a:defRPr/>
            </a:lvl1pPr>
          </a:lstStyle>
          <a:p>
            <a:pPr>
              <a:defRPr/>
            </a:pPr>
            <a:r>
              <a:rPr lang="en-GB" dirty="0" smtClean="0"/>
              <a:t>© College of Policing 2017</a:t>
            </a:r>
            <a:endParaRPr lang="en-GB" dirty="0"/>
          </a:p>
        </p:txBody>
      </p:sp>
      <p:sp>
        <p:nvSpPr>
          <p:cNvPr id="5" name="Slide Number Placeholder 5"/>
          <p:cNvSpPr>
            <a:spLocks noGrp="1"/>
          </p:cNvSpPr>
          <p:nvPr>
            <p:ph type="sldNum" sz="quarter" idx="12"/>
          </p:nvPr>
        </p:nvSpPr>
        <p:spPr>
          <a:xfrm>
            <a:off x="3505200" y="6376243"/>
            <a:ext cx="2133600" cy="365125"/>
          </a:xfrm>
        </p:spPr>
        <p:txBody>
          <a:bodyPr/>
          <a:lstStyle>
            <a:lvl1pPr>
              <a:defRPr/>
            </a:lvl1pPr>
          </a:lstStyle>
          <a:p>
            <a:pPr>
              <a:defRPr/>
            </a:pPr>
            <a:fld id="{ABE9747F-D546-4B5E-9B1D-DF62760FD5F2}" type="slidenum">
              <a:rPr lang="en-GB" altLang="en-US" smtClean="0"/>
              <a:pPr>
                <a:defRPr/>
              </a:pPr>
              <a:t>‹#›</a:t>
            </a:fld>
            <a:endParaRPr lang="en-GB" altLang="en-US"/>
          </a:p>
        </p:txBody>
      </p:sp>
    </p:spTree>
    <p:extLst>
      <p:ext uri="{BB962C8B-B14F-4D97-AF65-F5344CB8AC3E}">
        <p14:creationId xmlns:p14="http://schemas.microsoft.com/office/powerpoint/2010/main" val="2192949897"/>
      </p:ext>
    </p:extLst>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83568" y="6291318"/>
            <a:ext cx="1152128" cy="365125"/>
          </a:xfrm>
        </p:spPr>
        <p:txBody>
          <a:bodyPr/>
          <a:lstStyle>
            <a:lvl1pPr>
              <a:defRPr/>
            </a:lvl1pPr>
          </a:lstStyle>
          <a:p>
            <a:pPr>
              <a:defRPr/>
            </a:pPr>
            <a:r>
              <a:rPr lang="en-US" smtClean="0"/>
              <a:t>OFFICIAL</a:t>
            </a:r>
            <a:endParaRPr lang="en-GB"/>
          </a:p>
        </p:txBody>
      </p:sp>
      <p:sp>
        <p:nvSpPr>
          <p:cNvPr id="3" name="Footer Placeholder 4"/>
          <p:cNvSpPr>
            <a:spLocks noGrp="1"/>
          </p:cNvSpPr>
          <p:nvPr>
            <p:ph type="ftr" sz="quarter" idx="11"/>
          </p:nvPr>
        </p:nvSpPr>
        <p:spPr>
          <a:xfrm>
            <a:off x="6876256" y="6291318"/>
            <a:ext cx="1872208" cy="365125"/>
          </a:xfrm>
          <a:prstGeom prst="rect">
            <a:avLst/>
          </a:prstGeom>
        </p:spPr>
        <p:txBody>
          <a:bodyPr/>
          <a:lstStyle>
            <a:lvl1pPr>
              <a:defRPr/>
            </a:lvl1pPr>
          </a:lstStyle>
          <a:p>
            <a:pPr>
              <a:defRPr/>
            </a:pPr>
            <a:r>
              <a:rPr lang="en-GB" dirty="0" smtClean="0"/>
              <a:t>© College of Policing 2017</a:t>
            </a:r>
            <a:endParaRPr lang="en-GB" dirty="0"/>
          </a:p>
        </p:txBody>
      </p:sp>
      <p:sp>
        <p:nvSpPr>
          <p:cNvPr id="4" name="Slide Number Placeholder 5"/>
          <p:cNvSpPr>
            <a:spLocks noGrp="1"/>
          </p:cNvSpPr>
          <p:nvPr>
            <p:ph type="sldNum" sz="quarter" idx="12"/>
          </p:nvPr>
        </p:nvSpPr>
        <p:spPr>
          <a:xfrm>
            <a:off x="4283968" y="6291318"/>
            <a:ext cx="1138808" cy="365125"/>
          </a:xfrm>
        </p:spPr>
        <p:txBody>
          <a:bodyPr/>
          <a:lstStyle>
            <a:lvl1pPr>
              <a:defRPr/>
            </a:lvl1pPr>
          </a:lstStyle>
          <a:p>
            <a:pPr>
              <a:defRPr/>
            </a:pPr>
            <a:fld id="{B46063F0-A689-44A4-92B5-B7F005456BA2}" type="slidenum">
              <a:rPr lang="en-GB" altLang="en-US" smtClean="0"/>
              <a:pPr>
                <a:defRPr/>
              </a:pPr>
              <a:t>‹#›</a:t>
            </a:fld>
            <a:endParaRPr lang="en-GB" altLang="en-US"/>
          </a:p>
        </p:txBody>
      </p:sp>
    </p:spTree>
    <p:extLst>
      <p:ext uri="{BB962C8B-B14F-4D97-AF65-F5344CB8AC3E}">
        <p14:creationId xmlns:p14="http://schemas.microsoft.com/office/powerpoint/2010/main" val="2384519068"/>
      </p:ext>
    </p:extLst>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6" name="Footer Placeholder 4"/>
          <p:cNvSpPr>
            <a:spLocks noGrp="1"/>
          </p:cNvSpPr>
          <p:nvPr>
            <p:ph type="ftr" sz="quarter" idx="11"/>
          </p:nvPr>
        </p:nvSpPr>
        <p:spPr>
          <a:xfrm>
            <a:off x="6660232" y="6376243"/>
            <a:ext cx="2088232" cy="365125"/>
          </a:xfrm>
          <a:prstGeom prst="rect">
            <a:avLst/>
          </a:prstGeom>
        </p:spPr>
        <p:txBody>
          <a:bodyPr/>
          <a:lstStyle>
            <a:lvl1pPr>
              <a:defRPr/>
            </a:lvl1pPr>
          </a:lstStyle>
          <a:p>
            <a:pPr>
              <a:defRPr/>
            </a:pPr>
            <a:r>
              <a:rPr lang="en-GB" dirty="0" smtClean="0"/>
              <a:t>© College of Policing 2017</a:t>
            </a:r>
            <a:endParaRPr lang="en-GB" dirty="0"/>
          </a:p>
        </p:txBody>
      </p:sp>
      <p:sp>
        <p:nvSpPr>
          <p:cNvPr id="7" name="Slide Number Placeholder 5"/>
          <p:cNvSpPr>
            <a:spLocks noGrp="1"/>
          </p:cNvSpPr>
          <p:nvPr>
            <p:ph type="sldNum" sz="quarter" idx="12"/>
          </p:nvPr>
        </p:nvSpPr>
        <p:spPr>
          <a:xfrm>
            <a:off x="4211960" y="6376243"/>
            <a:ext cx="1138808" cy="365125"/>
          </a:xfrm>
        </p:spPr>
        <p:txBody>
          <a:bodyPr/>
          <a:lstStyle>
            <a:lvl1pPr>
              <a:defRPr/>
            </a:lvl1pPr>
          </a:lstStyle>
          <a:p>
            <a:pPr>
              <a:defRPr/>
            </a:pPr>
            <a:fld id="{D1983430-0F68-491A-BC04-959B0B76392C}" type="slidenum">
              <a:rPr lang="en-GB" altLang="en-US" smtClean="0"/>
              <a:pPr>
                <a:defRPr/>
              </a:pPr>
              <a:t>‹#›</a:t>
            </a:fld>
            <a:endParaRPr lang="en-GB" altLang="en-US"/>
          </a:p>
        </p:txBody>
      </p:sp>
    </p:spTree>
    <p:extLst>
      <p:ext uri="{BB962C8B-B14F-4D97-AF65-F5344CB8AC3E}">
        <p14:creationId xmlns:p14="http://schemas.microsoft.com/office/powerpoint/2010/main" val="358170333"/>
      </p:ext>
    </p:extLst>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6" name="Footer Placeholder 4"/>
          <p:cNvSpPr>
            <a:spLocks noGrp="1"/>
          </p:cNvSpPr>
          <p:nvPr>
            <p:ph type="ftr" sz="quarter" idx="11"/>
          </p:nvPr>
        </p:nvSpPr>
        <p:spPr>
          <a:xfrm>
            <a:off x="6876256" y="6376243"/>
            <a:ext cx="1872208" cy="365125"/>
          </a:xfrm>
          <a:prstGeom prst="rect">
            <a:avLst/>
          </a:prstGeom>
        </p:spPr>
        <p:txBody>
          <a:bodyPr/>
          <a:lstStyle>
            <a:lvl1pPr>
              <a:defRPr/>
            </a:lvl1pPr>
          </a:lstStyle>
          <a:p>
            <a:pPr>
              <a:defRPr/>
            </a:pPr>
            <a:r>
              <a:rPr lang="en-GB" dirty="0" smtClean="0"/>
              <a:t>© College of Policing 2017</a:t>
            </a:r>
            <a:endParaRPr lang="en-GB" dirty="0"/>
          </a:p>
        </p:txBody>
      </p:sp>
      <p:sp>
        <p:nvSpPr>
          <p:cNvPr id="7" name="Slide Number Placeholder 5"/>
          <p:cNvSpPr>
            <a:spLocks noGrp="1"/>
          </p:cNvSpPr>
          <p:nvPr>
            <p:ph type="sldNum" sz="quarter" idx="12"/>
          </p:nvPr>
        </p:nvSpPr>
        <p:spPr>
          <a:xfrm>
            <a:off x="4211960" y="6376243"/>
            <a:ext cx="1138808" cy="365125"/>
          </a:xfrm>
        </p:spPr>
        <p:txBody>
          <a:bodyPr/>
          <a:lstStyle>
            <a:lvl1pPr>
              <a:defRPr/>
            </a:lvl1pPr>
          </a:lstStyle>
          <a:p>
            <a:pPr>
              <a:defRPr/>
            </a:pPr>
            <a:fld id="{109DFE10-D5CF-4200-B000-AB5D8AE676D1}" type="slidenum">
              <a:rPr lang="en-GB" altLang="en-US" smtClean="0"/>
              <a:pPr>
                <a:defRPr/>
              </a:pPr>
              <a:t>‹#›</a:t>
            </a:fld>
            <a:endParaRPr lang="en-GB" altLang="en-US"/>
          </a:p>
        </p:txBody>
      </p:sp>
    </p:spTree>
    <p:extLst>
      <p:ext uri="{BB962C8B-B14F-4D97-AF65-F5344CB8AC3E}">
        <p14:creationId xmlns:p14="http://schemas.microsoft.com/office/powerpoint/2010/main" val="128049208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OFFICIAL</a:t>
            </a:r>
            <a:endParaRPr lang="en-GB"/>
          </a:p>
        </p:txBody>
      </p:sp>
      <p:sp>
        <p:nvSpPr>
          <p:cNvPr id="5" name="Footer Placeholder 4"/>
          <p:cNvSpPr>
            <a:spLocks noGrp="1"/>
          </p:cNvSpPr>
          <p:nvPr>
            <p:ph type="ftr" sz="quarter" idx="11"/>
          </p:nvPr>
        </p:nvSpPr>
        <p:spPr>
          <a:xfrm>
            <a:off x="6732240" y="6309320"/>
            <a:ext cx="2016224"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a:xfrm>
            <a:off x="3923928" y="6309321"/>
            <a:ext cx="1354832" cy="360040"/>
          </a:xfrm>
        </p:spPr>
        <p:txBody>
          <a:bodyPr/>
          <a:lstStyle>
            <a:lvl1pPr>
              <a:defRPr/>
            </a:lvl1pPr>
          </a:lstStyle>
          <a:p>
            <a:pPr>
              <a:defRPr/>
            </a:pPr>
            <a:fld id="{C85825B4-1D65-473D-A55C-D57A9AFF7643}" type="slidenum">
              <a:rPr lang="en-GB" altLang="en-US"/>
              <a:pPr>
                <a:defRPr/>
              </a:pPr>
              <a:t>‹#›</a:t>
            </a:fld>
            <a:endParaRPr lang="en-GB" altLang="en-US"/>
          </a:p>
        </p:txBody>
      </p:sp>
    </p:spTree>
    <p:extLst>
      <p:ext uri="{BB962C8B-B14F-4D97-AF65-F5344CB8AC3E}">
        <p14:creationId xmlns:p14="http://schemas.microsoft.com/office/powerpoint/2010/main" val="2831713594"/>
      </p:ext>
    </p:extLst>
  </p:cSld>
  <p:clrMapOvr>
    <a:masterClrMapping/>
  </p:clrMapOvr>
  <p:transition spd="slow">
    <p:cove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OFFICIAL</a:t>
            </a:r>
            <a:endParaRPr lang="en-GB"/>
          </a:p>
        </p:txBody>
      </p:sp>
      <p:sp>
        <p:nvSpPr>
          <p:cNvPr id="5" name="Footer Placeholder 4"/>
          <p:cNvSpPr>
            <a:spLocks noGrp="1"/>
          </p:cNvSpPr>
          <p:nvPr>
            <p:ph type="ftr" sz="quarter" idx="11"/>
          </p:nvPr>
        </p:nvSpPr>
        <p:spPr>
          <a:xfrm>
            <a:off x="6588224" y="6309320"/>
            <a:ext cx="2160240"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EB91B0CF-6526-4589-A58D-F9EB69C5411B}" type="slidenum">
              <a:rPr lang="en-GB" altLang="en-US" smtClean="0"/>
              <a:pPr>
                <a:defRPr/>
              </a:pPr>
              <a:t>‹#›</a:t>
            </a:fld>
            <a:endParaRPr lang="en-GB" altLang="en-US"/>
          </a:p>
        </p:txBody>
      </p:sp>
    </p:spTree>
    <p:extLst>
      <p:ext uri="{BB962C8B-B14F-4D97-AF65-F5344CB8AC3E}">
        <p14:creationId xmlns:p14="http://schemas.microsoft.com/office/powerpoint/2010/main" val="3643712956"/>
      </p:ext>
    </p:extLst>
  </p:cSld>
  <p:clrMapOvr>
    <a:masterClrMapping/>
  </p:clrMapOvr>
  <p:transitio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OFFICIAL</a:t>
            </a:r>
            <a:endParaRPr lang="en-GB"/>
          </a:p>
        </p:txBody>
      </p:sp>
      <p:sp>
        <p:nvSpPr>
          <p:cNvPr id="5" name="Footer Placeholder 4"/>
          <p:cNvSpPr>
            <a:spLocks noGrp="1"/>
          </p:cNvSpPr>
          <p:nvPr>
            <p:ph type="ftr" sz="quarter" idx="11"/>
          </p:nvPr>
        </p:nvSpPr>
        <p:spPr>
          <a:xfrm>
            <a:off x="6660232" y="6309320"/>
            <a:ext cx="2088232"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053F4E5-1FD1-47DF-8A29-33308CD517B7}" type="slidenum">
              <a:rPr lang="en-GB" altLang="en-US" smtClean="0"/>
              <a:pPr>
                <a:defRPr/>
              </a:pPr>
              <a:t>‹#›</a:t>
            </a:fld>
            <a:endParaRPr lang="en-GB" altLang="en-US"/>
          </a:p>
        </p:txBody>
      </p:sp>
    </p:spTree>
    <p:extLst>
      <p:ext uri="{BB962C8B-B14F-4D97-AF65-F5344CB8AC3E}">
        <p14:creationId xmlns:p14="http://schemas.microsoft.com/office/powerpoint/2010/main" val="1880574666"/>
      </p:ext>
    </p:extLst>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9" name="Date Placeholder 8"/>
          <p:cNvSpPr>
            <a:spLocks noGrp="1"/>
          </p:cNvSpPr>
          <p:nvPr>
            <p:ph type="dt" sz="half" idx="10"/>
          </p:nvPr>
        </p:nvSpPr>
        <p:spPr>
          <a:xfrm>
            <a:off x="611560" y="6376243"/>
            <a:ext cx="1152128" cy="365125"/>
          </a:xfrm>
        </p:spPr>
        <p:txBody>
          <a:bodyPr/>
          <a:lstStyle/>
          <a:p>
            <a:pPr>
              <a:defRPr/>
            </a:pPr>
            <a:r>
              <a:rPr lang="en-US" smtClean="0"/>
              <a:t>OFFICIAL</a:t>
            </a:r>
            <a:endParaRPr lang="en-GB" dirty="0"/>
          </a:p>
        </p:txBody>
      </p:sp>
      <p:sp>
        <p:nvSpPr>
          <p:cNvPr id="10" name="Footer Placeholder 9"/>
          <p:cNvSpPr>
            <a:spLocks noGrp="1"/>
          </p:cNvSpPr>
          <p:nvPr>
            <p:ph type="ftr" sz="quarter" idx="11"/>
          </p:nvPr>
        </p:nvSpPr>
        <p:spPr>
          <a:xfrm>
            <a:off x="6588224" y="6376243"/>
            <a:ext cx="2160240" cy="365125"/>
          </a:xfrm>
          <a:prstGeom prst="rect">
            <a:avLst/>
          </a:prstGeom>
        </p:spPr>
        <p:txBody>
          <a:bodyPr/>
          <a:lstStyle/>
          <a:p>
            <a:pPr>
              <a:defRPr/>
            </a:pPr>
            <a:r>
              <a:rPr lang="en-GB" dirty="0" smtClean="0"/>
              <a:t>© College of Policing 2017</a:t>
            </a:r>
            <a:endParaRPr lang="en-GB" dirty="0"/>
          </a:p>
        </p:txBody>
      </p:sp>
      <p:sp>
        <p:nvSpPr>
          <p:cNvPr id="11" name="Slide Number Placeholder 10"/>
          <p:cNvSpPr>
            <a:spLocks noGrp="1"/>
          </p:cNvSpPr>
          <p:nvPr>
            <p:ph type="sldNum" sz="quarter" idx="12"/>
          </p:nvPr>
        </p:nvSpPr>
        <p:spPr>
          <a:xfrm>
            <a:off x="3563888" y="6376243"/>
            <a:ext cx="2133600" cy="365125"/>
          </a:xfrm>
        </p:spPr>
        <p:txBody>
          <a:bodyPr/>
          <a:lstStyle/>
          <a:p>
            <a:pPr>
              <a:defRPr/>
            </a:pPr>
            <a:fld id="{50F478CF-D86C-4FD1-BD86-802119FA2304}" type="slidenum">
              <a:rPr lang="en-GB" altLang="en-US" smtClean="0"/>
              <a:pPr>
                <a:defRPr/>
              </a:pPr>
              <a:t>‹#›</a:t>
            </a:fld>
            <a:endParaRPr lang="en-GB" altLang="en-US" dirty="0"/>
          </a:p>
        </p:txBody>
      </p:sp>
    </p:spTree>
    <p:extLst>
      <p:ext uri="{BB962C8B-B14F-4D97-AF65-F5344CB8AC3E}">
        <p14:creationId xmlns:p14="http://schemas.microsoft.com/office/powerpoint/2010/main" val="3388918351"/>
      </p:ext>
    </p:extLst>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8" name="Footer Placeholder 4"/>
          <p:cNvSpPr>
            <a:spLocks noGrp="1"/>
          </p:cNvSpPr>
          <p:nvPr>
            <p:ph type="ftr" sz="quarter" idx="11"/>
          </p:nvPr>
        </p:nvSpPr>
        <p:spPr>
          <a:xfrm>
            <a:off x="6732240" y="6378785"/>
            <a:ext cx="2016224" cy="360040"/>
          </a:xfrm>
          <a:prstGeom prst="rect">
            <a:avLst/>
          </a:prstGeom>
        </p:spPr>
        <p:txBody>
          <a:bodyPr/>
          <a:lstStyle>
            <a:lvl1pPr>
              <a:defRPr/>
            </a:lvl1pPr>
          </a:lstStyle>
          <a:p>
            <a:pPr>
              <a:defRPr/>
            </a:pPr>
            <a:r>
              <a:rPr lang="en-GB" dirty="0" smtClean="0"/>
              <a:t>© College of Policing 2017</a:t>
            </a:r>
            <a:endParaRPr lang="en-GB" dirty="0"/>
          </a:p>
        </p:txBody>
      </p:sp>
      <p:sp>
        <p:nvSpPr>
          <p:cNvPr id="9" name="Slide Number Placeholder 5"/>
          <p:cNvSpPr>
            <a:spLocks noGrp="1"/>
          </p:cNvSpPr>
          <p:nvPr>
            <p:ph type="sldNum" sz="quarter" idx="12"/>
          </p:nvPr>
        </p:nvSpPr>
        <p:spPr>
          <a:xfrm>
            <a:off x="4211960" y="6376243"/>
            <a:ext cx="1138808" cy="365125"/>
          </a:xfrm>
        </p:spPr>
        <p:txBody>
          <a:bodyPr/>
          <a:lstStyle>
            <a:lvl1pPr>
              <a:defRPr/>
            </a:lvl1pPr>
          </a:lstStyle>
          <a:p>
            <a:pPr>
              <a:defRPr/>
            </a:pPr>
            <a:fld id="{3F930645-587C-4F45-94AC-E87E9CA425E2}" type="slidenum">
              <a:rPr lang="en-GB" altLang="en-US"/>
              <a:pPr>
                <a:defRPr/>
              </a:pPr>
              <a:t>‹#›</a:t>
            </a:fld>
            <a:endParaRPr lang="en-GB" altLang="en-US"/>
          </a:p>
        </p:txBody>
      </p:sp>
    </p:spTree>
    <p:extLst>
      <p:ext uri="{BB962C8B-B14F-4D97-AF65-F5344CB8AC3E}">
        <p14:creationId xmlns:p14="http://schemas.microsoft.com/office/powerpoint/2010/main" val="2166721524"/>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4" name="Footer Placeholder 4"/>
          <p:cNvSpPr>
            <a:spLocks noGrp="1"/>
          </p:cNvSpPr>
          <p:nvPr>
            <p:ph type="ftr" sz="quarter" idx="11"/>
          </p:nvPr>
        </p:nvSpPr>
        <p:spPr>
          <a:xfrm>
            <a:off x="6732240" y="6376243"/>
            <a:ext cx="2016224" cy="365125"/>
          </a:xfrm>
          <a:prstGeom prst="rect">
            <a:avLst/>
          </a:prstGeom>
        </p:spPr>
        <p:txBody>
          <a:bodyPr/>
          <a:lstStyle>
            <a:lvl1pPr>
              <a:defRPr/>
            </a:lvl1pPr>
          </a:lstStyle>
          <a:p>
            <a:pPr>
              <a:defRPr/>
            </a:pPr>
            <a:r>
              <a:rPr lang="en-GB" dirty="0" smtClean="0"/>
              <a:t>© College of Policing 2017</a:t>
            </a:r>
            <a:endParaRPr lang="en-GB" dirty="0"/>
          </a:p>
        </p:txBody>
      </p:sp>
      <p:sp>
        <p:nvSpPr>
          <p:cNvPr id="5" name="Slide Number Placeholder 5"/>
          <p:cNvSpPr>
            <a:spLocks noGrp="1"/>
          </p:cNvSpPr>
          <p:nvPr>
            <p:ph type="sldNum" sz="quarter" idx="12"/>
          </p:nvPr>
        </p:nvSpPr>
        <p:spPr>
          <a:xfrm>
            <a:off x="3505200" y="6376243"/>
            <a:ext cx="2133600" cy="365125"/>
          </a:xfrm>
        </p:spPr>
        <p:txBody>
          <a:bodyPr/>
          <a:lstStyle>
            <a:lvl1pPr>
              <a:defRPr/>
            </a:lvl1pPr>
          </a:lstStyle>
          <a:p>
            <a:pPr>
              <a:defRPr/>
            </a:pPr>
            <a:fld id="{ABE9747F-D546-4B5E-9B1D-DF62760FD5F2}" type="slidenum">
              <a:rPr lang="en-GB" altLang="en-US"/>
              <a:pPr>
                <a:defRPr/>
              </a:pPr>
              <a:t>‹#›</a:t>
            </a:fld>
            <a:endParaRPr lang="en-GB" altLang="en-US"/>
          </a:p>
        </p:txBody>
      </p:sp>
    </p:spTree>
    <p:extLst>
      <p:ext uri="{BB962C8B-B14F-4D97-AF65-F5344CB8AC3E}">
        <p14:creationId xmlns:p14="http://schemas.microsoft.com/office/powerpoint/2010/main" val="2192949897"/>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83568" y="6291318"/>
            <a:ext cx="1152128" cy="365125"/>
          </a:xfrm>
        </p:spPr>
        <p:txBody>
          <a:bodyPr/>
          <a:lstStyle>
            <a:lvl1pPr>
              <a:defRPr/>
            </a:lvl1pPr>
          </a:lstStyle>
          <a:p>
            <a:pPr>
              <a:defRPr/>
            </a:pPr>
            <a:r>
              <a:rPr lang="en-US" smtClean="0"/>
              <a:t>OFFICIAL</a:t>
            </a:r>
            <a:endParaRPr lang="en-GB"/>
          </a:p>
        </p:txBody>
      </p:sp>
      <p:sp>
        <p:nvSpPr>
          <p:cNvPr id="3" name="Footer Placeholder 4"/>
          <p:cNvSpPr>
            <a:spLocks noGrp="1"/>
          </p:cNvSpPr>
          <p:nvPr>
            <p:ph type="ftr" sz="quarter" idx="11"/>
          </p:nvPr>
        </p:nvSpPr>
        <p:spPr>
          <a:xfrm>
            <a:off x="6876256" y="6291318"/>
            <a:ext cx="1872208" cy="365125"/>
          </a:xfrm>
          <a:prstGeom prst="rect">
            <a:avLst/>
          </a:prstGeom>
        </p:spPr>
        <p:txBody>
          <a:bodyPr/>
          <a:lstStyle>
            <a:lvl1pPr>
              <a:defRPr/>
            </a:lvl1pPr>
          </a:lstStyle>
          <a:p>
            <a:pPr>
              <a:defRPr/>
            </a:pPr>
            <a:r>
              <a:rPr lang="en-GB" dirty="0" smtClean="0"/>
              <a:t>© College of Policing 2017</a:t>
            </a:r>
            <a:endParaRPr lang="en-GB" dirty="0"/>
          </a:p>
        </p:txBody>
      </p:sp>
      <p:sp>
        <p:nvSpPr>
          <p:cNvPr id="4" name="Slide Number Placeholder 5"/>
          <p:cNvSpPr>
            <a:spLocks noGrp="1"/>
          </p:cNvSpPr>
          <p:nvPr>
            <p:ph type="sldNum" sz="quarter" idx="12"/>
          </p:nvPr>
        </p:nvSpPr>
        <p:spPr>
          <a:xfrm>
            <a:off x="4283968" y="6291318"/>
            <a:ext cx="1138808" cy="365125"/>
          </a:xfrm>
        </p:spPr>
        <p:txBody>
          <a:bodyPr/>
          <a:lstStyle>
            <a:lvl1pPr>
              <a:defRPr/>
            </a:lvl1pPr>
          </a:lstStyle>
          <a:p>
            <a:pPr>
              <a:defRPr/>
            </a:pPr>
            <a:fld id="{B46063F0-A689-44A4-92B5-B7F005456BA2}" type="slidenum">
              <a:rPr lang="en-GB" altLang="en-US"/>
              <a:pPr>
                <a:defRPr/>
              </a:pPr>
              <a:t>‹#›</a:t>
            </a:fld>
            <a:endParaRPr lang="en-GB" altLang="en-US"/>
          </a:p>
        </p:txBody>
      </p:sp>
    </p:spTree>
    <p:extLst>
      <p:ext uri="{BB962C8B-B14F-4D97-AF65-F5344CB8AC3E}">
        <p14:creationId xmlns:p14="http://schemas.microsoft.com/office/powerpoint/2010/main" val="2384519068"/>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6" name="Footer Placeholder 4"/>
          <p:cNvSpPr>
            <a:spLocks noGrp="1"/>
          </p:cNvSpPr>
          <p:nvPr>
            <p:ph type="ftr" sz="quarter" idx="11"/>
          </p:nvPr>
        </p:nvSpPr>
        <p:spPr>
          <a:xfrm>
            <a:off x="6660232" y="6376243"/>
            <a:ext cx="2088232" cy="365125"/>
          </a:xfrm>
          <a:prstGeom prst="rect">
            <a:avLst/>
          </a:prstGeom>
        </p:spPr>
        <p:txBody>
          <a:bodyPr/>
          <a:lstStyle>
            <a:lvl1pPr>
              <a:defRPr/>
            </a:lvl1pPr>
          </a:lstStyle>
          <a:p>
            <a:pPr>
              <a:defRPr/>
            </a:pPr>
            <a:r>
              <a:rPr lang="en-GB" dirty="0" smtClean="0"/>
              <a:t>© College of Policing 2017</a:t>
            </a:r>
            <a:endParaRPr lang="en-GB" dirty="0"/>
          </a:p>
        </p:txBody>
      </p:sp>
      <p:sp>
        <p:nvSpPr>
          <p:cNvPr id="7" name="Slide Number Placeholder 5"/>
          <p:cNvSpPr>
            <a:spLocks noGrp="1"/>
          </p:cNvSpPr>
          <p:nvPr>
            <p:ph type="sldNum" sz="quarter" idx="12"/>
          </p:nvPr>
        </p:nvSpPr>
        <p:spPr>
          <a:xfrm>
            <a:off x="4211960" y="6376243"/>
            <a:ext cx="1138808" cy="365125"/>
          </a:xfrm>
        </p:spPr>
        <p:txBody>
          <a:bodyPr/>
          <a:lstStyle>
            <a:lvl1pPr>
              <a:defRPr/>
            </a:lvl1pPr>
          </a:lstStyle>
          <a:p>
            <a:pPr>
              <a:defRPr/>
            </a:pPr>
            <a:fld id="{D1983430-0F68-491A-BC04-959B0B76392C}" type="slidenum">
              <a:rPr lang="en-GB" altLang="en-US"/>
              <a:pPr>
                <a:defRPr/>
              </a:pPr>
              <a:t>‹#›</a:t>
            </a:fld>
            <a:endParaRPr lang="en-GB" altLang="en-US"/>
          </a:p>
        </p:txBody>
      </p:sp>
    </p:spTree>
    <p:extLst>
      <p:ext uri="{BB962C8B-B14F-4D97-AF65-F5344CB8AC3E}">
        <p14:creationId xmlns:p14="http://schemas.microsoft.com/office/powerpoint/2010/main" val="358170333"/>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11560" y="6376243"/>
            <a:ext cx="1152128" cy="365125"/>
          </a:xfrm>
        </p:spPr>
        <p:txBody>
          <a:bodyPr/>
          <a:lstStyle>
            <a:lvl1pPr>
              <a:defRPr/>
            </a:lvl1pPr>
          </a:lstStyle>
          <a:p>
            <a:pPr>
              <a:defRPr/>
            </a:pPr>
            <a:r>
              <a:rPr lang="en-US" smtClean="0"/>
              <a:t>OFFICIAL</a:t>
            </a:r>
            <a:endParaRPr lang="en-GB"/>
          </a:p>
        </p:txBody>
      </p:sp>
      <p:sp>
        <p:nvSpPr>
          <p:cNvPr id="6" name="Footer Placeholder 4"/>
          <p:cNvSpPr>
            <a:spLocks noGrp="1"/>
          </p:cNvSpPr>
          <p:nvPr>
            <p:ph type="ftr" sz="quarter" idx="11"/>
          </p:nvPr>
        </p:nvSpPr>
        <p:spPr>
          <a:xfrm>
            <a:off x="6876256" y="6376243"/>
            <a:ext cx="1872208" cy="365125"/>
          </a:xfrm>
          <a:prstGeom prst="rect">
            <a:avLst/>
          </a:prstGeom>
        </p:spPr>
        <p:txBody>
          <a:bodyPr/>
          <a:lstStyle>
            <a:lvl1pPr>
              <a:defRPr/>
            </a:lvl1pPr>
          </a:lstStyle>
          <a:p>
            <a:pPr>
              <a:defRPr/>
            </a:pPr>
            <a:r>
              <a:rPr lang="en-GB" dirty="0" smtClean="0"/>
              <a:t>© College of Policing 2017</a:t>
            </a:r>
            <a:endParaRPr lang="en-GB" dirty="0"/>
          </a:p>
        </p:txBody>
      </p:sp>
      <p:sp>
        <p:nvSpPr>
          <p:cNvPr id="7" name="Slide Number Placeholder 5"/>
          <p:cNvSpPr>
            <a:spLocks noGrp="1"/>
          </p:cNvSpPr>
          <p:nvPr>
            <p:ph type="sldNum" sz="quarter" idx="12"/>
          </p:nvPr>
        </p:nvSpPr>
        <p:spPr>
          <a:xfrm>
            <a:off x="4211960" y="6376243"/>
            <a:ext cx="1138808" cy="365125"/>
          </a:xfrm>
        </p:spPr>
        <p:txBody>
          <a:bodyPr/>
          <a:lstStyle>
            <a:lvl1pPr>
              <a:defRPr/>
            </a:lvl1pPr>
          </a:lstStyle>
          <a:p>
            <a:pPr>
              <a:defRPr/>
            </a:pPr>
            <a:fld id="{109DFE10-D5CF-4200-B000-AB5D8AE676D1}" type="slidenum">
              <a:rPr lang="en-GB" altLang="en-US"/>
              <a:pPr>
                <a:defRPr/>
              </a:pPr>
              <a:t>‹#›</a:t>
            </a:fld>
            <a:endParaRPr lang="en-GB" altLang="en-US"/>
          </a:p>
        </p:txBody>
      </p:sp>
    </p:spTree>
    <p:extLst>
      <p:ext uri="{BB962C8B-B14F-4D97-AF65-F5344CB8AC3E}">
        <p14:creationId xmlns:p14="http://schemas.microsoft.com/office/powerpoint/2010/main" val="1280492085"/>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OFFICIAL</a:t>
            </a:r>
            <a:endParaRPr lang="en-GB"/>
          </a:p>
        </p:txBody>
      </p:sp>
      <p:sp>
        <p:nvSpPr>
          <p:cNvPr id="5" name="Footer Placeholder 4"/>
          <p:cNvSpPr>
            <a:spLocks noGrp="1"/>
          </p:cNvSpPr>
          <p:nvPr>
            <p:ph type="ftr" sz="quarter" idx="11"/>
          </p:nvPr>
        </p:nvSpPr>
        <p:spPr>
          <a:xfrm>
            <a:off x="6588224" y="6309320"/>
            <a:ext cx="2160240" cy="365125"/>
          </a:xfrm>
          <a:prstGeom prst="rect">
            <a:avLst/>
          </a:prstGeom>
        </p:spPr>
        <p:txBody>
          <a:bodyPr/>
          <a:lstStyle>
            <a:lvl1pPr>
              <a:defRPr/>
            </a:lvl1pPr>
          </a:lstStyle>
          <a:p>
            <a:pPr>
              <a:defRPr/>
            </a:pPr>
            <a:r>
              <a:rPr lang="en-GB" dirty="0" smtClean="0"/>
              <a:t>© College of Policing 2017</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EB91B0CF-6526-4589-A58D-F9EB69C5411B}" type="slidenum">
              <a:rPr lang="en-GB" altLang="en-US"/>
              <a:pPr>
                <a:defRPr/>
              </a:pPr>
              <a:t>‹#›</a:t>
            </a:fld>
            <a:endParaRPr lang="en-GB" altLang="en-US"/>
          </a:p>
        </p:txBody>
      </p:sp>
    </p:spTree>
    <p:extLst>
      <p:ext uri="{BB962C8B-B14F-4D97-AF65-F5344CB8AC3E}">
        <p14:creationId xmlns:p14="http://schemas.microsoft.com/office/powerpoint/2010/main" val="3643712956"/>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11188" y="274638"/>
            <a:ext cx="81089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611188" y="1600200"/>
            <a:ext cx="810895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US" altLang="en-US" sz="1100" dirty="0" smtClean="0">
              <a:latin typeface="Verdana" pitchFamily="34" charset="0"/>
            </a:endParaRPr>
          </a:p>
          <a:p>
            <a:pPr marL="2057400" marR="0" lvl="4" indent="-228600" algn="l" defTabSz="914400" rtl="0" eaLnBrk="1" fontAlgn="base" latinLnBrk="0" hangingPunct="1">
              <a:lnSpc>
                <a:spcPct val="100000"/>
              </a:lnSpc>
              <a:spcBef>
                <a:spcPct val="20000"/>
              </a:spcBef>
              <a:spcAft>
                <a:spcPct val="0"/>
              </a:spcAft>
              <a:buClrTx/>
              <a:buSzTx/>
              <a:buFont typeface="Arial" charset="0"/>
              <a:buChar char="»"/>
              <a:tabLst/>
              <a:defRPr/>
            </a:pPr>
            <a:endParaRPr lang="en-US" altLang="en-US" sz="1100" dirty="0" smtClean="0">
              <a:latin typeface="Verdana" pitchFamily="34" charset="0"/>
            </a:endParaRPr>
          </a:p>
          <a:p>
            <a:pPr lvl="4"/>
            <a:endParaRPr lang="en-GB" altLang="en-US" dirty="0" smtClean="0"/>
          </a:p>
        </p:txBody>
      </p:sp>
      <p:sp>
        <p:nvSpPr>
          <p:cNvPr id="4" name="Date Placeholder 3"/>
          <p:cNvSpPr>
            <a:spLocks noGrp="1"/>
          </p:cNvSpPr>
          <p:nvPr>
            <p:ph type="dt" sz="half" idx="2"/>
          </p:nvPr>
        </p:nvSpPr>
        <p:spPr>
          <a:xfrm>
            <a:off x="611560" y="6273316"/>
            <a:ext cx="1152128" cy="365125"/>
          </a:xfrm>
          <a:prstGeom prst="rect">
            <a:avLst/>
          </a:prstGeom>
        </p:spPr>
        <p:txBody>
          <a:bodyPr vert="horz" lIns="91440" tIns="45720" rIns="91440" bIns="45720" rtlCol="0" anchor="ctr"/>
          <a:lstStyle>
            <a:lvl1pPr algn="l">
              <a:defRPr sz="1200" b="0" smtClean="0">
                <a:solidFill>
                  <a:schemeClr val="tx1">
                    <a:tint val="75000"/>
                  </a:schemeClr>
                </a:solidFill>
                <a:latin typeface="+mn-lt"/>
              </a:defRPr>
            </a:lvl1pPr>
          </a:lstStyle>
          <a:p>
            <a:pPr>
              <a:defRPr/>
            </a:pPr>
            <a:r>
              <a:rPr lang="en-US" smtClean="0"/>
              <a:t>OFFICIAL</a:t>
            </a:r>
            <a:endParaRPr lang="en-GB" dirty="0"/>
          </a:p>
        </p:txBody>
      </p:sp>
      <p:sp>
        <p:nvSpPr>
          <p:cNvPr id="6" name="Slide Number Placeholder 5"/>
          <p:cNvSpPr>
            <a:spLocks noGrp="1"/>
          </p:cNvSpPr>
          <p:nvPr>
            <p:ph type="sldNum" sz="quarter" idx="4"/>
          </p:nvPr>
        </p:nvSpPr>
        <p:spPr>
          <a:xfrm>
            <a:off x="4211960" y="6273316"/>
            <a:ext cx="1138808" cy="365125"/>
          </a:xfrm>
          <a:prstGeom prst="rect">
            <a:avLst/>
          </a:prstGeom>
        </p:spPr>
        <p:txBody>
          <a:bodyPr vert="horz" lIns="91440" tIns="45720" rIns="91440" bIns="45720" rtlCol="0" anchor="ctr"/>
          <a:lstStyle>
            <a:lvl1pPr algn="ctr">
              <a:defRPr sz="1200" b="0" smtClean="0">
                <a:solidFill>
                  <a:schemeClr val="tx1">
                    <a:tint val="75000"/>
                  </a:schemeClr>
                </a:solidFill>
              </a:defRPr>
            </a:lvl1pPr>
          </a:lstStyle>
          <a:p>
            <a:pPr>
              <a:defRPr/>
            </a:pPr>
            <a:fld id="{50F478CF-D86C-4FD1-BD86-802119FA2304}" type="slidenum">
              <a:rPr lang="en-GB" altLang="en-US" smtClean="0"/>
              <a:pPr>
                <a:defRPr/>
              </a:pPr>
              <a:t>‹#›</a:t>
            </a:fld>
            <a:endParaRPr lang="en-GB" altLang="en-US" dirty="0"/>
          </a:p>
        </p:txBody>
      </p:sp>
      <p:pic>
        <p:nvPicPr>
          <p:cNvPr id="1031" name="Picture 6"/>
          <p:cNvPicPr>
            <a:picLocks noChangeAspect="1"/>
          </p:cNvPicPr>
          <p:nvPr/>
        </p:nvPicPr>
        <p:blipFill>
          <a:blip r:embed="rId12">
            <a:extLst>
              <a:ext uri="{28A0092B-C50C-407E-A947-70E740481C1C}">
                <a14:useLocalDpi xmlns:a14="http://schemas.microsoft.com/office/drawing/2010/main" val="0"/>
              </a:ext>
            </a:extLst>
          </a:blip>
          <a:srcRect r="75085"/>
          <a:stretch>
            <a:fillRect/>
          </a:stretch>
        </p:blipFill>
        <p:spPr bwMode="auto">
          <a:xfrm>
            <a:off x="8316913" y="-28575"/>
            <a:ext cx="8064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0"/>
            <a:ext cx="467544"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GB" dirty="0">
              <a:solidFill>
                <a:prstClr val="black"/>
              </a:solidFill>
            </a:endParaRPr>
          </a:p>
        </p:txBody>
      </p:sp>
      <p:sp>
        <p:nvSpPr>
          <p:cNvPr id="12" name="Rectangle 11"/>
          <p:cNvSpPr/>
          <p:nvPr userDrawn="1"/>
        </p:nvSpPr>
        <p:spPr>
          <a:xfrm>
            <a:off x="0" y="0"/>
            <a:ext cx="467544" cy="6858000"/>
          </a:xfrm>
          <a:prstGeom prst="rect">
            <a:avLst/>
          </a:prstGeom>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8900000" scaled="1"/>
            <a:tileRect/>
          </a:gradFill>
          <a:ln w="9525" cap="flat" cmpd="sng" algn="ctr">
            <a:noFill/>
            <a:prstDash val="solid"/>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anchor="ctr"/>
          <a:lstStyle/>
          <a:p>
            <a:pPr algn="ctr" eaLnBrk="1" fontAlgn="auto" hangingPunct="1">
              <a:spcBef>
                <a:spcPts val="0"/>
              </a:spcBef>
              <a:spcAft>
                <a:spcPts val="0"/>
              </a:spcAft>
              <a:defRPr/>
            </a:pPr>
            <a:endParaRPr lang="en-GB" b="0" kern="0" dirty="0">
              <a:solidFill>
                <a:prstClr val="black"/>
              </a:solidFill>
              <a:latin typeface="Calibri"/>
              <a:ea typeface="+mn-ea"/>
            </a:endParaRPr>
          </a:p>
        </p:txBody>
      </p:sp>
      <p:sp>
        <p:nvSpPr>
          <p:cNvPr id="13" name="Footer Placeholder 4"/>
          <p:cNvSpPr>
            <a:spLocks noGrp="1"/>
          </p:cNvSpPr>
          <p:nvPr>
            <p:ph type="ftr" sz="quarter" idx="3"/>
          </p:nvPr>
        </p:nvSpPr>
        <p:spPr>
          <a:xfrm>
            <a:off x="6660232" y="6239854"/>
            <a:ext cx="2088232" cy="432048"/>
          </a:xfrm>
          <a:prstGeom prst="rect">
            <a:avLst/>
          </a:prstGeom>
        </p:spPr>
        <p:txBody>
          <a:bodyPr vert="horz" lIns="91440" tIns="45720" rIns="91440" bIns="45720" rtlCol="0" anchor="ctr"/>
          <a:lstStyle>
            <a:lvl1pPr algn="r">
              <a:defRPr sz="1100" b="0">
                <a:solidFill>
                  <a:schemeClr val="tx1">
                    <a:tint val="75000"/>
                  </a:schemeClr>
                </a:solidFill>
              </a:defRPr>
            </a:lvl1pPr>
          </a:lstStyle>
          <a:p>
            <a:pPr>
              <a:defRPr/>
            </a:pPr>
            <a:r>
              <a:rPr lang="en-GB" dirty="0" smtClean="0"/>
              <a:t>© College of Policing 2017</a:t>
            </a:r>
            <a:endParaRPr lang="en-GB" dirty="0"/>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Lst>
  <p:transition spd="slow">
    <p:cover/>
  </p:transition>
  <p:timing>
    <p:tnLst>
      <p:par>
        <p:cTn id="1" dur="indefinite" restart="never" nodeType="tmRoot"/>
      </p:par>
    </p:tnLst>
  </p:timing>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1828800" marR="0" indent="0" algn="l" defTabSz="914400" rtl="0" eaLnBrk="1" fontAlgn="base" latinLnBrk="0" hangingPunct="1">
        <a:lnSpc>
          <a:spcPct val="100000"/>
        </a:lnSpc>
        <a:spcBef>
          <a:spcPct val="20000"/>
        </a:spcBef>
        <a:spcAft>
          <a:spcPct val="0"/>
        </a:spcAft>
        <a:buClrTx/>
        <a:buSzTx/>
        <a:buFont typeface="Arial" charset="0"/>
        <a:buNone/>
        <a:tabLst/>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11188" y="274638"/>
            <a:ext cx="81089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611188" y="1600200"/>
            <a:ext cx="810895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dirty="0" smtClean="0"/>
          </a:p>
        </p:txBody>
      </p:sp>
      <p:sp>
        <p:nvSpPr>
          <p:cNvPr id="4" name="Date Placeholder 3"/>
          <p:cNvSpPr>
            <a:spLocks noGrp="1"/>
          </p:cNvSpPr>
          <p:nvPr>
            <p:ph type="dt" sz="half" idx="2"/>
          </p:nvPr>
        </p:nvSpPr>
        <p:spPr>
          <a:xfrm>
            <a:off x="611560" y="6273316"/>
            <a:ext cx="1152128" cy="365125"/>
          </a:xfrm>
          <a:prstGeom prst="rect">
            <a:avLst/>
          </a:prstGeom>
        </p:spPr>
        <p:txBody>
          <a:bodyPr vert="horz" lIns="91440" tIns="45720" rIns="91440" bIns="45720" rtlCol="0" anchor="ctr"/>
          <a:lstStyle>
            <a:lvl1pPr algn="l">
              <a:defRPr sz="1200" b="0" smtClean="0">
                <a:solidFill>
                  <a:schemeClr val="tx1">
                    <a:tint val="75000"/>
                  </a:schemeClr>
                </a:solidFill>
                <a:latin typeface="+mn-lt"/>
              </a:defRPr>
            </a:lvl1pPr>
          </a:lstStyle>
          <a:p>
            <a:pPr>
              <a:defRPr/>
            </a:pPr>
            <a:r>
              <a:rPr lang="en-US" smtClean="0"/>
              <a:t>OFFICIAL</a:t>
            </a:r>
            <a:endParaRPr lang="en-GB" dirty="0"/>
          </a:p>
        </p:txBody>
      </p:sp>
      <p:sp>
        <p:nvSpPr>
          <p:cNvPr id="6" name="Slide Number Placeholder 5"/>
          <p:cNvSpPr>
            <a:spLocks noGrp="1"/>
          </p:cNvSpPr>
          <p:nvPr>
            <p:ph type="sldNum" sz="quarter" idx="4"/>
          </p:nvPr>
        </p:nvSpPr>
        <p:spPr>
          <a:xfrm>
            <a:off x="4211960" y="6273316"/>
            <a:ext cx="1138808" cy="365125"/>
          </a:xfrm>
          <a:prstGeom prst="rect">
            <a:avLst/>
          </a:prstGeom>
        </p:spPr>
        <p:txBody>
          <a:bodyPr vert="horz" lIns="91440" tIns="45720" rIns="91440" bIns="45720" rtlCol="0" anchor="ctr"/>
          <a:lstStyle>
            <a:lvl1pPr algn="ctr">
              <a:defRPr sz="1200" b="0" smtClean="0">
                <a:solidFill>
                  <a:schemeClr val="tx1">
                    <a:tint val="75000"/>
                  </a:schemeClr>
                </a:solidFill>
              </a:defRPr>
            </a:lvl1pPr>
          </a:lstStyle>
          <a:p>
            <a:pPr>
              <a:defRPr/>
            </a:pPr>
            <a:fld id="{50F478CF-D86C-4FD1-BD86-802119FA2304}" type="slidenum">
              <a:rPr lang="en-GB" altLang="en-US" smtClean="0"/>
              <a:pPr>
                <a:defRPr/>
              </a:pPr>
              <a:t>‹#›</a:t>
            </a:fld>
            <a:endParaRPr lang="en-GB" altLang="en-US" dirty="0"/>
          </a:p>
        </p:txBody>
      </p:sp>
      <p:pic>
        <p:nvPicPr>
          <p:cNvPr id="1031" name="Picture 6"/>
          <p:cNvPicPr>
            <a:picLocks noChangeAspect="1"/>
          </p:cNvPicPr>
          <p:nvPr/>
        </p:nvPicPr>
        <p:blipFill>
          <a:blip r:embed="rId13">
            <a:extLst>
              <a:ext uri="{28A0092B-C50C-407E-A947-70E740481C1C}">
                <a14:useLocalDpi xmlns:a14="http://schemas.microsoft.com/office/drawing/2010/main" val="0"/>
              </a:ext>
            </a:extLst>
          </a:blip>
          <a:srcRect r="75085"/>
          <a:stretch>
            <a:fillRect/>
          </a:stretch>
        </p:blipFill>
        <p:spPr bwMode="auto">
          <a:xfrm>
            <a:off x="8316913" y="-28575"/>
            <a:ext cx="8064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0"/>
            <a:ext cx="467544"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GB" dirty="0">
              <a:solidFill>
                <a:prstClr val="black"/>
              </a:solidFill>
            </a:endParaRPr>
          </a:p>
        </p:txBody>
      </p:sp>
      <p:sp>
        <p:nvSpPr>
          <p:cNvPr id="12" name="Rectangle 11"/>
          <p:cNvSpPr/>
          <p:nvPr/>
        </p:nvSpPr>
        <p:spPr>
          <a:xfrm>
            <a:off x="0" y="0"/>
            <a:ext cx="467544" cy="6858000"/>
          </a:xfrm>
          <a:prstGeom prst="rect">
            <a:avLst/>
          </a:prstGeom>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8900000" scaled="1"/>
            <a:tileRect/>
          </a:gradFill>
          <a:ln w="9525" cap="flat" cmpd="sng" algn="ctr">
            <a:noFill/>
            <a:prstDash val="solid"/>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anchor="ctr"/>
          <a:lstStyle/>
          <a:p>
            <a:pPr algn="ctr" eaLnBrk="1" fontAlgn="auto" hangingPunct="1">
              <a:spcBef>
                <a:spcPts val="0"/>
              </a:spcBef>
              <a:spcAft>
                <a:spcPts val="0"/>
              </a:spcAft>
              <a:defRPr/>
            </a:pPr>
            <a:endParaRPr lang="en-GB" b="0" kern="0" dirty="0">
              <a:solidFill>
                <a:prstClr val="black"/>
              </a:solidFill>
              <a:latin typeface="Calibri"/>
              <a:ea typeface="+mn-ea"/>
            </a:endParaRPr>
          </a:p>
        </p:txBody>
      </p:sp>
      <p:sp>
        <p:nvSpPr>
          <p:cNvPr id="13" name="Footer Placeholder 4"/>
          <p:cNvSpPr>
            <a:spLocks noGrp="1"/>
          </p:cNvSpPr>
          <p:nvPr>
            <p:ph type="ftr" sz="quarter" idx="3"/>
          </p:nvPr>
        </p:nvSpPr>
        <p:spPr>
          <a:xfrm>
            <a:off x="6660232" y="6239854"/>
            <a:ext cx="2088232" cy="432048"/>
          </a:xfrm>
          <a:prstGeom prst="rect">
            <a:avLst/>
          </a:prstGeom>
        </p:spPr>
        <p:txBody>
          <a:bodyPr vert="horz" lIns="91440" tIns="45720" rIns="91440" bIns="45720" rtlCol="0" anchor="ctr"/>
          <a:lstStyle>
            <a:lvl1pPr algn="r">
              <a:defRPr sz="1100" b="0">
                <a:solidFill>
                  <a:schemeClr val="tx1">
                    <a:tint val="75000"/>
                  </a:schemeClr>
                </a:solidFill>
              </a:defRPr>
            </a:lvl1pPr>
          </a:lstStyle>
          <a:p>
            <a:pPr>
              <a:defRPr/>
            </a:pPr>
            <a:r>
              <a:rPr lang="en-GB" dirty="0" smtClean="0"/>
              <a:t>© College of Policing 2017</a:t>
            </a:r>
            <a:endParaRPr lang="en-GB" dirty="0"/>
          </a:p>
        </p:txBody>
      </p:sp>
      <p:sp>
        <p:nvSpPr>
          <p:cNvPr id="10" name="Rectangle 9"/>
          <p:cNvSpPr/>
          <p:nvPr userDrawn="1"/>
        </p:nvSpPr>
        <p:spPr>
          <a:xfrm>
            <a:off x="0" y="0"/>
            <a:ext cx="467544" cy="6858000"/>
          </a:xfrm>
          <a:prstGeom prst="rect">
            <a:avLst/>
          </a:prstGeom>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8900000" scaled="1"/>
            <a:tileRect/>
          </a:gradFill>
          <a:ln w="9525" cap="flat" cmpd="sng" algn="ctr">
            <a:noFill/>
            <a:prstDash val="solid"/>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anchor="ctr"/>
          <a:lstStyle/>
          <a:p>
            <a:pPr algn="ctr" eaLnBrk="1" fontAlgn="auto" hangingPunct="1">
              <a:spcBef>
                <a:spcPts val="0"/>
              </a:spcBef>
              <a:spcAft>
                <a:spcPts val="0"/>
              </a:spcAft>
              <a:defRPr/>
            </a:pPr>
            <a:endParaRPr lang="en-GB" b="0" kern="0" dirty="0">
              <a:solidFill>
                <a:prstClr val="black"/>
              </a:solidFill>
              <a:latin typeface="Calibri"/>
              <a:ea typeface="+mn-ea"/>
            </a:endParaRPr>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ransition spd="slow">
    <p:cover/>
  </p:transition>
  <p:timing>
    <p:tnLst>
      <p:par>
        <p:cTn id="1" dur="indefinite" restart="never" nodeType="tmRoot"/>
      </p:par>
    </p:tnLst>
  </p:timing>
  <p:hf hd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1828800" marR="0" indent="0" algn="l" defTabSz="914400" rtl="0" eaLnBrk="1" fontAlgn="base" latinLnBrk="0" hangingPunct="1">
        <a:lnSpc>
          <a:spcPct val="100000"/>
        </a:lnSpc>
        <a:spcBef>
          <a:spcPct val="20000"/>
        </a:spcBef>
        <a:spcAft>
          <a:spcPct val="0"/>
        </a:spcAft>
        <a:buClrTx/>
        <a:buSzTx/>
        <a:buFont typeface="Arial" charset="0"/>
        <a:buNone/>
        <a:tabLst/>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043608" y="3886200"/>
            <a:ext cx="7272808" cy="1198984"/>
          </a:xfrm>
        </p:spPr>
        <p:txBody>
          <a:bodyPr/>
          <a:lstStyle/>
          <a:p>
            <a:r>
              <a:rPr lang="en-GB" altLang="en-US" dirty="0"/>
              <a:t>Module: Powers, Policies &amp; </a:t>
            </a:r>
            <a:r>
              <a:rPr lang="en-GB" altLang="en-US" dirty="0" smtClean="0"/>
              <a:t>Procedures</a:t>
            </a:r>
            <a:endParaRPr lang="en-GB" altLang="en-US" dirty="0"/>
          </a:p>
        </p:txBody>
      </p:sp>
      <p:sp>
        <p:nvSpPr>
          <p:cNvPr id="7" name="Title 6"/>
          <p:cNvSpPr>
            <a:spLocks noGrp="1"/>
          </p:cNvSpPr>
          <p:nvPr>
            <p:ph type="title"/>
          </p:nvPr>
        </p:nvSpPr>
        <p:spPr>
          <a:xfrm>
            <a:off x="683568" y="2213992"/>
            <a:ext cx="8108950" cy="1143000"/>
          </a:xfrm>
        </p:spPr>
        <p:txBody>
          <a:bodyPr/>
          <a:lstStyle/>
          <a:p>
            <a:r>
              <a:rPr lang="en-GB" dirty="0"/>
              <a:t>Multi-Agency Interoperability Training</a:t>
            </a:r>
            <a:br>
              <a:rPr lang="en-GB" dirty="0"/>
            </a:br>
            <a:r>
              <a:rPr lang="en-GB" dirty="0"/>
              <a:t>Operational and Tactical Command</a:t>
            </a:r>
          </a:p>
        </p:txBody>
      </p:sp>
      <p:sp>
        <p:nvSpPr>
          <p:cNvPr id="5" name="Footer Placeholder 4"/>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6" name="Slide Number Placeholder 5"/>
          <p:cNvSpPr>
            <a:spLocks noGrp="1"/>
          </p:cNvSpPr>
          <p:nvPr>
            <p:ph type="sldNum" sz="quarter" idx="12"/>
          </p:nvPr>
        </p:nvSpPr>
        <p:spPr/>
        <p:txBody>
          <a:bodyPr/>
          <a:lstStyle/>
          <a:p>
            <a:pPr>
              <a:defRPr/>
            </a:pPr>
            <a:fld id="{C85825B4-1D65-473D-A55C-D57A9AFF7643}" type="slidenum">
              <a:rPr lang="en-GB" altLang="en-US" smtClean="0"/>
              <a:pPr>
                <a:defRPr/>
              </a:pPr>
              <a:t>1</a:t>
            </a:fld>
            <a:endParaRPr lang="en-GB" altLang="en-US"/>
          </a:p>
        </p:txBody>
      </p:sp>
      <p:sp>
        <p:nvSpPr>
          <p:cNvPr id="4" name="Date Placeholder 3"/>
          <p:cNvSpPr>
            <a:spLocks noGrp="1"/>
          </p:cNvSpPr>
          <p:nvPr>
            <p:ph type="dt" sz="half" idx="2"/>
          </p:nvPr>
        </p:nvSpPr>
        <p:spPr/>
        <p:txBody>
          <a:bodyPr/>
          <a:lstStyle/>
          <a:p>
            <a:pPr>
              <a:defRPr/>
            </a:pPr>
            <a:r>
              <a:rPr lang="en-US" smtClean="0"/>
              <a:t>OFFICIAL</a:t>
            </a:r>
            <a:endParaRPr lang="en-GB"/>
          </a:p>
        </p:txBody>
      </p:sp>
      <p:pic>
        <p:nvPicPr>
          <p:cNvPr id="13" name="Picture 1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843808" y="5085184"/>
            <a:ext cx="3571828" cy="792533"/>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1610" y="548681"/>
            <a:ext cx="3201345" cy="1277828"/>
          </a:xfrm>
          <a:prstGeom prst="rect">
            <a:avLst/>
          </a:prstGeom>
        </p:spPr>
      </p:pic>
    </p:spTree>
    <p:extLst>
      <p:ext uri="{BB962C8B-B14F-4D97-AF65-F5344CB8AC3E}">
        <p14:creationId xmlns:p14="http://schemas.microsoft.com/office/powerpoint/2010/main" val="2998183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mtClean="0"/>
              <a:t>Duty of Care</a:t>
            </a:r>
          </a:p>
        </p:txBody>
      </p:sp>
      <p:sp>
        <p:nvSpPr>
          <p:cNvPr id="14339" name="Content Placeholder 2"/>
          <p:cNvSpPr>
            <a:spLocks noGrp="1"/>
          </p:cNvSpPr>
          <p:nvPr>
            <p:ph idx="1"/>
          </p:nvPr>
        </p:nvSpPr>
        <p:spPr>
          <a:xfrm>
            <a:off x="611188" y="1412776"/>
            <a:ext cx="8108950" cy="4713387"/>
          </a:xfrm>
        </p:spPr>
        <p:txBody>
          <a:bodyPr/>
          <a:lstStyle/>
          <a:p>
            <a:pPr marL="0" indent="0">
              <a:spcBef>
                <a:spcPts val="0"/>
              </a:spcBef>
              <a:spcAft>
                <a:spcPts val="1200"/>
              </a:spcAft>
              <a:buNone/>
            </a:pPr>
            <a:r>
              <a:rPr lang="en-GB" altLang="en-US" sz="2800" dirty="0" smtClean="0"/>
              <a:t>The Health and Safety at Work etc. Act 1974 which sets out a duty of care towards employees and other persons.</a:t>
            </a:r>
          </a:p>
          <a:p>
            <a:pPr marL="0" indent="0">
              <a:spcBef>
                <a:spcPts val="0"/>
              </a:spcBef>
              <a:spcAft>
                <a:spcPts val="1200"/>
              </a:spcAft>
              <a:buNone/>
            </a:pPr>
            <a:r>
              <a:rPr lang="en-GB" altLang="en-US" sz="2800" b="1" dirty="0" smtClean="0"/>
              <a:t>Duty towards employees </a:t>
            </a:r>
            <a:r>
              <a:rPr lang="en-GB" altLang="en-US" sz="2800" dirty="0" smtClean="0"/>
              <a:t>- Section 2 of the HSWA 1974 states that it is “</a:t>
            </a:r>
            <a:r>
              <a:rPr lang="en-GB" altLang="en-US" sz="2800" i="1" dirty="0" smtClean="0"/>
              <a:t>the duty of every employer to ensure, so far as is reasonably practicable, the health, safety and welfare at work of all his employees</a:t>
            </a:r>
            <a:r>
              <a:rPr lang="en-GB" altLang="en-US" sz="2800" dirty="0" smtClean="0"/>
              <a:t>”.</a:t>
            </a:r>
          </a:p>
          <a:p>
            <a:pPr marL="0" indent="0">
              <a:spcBef>
                <a:spcPts val="0"/>
              </a:spcBef>
              <a:spcAft>
                <a:spcPts val="1200"/>
              </a:spcAft>
              <a:buNone/>
            </a:pPr>
            <a:r>
              <a:rPr lang="en-GB" altLang="en-US" sz="2800" b="1" dirty="0" smtClean="0"/>
              <a:t>Duty towards other persons </a:t>
            </a:r>
            <a:r>
              <a:rPr lang="en-GB" altLang="en-US" sz="2800" dirty="0" smtClean="0"/>
              <a:t>- Section 3 HSWA 1974 establishes a duty of care owed by employers to other persons who are not his employees. </a:t>
            </a:r>
          </a:p>
        </p:txBody>
      </p:sp>
      <p:sp>
        <p:nvSpPr>
          <p:cNvPr id="2" name="Date Placeholder 1"/>
          <p:cNvSpPr>
            <a:spLocks noGrp="1"/>
          </p:cNvSpPr>
          <p:nvPr>
            <p:ph type="dt" sz="half" idx="10"/>
          </p:nvPr>
        </p:nvSpPr>
        <p:spPr/>
        <p:txBody>
          <a:bodyPr/>
          <a:lstStyle/>
          <a:p>
            <a:pPr>
              <a:defRPr/>
            </a:pPr>
            <a:r>
              <a:rPr lang="en-US" smtClean="0"/>
              <a:t>OFFICIAL</a:t>
            </a:r>
            <a:endParaRPr lang="en-GB"/>
          </a:p>
        </p:txBody>
      </p:sp>
      <p:sp>
        <p:nvSpPr>
          <p:cNvPr id="16" name="Footer Placeholder 15"/>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17" name="Slide Number Placeholder 16"/>
          <p:cNvSpPr>
            <a:spLocks noGrp="1"/>
          </p:cNvSpPr>
          <p:nvPr>
            <p:ph type="sldNum" sz="quarter" idx="12"/>
          </p:nvPr>
        </p:nvSpPr>
        <p:spPr/>
        <p:txBody>
          <a:bodyPr/>
          <a:lstStyle/>
          <a:p>
            <a:pPr>
              <a:defRPr/>
            </a:pPr>
            <a:fld id="{C85825B4-1D65-473D-A55C-D57A9AFF7643}" type="slidenum">
              <a:rPr lang="en-GB" altLang="en-US" smtClean="0"/>
              <a:pPr>
                <a:defRPr/>
              </a:pPr>
              <a:t>10</a:t>
            </a:fld>
            <a:endParaRPr lang="en-GB"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wipe(left)">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wipe(left)">
                                      <p:cBhvr>
                                        <p:cTn id="17"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smtClean="0"/>
              <a:t>Decision Log/Audit Trail</a:t>
            </a:r>
            <a:endParaRPr lang="en-GB" dirty="0"/>
          </a:p>
        </p:txBody>
      </p:sp>
      <p:sp>
        <p:nvSpPr>
          <p:cNvPr id="3" name="Content Placeholder 2"/>
          <p:cNvSpPr>
            <a:spLocks noGrp="1"/>
          </p:cNvSpPr>
          <p:nvPr>
            <p:ph idx="1"/>
          </p:nvPr>
        </p:nvSpPr>
        <p:spPr/>
        <p:txBody>
          <a:bodyPr/>
          <a:lstStyle/>
          <a:p>
            <a:r>
              <a:rPr lang="en-GB" dirty="0" smtClean="0"/>
              <a:t>Commencement </a:t>
            </a:r>
          </a:p>
          <a:p>
            <a:r>
              <a:rPr lang="en-GB" dirty="0" smtClean="0"/>
              <a:t>Maintenance </a:t>
            </a:r>
          </a:p>
          <a:p>
            <a:r>
              <a:rPr lang="en-GB" dirty="0" smtClean="0"/>
              <a:t>Disclosure and Government Protective Marking Scheme</a:t>
            </a:r>
          </a:p>
          <a:p>
            <a:r>
              <a:rPr lang="en-GB" dirty="0" smtClean="0"/>
              <a:t>Integrity</a:t>
            </a:r>
          </a:p>
          <a:p>
            <a:r>
              <a:rPr lang="en-GB" dirty="0" smtClean="0"/>
              <a:t>Dedicated </a:t>
            </a:r>
            <a:r>
              <a:rPr lang="en-GB" dirty="0" err="1" smtClean="0"/>
              <a:t>loggist</a:t>
            </a:r>
            <a:endParaRPr lang="en-GB" dirty="0" smtClean="0"/>
          </a:p>
          <a:p>
            <a:r>
              <a:rPr lang="en-GB" dirty="0" smtClean="0"/>
              <a:t>Joint debrief of the decisions/rationale made</a:t>
            </a:r>
          </a:p>
          <a:p>
            <a:pPr lvl="1"/>
            <a:r>
              <a:rPr lang="en-GB" dirty="0" smtClean="0"/>
              <a:t>lessons identified</a:t>
            </a:r>
            <a:endParaRPr lang="en-GB" dirty="0"/>
          </a:p>
        </p:txBody>
      </p:sp>
      <p:sp>
        <p:nvSpPr>
          <p:cNvPr id="2" name="Date Placeholder 1"/>
          <p:cNvSpPr>
            <a:spLocks noGrp="1"/>
          </p:cNvSpPr>
          <p:nvPr>
            <p:ph type="dt" sz="half" idx="10"/>
          </p:nvPr>
        </p:nvSpPr>
        <p:spPr/>
        <p:txBody>
          <a:bodyPr/>
          <a:lstStyle/>
          <a:p>
            <a:pPr>
              <a:defRPr/>
            </a:pPr>
            <a:r>
              <a:rPr lang="en-US" smtClean="0"/>
              <a:t>OFFICIAL</a:t>
            </a:r>
            <a:endParaRPr lang="en-GB"/>
          </a:p>
        </p:txBody>
      </p:sp>
      <p:sp>
        <p:nvSpPr>
          <p:cNvPr id="19" name="Footer Placeholder 18"/>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20" name="Slide Number Placeholder 19"/>
          <p:cNvSpPr>
            <a:spLocks noGrp="1"/>
          </p:cNvSpPr>
          <p:nvPr>
            <p:ph type="sldNum" sz="quarter" idx="12"/>
          </p:nvPr>
        </p:nvSpPr>
        <p:spPr/>
        <p:txBody>
          <a:bodyPr/>
          <a:lstStyle/>
          <a:p>
            <a:pPr>
              <a:defRPr/>
            </a:pPr>
            <a:fld id="{C85825B4-1D65-473D-A55C-D57A9AFF7643}" type="slidenum">
              <a:rPr lang="en-GB" altLang="en-US" smtClean="0"/>
              <a:pPr>
                <a:defRPr/>
              </a:pPr>
              <a:t>11</a:t>
            </a:fld>
            <a:endParaRPr lang="en-GB" altLang="en-US"/>
          </a:p>
        </p:txBody>
      </p:sp>
    </p:spTree>
    <p:extLst>
      <p:ext uri="{BB962C8B-B14F-4D97-AF65-F5344CB8AC3E}">
        <p14:creationId xmlns:p14="http://schemas.microsoft.com/office/powerpoint/2010/main" val="2636033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Local Decision Log Procedure</a:t>
            </a:r>
            <a:endParaRPr lang="en-GB" dirty="0"/>
          </a:p>
        </p:txBody>
      </p:sp>
      <p:sp>
        <p:nvSpPr>
          <p:cNvPr id="3" name="Content Placeholder 2"/>
          <p:cNvSpPr>
            <a:spLocks noGrp="1"/>
          </p:cNvSpPr>
          <p:nvPr>
            <p:ph idx="1"/>
          </p:nvPr>
        </p:nvSpPr>
        <p:spPr/>
        <p:txBody>
          <a:bodyPr/>
          <a:lstStyle/>
          <a:p>
            <a:pPr marL="457200" indent="-457200">
              <a:buFont typeface="Arial" pitchFamily="34" charset="0"/>
              <a:buChar char="•"/>
              <a:defRPr/>
            </a:pPr>
            <a:r>
              <a:rPr lang="en-GB" dirty="0">
                <a:solidFill>
                  <a:srgbClr val="000000"/>
                </a:solidFill>
                <a:latin typeface="Verdana" pitchFamily="34" charset="0"/>
                <a:ea typeface="ＭＳ Ｐゴシック" pitchFamily="-107" charset="-128"/>
              </a:rPr>
              <a:t>How are single service and joint decisions recorded in your LRF area?</a:t>
            </a:r>
          </a:p>
          <a:p>
            <a:pPr marL="457200" indent="-457200">
              <a:buFont typeface="Arial" pitchFamily="34" charset="0"/>
              <a:buChar char="•"/>
              <a:defRPr/>
            </a:pPr>
            <a:endParaRPr lang="en-GB" dirty="0">
              <a:solidFill>
                <a:srgbClr val="000000"/>
              </a:solidFill>
              <a:latin typeface="Verdana" pitchFamily="34" charset="0"/>
              <a:ea typeface="ＭＳ Ｐゴシック" pitchFamily="-107" charset="-128"/>
            </a:endParaRPr>
          </a:p>
          <a:p>
            <a:pPr marL="457200" indent="-457200">
              <a:buFont typeface="Arial" pitchFamily="34" charset="0"/>
              <a:buChar char="•"/>
              <a:defRPr/>
            </a:pPr>
            <a:r>
              <a:rPr lang="en-GB" dirty="0">
                <a:solidFill>
                  <a:srgbClr val="000000"/>
                </a:solidFill>
                <a:latin typeface="Verdana" pitchFamily="34" charset="0"/>
                <a:ea typeface="ＭＳ Ｐゴシック" pitchFamily="-107" charset="-128"/>
              </a:rPr>
              <a:t>What happens to </a:t>
            </a:r>
            <a:r>
              <a:rPr lang="en-GB" dirty="0" smtClean="0">
                <a:solidFill>
                  <a:srgbClr val="000000"/>
                </a:solidFill>
                <a:latin typeface="Verdana" pitchFamily="34" charset="0"/>
                <a:ea typeface="ＭＳ Ｐゴシック" pitchFamily="-107" charset="-128"/>
              </a:rPr>
              <a:t>decision logs </a:t>
            </a:r>
            <a:r>
              <a:rPr lang="en-GB" dirty="0">
                <a:solidFill>
                  <a:srgbClr val="000000"/>
                </a:solidFill>
                <a:latin typeface="Verdana" pitchFamily="34" charset="0"/>
                <a:ea typeface="ＭＳ Ｐゴシック" pitchFamily="-107" charset="-128"/>
              </a:rPr>
              <a:t>after the incident in your LRF area</a:t>
            </a:r>
            <a:r>
              <a:rPr lang="en-GB" dirty="0" smtClean="0">
                <a:solidFill>
                  <a:srgbClr val="000000"/>
                </a:solidFill>
                <a:latin typeface="Verdana" pitchFamily="34" charset="0"/>
                <a:ea typeface="ＭＳ Ｐゴシック" pitchFamily="-107" charset="-128"/>
              </a:rPr>
              <a:t>?</a:t>
            </a:r>
            <a:endParaRPr lang="en-GB" dirty="0">
              <a:solidFill>
                <a:srgbClr val="000000"/>
              </a:solidFill>
              <a:latin typeface="Verdana" pitchFamily="34" charset="0"/>
              <a:ea typeface="ＭＳ Ｐゴシック" pitchFamily="-107" charset="-128"/>
            </a:endParaRPr>
          </a:p>
        </p:txBody>
      </p:sp>
      <p:sp>
        <p:nvSpPr>
          <p:cNvPr id="4" name="Date Placeholder 3"/>
          <p:cNvSpPr>
            <a:spLocks noGrp="1"/>
          </p:cNvSpPr>
          <p:nvPr>
            <p:ph type="dt" sz="half" idx="10"/>
          </p:nvPr>
        </p:nvSpPr>
        <p:spPr/>
        <p:txBody>
          <a:bodyPr/>
          <a:lstStyle/>
          <a:p>
            <a:pPr>
              <a:defRPr/>
            </a:pPr>
            <a:r>
              <a:rPr lang="en-US" smtClean="0"/>
              <a:t>OFFICIAL</a:t>
            </a:r>
            <a:endParaRPr lang="en-GB"/>
          </a:p>
        </p:txBody>
      </p:sp>
      <p:sp>
        <p:nvSpPr>
          <p:cNvPr id="6" name="Footer Placeholder 5"/>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7" name="Slide Number Placeholder 6"/>
          <p:cNvSpPr>
            <a:spLocks noGrp="1"/>
          </p:cNvSpPr>
          <p:nvPr>
            <p:ph type="sldNum" sz="quarter" idx="12"/>
          </p:nvPr>
        </p:nvSpPr>
        <p:spPr/>
        <p:txBody>
          <a:bodyPr/>
          <a:lstStyle/>
          <a:p>
            <a:pPr>
              <a:defRPr/>
            </a:pPr>
            <a:fld id="{C85825B4-1D65-473D-A55C-D57A9AFF7643}" type="slidenum">
              <a:rPr lang="en-GB" altLang="en-US" smtClean="0"/>
              <a:pPr>
                <a:defRPr/>
              </a:pPr>
              <a:t>12</a:t>
            </a:fld>
            <a:endParaRPr lang="en-GB" altLang="en-US"/>
          </a:p>
        </p:txBody>
      </p:sp>
    </p:spTree>
    <p:extLst>
      <p:ext uri="{BB962C8B-B14F-4D97-AF65-F5344CB8AC3E}">
        <p14:creationId xmlns:p14="http://schemas.microsoft.com/office/powerpoint/2010/main" val="132876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Group Task</a:t>
            </a:r>
            <a:endParaRPr lang="en-GB" dirty="0"/>
          </a:p>
        </p:txBody>
      </p:sp>
      <p:sp>
        <p:nvSpPr>
          <p:cNvPr id="7" name="Content Placeholder 6"/>
          <p:cNvSpPr>
            <a:spLocks noGrp="1"/>
          </p:cNvSpPr>
          <p:nvPr>
            <p:ph idx="1"/>
          </p:nvPr>
        </p:nvSpPr>
        <p:spPr/>
        <p:txBody>
          <a:bodyPr/>
          <a:lstStyle/>
          <a:p>
            <a:pPr marL="0" indent="0">
              <a:buNone/>
            </a:pPr>
            <a:r>
              <a:rPr lang="en-GB" dirty="0" smtClean="0">
                <a:solidFill>
                  <a:srgbClr val="FF0000"/>
                </a:solidFill>
              </a:rPr>
              <a:t>For all modules add the title of the group task and a description of the task to a final slide.</a:t>
            </a:r>
          </a:p>
        </p:txBody>
      </p:sp>
      <p:sp>
        <p:nvSpPr>
          <p:cNvPr id="2" name="Date Placeholder 1"/>
          <p:cNvSpPr>
            <a:spLocks noGrp="1"/>
          </p:cNvSpPr>
          <p:nvPr>
            <p:ph type="dt" sz="half" idx="10"/>
          </p:nvPr>
        </p:nvSpPr>
        <p:spPr/>
        <p:txBody>
          <a:bodyPr/>
          <a:lstStyle/>
          <a:p>
            <a:pPr>
              <a:defRPr/>
            </a:pPr>
            <a:r>
              <a:rPr lang="en-US" smtClean="0"/>
              <a:t>OFFICIAL</a:t>
            </a:r>
            <a:endParaRPr lang="en-GB"/>
          </a:p>
        </p:txBody>
      </p:sp>
      <p:sp>
        <p:nvSpPr>
          <p:cNvPr id="8" name="Footer Placeholder 7"/>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9" name="Slide Number Placeholder 8"/>
          <p:cNvSpPr>
            <a:spLocks noGrp="1"/>
          </p:cNvSpPr>
          <p:nvPr>
            <p:ph type="sldNum" sz="quarter" idx="12"/>
          </p:nvPr>
        </p:nvSpPr>
        <p:spPr/>
        <p:txBody>
          <a:bodyPr/>
          <a:lstStyle/>
          <a:p>
            <a:pPr>
              <a:defRPr/>
            </a:pPr>
            <a:fld id="{C85825B4-1D65-473D-A55C-D57A9AFF7643}" type="slidenum">
              <a:rPr lang="en-GB" altLang="en-US" smtClean="0"/>
              <a:pPr>
                <a:defRPr/>
              </a:pPr>
              <a:t>13</a:t>
            </a:fld>
            <a:endParaRPr lang="en-GB" altLang="en-US"/>
          </a:p>
        </p:txBody>
      </p:sp>
    </p:spTree>
    <p:extLst>
      <p:ext uri="{BB962C8B-B14F-4D97-AF65-F5344CB8AC3E}">
        <p14:creationId xmlns:p14="http://schemas.microsoft.com/office/powerpoint/2010/main" val="35782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Questions</a:t>
            </a:r>
            <a:endParaRPr lang="en-GB" dirty="0"/>
          </a:p>
        </p:txBody>
      </p:sp>
      <p:sp>
        <p:nvSpPr>
          <p:cNvPr id="2" name="Date Placeholder 1"/>
          <p:cNvSpPr>
            <a:spLocks noGrp="1"/>
          </p:cNvSpPr>
          <p:nvPr>
            <p:ph type="dt" sz="half" idx="10"/>
          </p:nvPr>
        </p:nvSpPr>
        <p:spPr/>
        <p:txBody>
          <a:bodyPr/>
          <a:lstStyle/>
          <a:p>
            <a:pPr>
              <a:defRPr/>
            </a:pPr>
            <a:r>
              <a:rPr lang="en-US" smtClean="0"/>
              <a:t>OFFICIAL</a:t>
            </a:r>
            <a:endParaRPr lang="en-GB"/>
          </a:p>
        </p:txBody>
      </p:sp>
      <p:sp>
        <p:nvSpPr>
          <p:cNvPr id="5" name="Footer Placeholder 4"/>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6" name="Slide Number Placeholder 5"/>
          <p:cNvSpPr>
            <a:spLocks noGrp="1"/>
          </p:cNvSpPr>
          <p:nvPr>
            <p:ph type="sldNum" sz="quarter" idx="12"/>
          </p:nvPr>
        </p:nvSpPr>
        <p:spPr/>
        <p:txBody>
          <a:bodyPr/>
          <a:lstStyle/>
          <a:p>
            <a:pPr>
              <a:defRPr/>
            </a:pPr>
            <a:fld id="{ABE9747F-D546-4B5E-9B1D-DF62760FD5F2}" type="slidenum">
              <a:rPr lang="en-GB" altLang="en-US" smtClean="0"/>
              <a:pPr>
                <a:defRPr/>
              </a:pPr>
              <a:t>14</a:t>
            </a:fld>
            <a:endParaRPr lang="en-GB" altLang="en-US"/>
          </a:p>
        </p:txBody>
      </p:sp>
      <p:pic>
        <p:nvPicPr>
          <p:cNvPr id="19459" name="Picture 2" descr="ques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150" y="1556792"/>
            <a:ext cx="6230938" cy="4321175"/>
          </a:xfrm>
          <a:prstGeom prst="rect">
            <a:avLst/>
          </a:prstGeom>
          <a:ln>
            <a:noFill/>
          </a:ln>
          <a:effectLst>
            <a:softEdge rad="112500"/>
          </a:effectLst>
          <a:extLst>
            <a:ext uri="{91240B29-F687-4F45-9708-019B960494DF}">
              <a14:hiddenLine xmlns:a14="http://schemas.microsoft.com/office/drawing/2010/main" w="9525">
                <a:solidFill>
                  <a:srgbClr val="FFFF99"/>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GB" altLang="en-US" smtClean="0"/>
              <a:t>Objectives</a:t>
            </a:r>
          </a:p>
        </p:txBody>
      </p:sp>
      <p:sp>
        <p:nvSpPr>
          <p:cNvPr id="5" name="Content Placeholder 4"/>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GB" dirty="0">
                <a:ea typeface="ＭＳ Ｐゴシック" pitchFamily="-107" charset="-128"/>
              </a:rPr>
              <a:t>Identify what generic powers, policies and procedures need to be considered in regard to the Joint Decision </a:t>
            </a:r>
            <a:r>
              <a:rPr lang="en-GB" dirty="0" smtClean="0">
                <a:ea typeface="ＭＳ Ｐゴシック" pitchFamily="-107" charset="-128"/>
              </a:rPr>
              <a:t>Model</a:t>
            </a:r>
            <a:endParaRPr lang="en-GB" dirty="0">
              <a:ea typeface="ＭＳ Ｐゴシック" pitchFamily="-107" charset="-128"/>
            </a:endParaRPr>
          </a:p>
          <a:p>
            <a:pPr fontAlgn="auto">
              <a:spcAft>
                <a:spcPts val="0"/>
              </a:spcAft>
              <a:buFont typeface="Arial" pitchFamily="34" charset="0"/>
              <a:buChar char="•"/>
              <a:defRPr/>
            </a:pPr>
            <a:endParaRPr lang="en-GB" dirty="0" smtClean="0">
              <a:ea typeface="ＭＳ Ｐゴシック" pitchFamily="-107" charset="-128"/>
            </a:endParaRPr>
          </a:p>
          <a:p>
            <a:pPr fontAlgn="auto">
              <a:spcAft>
                <a:spcPts val="0"/>
              </a:spcAft>
              <a:buFont typeface="Arial" pitchFamily="34" charset="0"/>
              <a:buChar char="•"/>
              <a:defRPr/>
            </a:pPr>
            <a:r>
              <a:rPr lang="en-GB" dirty="0" smtClean="0">
                <a:ea typeface="ＭＳ Ｐゴシック" pitchFamily="-107" charset="-128"/>
              </a:rPr>
              <a:t>Recognise </a:t>
            </a:r>
            <a:r>
              <a:rPr lang="en-GB" dirty="0">
                <a:ea typeface="ＭＳ Ｐゴシック" pitchFamily="-107" charset="-128"/>
              </a:rPr>
              <a:t>the need for accountability and the necessity of keeping an accurate audit trail of decisions </a:t>
            </a:r>
            <a:r>
              <a:rPr lang="en-GB" dirty="0" smtClean="0">
                <a:ea typeface="ＭＳ Ｐゴシック" pitchFamily="-107" charset="-128"/>
              </a:rPr>
              <a:t>made</a:t>
            </a:r>
            <a:endParaRPr lang="en-GB" dirty="0">
              <a:ea typeface="ＭＳ Ｐゴシック" pitchFamily="-107" charset="-128"/>
            </a:endParaRPr>
          </a:p>
          <a:p>
            <a:pPr fontAlgn="auto">
              <a:spcAft>
                <a:spcPts val="0"/>
              </a:spcAft>
              <a:buFont typeface="Arial" pitchFamily="34" charset="0"/>
              <a:buChar char="•"/>
              <a:defRPr/>
            </a:pPr>
            <a:endParaRPr lang="en-GB" dirty="0" smtClean="0">
              <a:ea typeface="ＭＳ Ｐゴシック" pitchFamily="-107" charset="-128"/>
            </a:endParaRPr>
          </a:p>
          <a:p>
            <a:pPr fontAlgn="auto">
              <a:spcAft>
                <a:spcPts val="0"/>
              </a:spcAft>
              <a:buFont typeface="Arial" pitchFamily="34" charset="0"/>
              <a:buChar char="•"/>
              <a:defRPr/>
            </a:pPr>
            <a:r>
              <a:rPr lang="en-GB" dirty="0" smtClean="0">
                <a:solidFill>
                  <a:srgbClr val="000000"/>
                </a:solidFill>
                <a:ea typeface="ＭＳ Ｐゴシック" pitchFamily="-107" charset="-128"/>
              </a:rPr>
              <a:t>Recognise </a:t>
            </a:r>
            <a:r>
              <a:rPr lang="en-GB" dirty="0">
                <a:solidFill>
                  <a:srgbClr val="000000"/>
                </a:solidFill>
                <a:ea typeface="ＭＳ Ｐゴシック" pitchFamily="-107" charset="-128"/>
              </a:rPr>
              <a:t>the generic powers, policies and procedures that should be used when agencies work </a:t>
            </a:r>
            <a:r>
              <a:rPr lang="en-GB" dirty="0" smtClean="0">
                <a:solidFill>
                  <a:srgbClr val="000000"/>
                </a:solidFill>
                <a:ea typeface="ＭＳ Ｐゴシック" pitchFamily="-107" charset="-128"/>
              </a:rPr>
              <a:t>together</a:t>
            </a:r>
            <a:endParaRPr lang="en-GB" dirty="0">
              <a:solidFill>
                <a:srgbClr val="000000"/>
              </a:solidFill>
              <a:ea typeface="ＭＳ Ｐゴシック" pitchFamily="-107" charset="-128"/>
            </a:endParaRPr>
          </a:p>
        </p:txBody>
      </p:sp>
      <p:sp>
        <p:nvSpPr>
          <p:cNvPr id="4" name="Date Placeholder 3"/>
          <p:cNvSpPr>
            <a:spLocks noGrp="1"/>
          </p:cNvSpPr>
          <p:nvPr>
            <p:ph type="dt" sz="half" idx="10"/>
          </p:nvPr>
        </p:nvSpPr>
        <p:spPr/>
        <p:txBody>
          <a:bodyPr/>
          <a:lstStyle/>
          <a:p>
            <a:pPr>
              <a:defRPr/>
            </a:pPr>
            <a:r>
              <a:rPr lang="en-US" smtClean="0"/>
              <a:t>OFFICIAL</a:t>
            </a:r>
            <a:endParaRPr lang="en-GB"/>
          </a:p>
        </p:txBody>
      </p:sp>
      <p:sp>
        <p:nvSpPr>
          <p:cNvPr id="2" name="Footer Placeholder 1"/>
          <p:cNvSpPr>
            <a:spLocks noGrp="1"/>
          </p:cNvSpPr>
          <p:nvPr>
            <p:ph type="ftr" sz="quarter" idx="11"/>
          </p:nvPr>
        </p:nvSpPr>
        <p:spPr>
          <a:xfrm>
            <a:off x="6732240" y="6381329"/>
            <a:ext cx="2016224" cy="288031"/>
          </a:xfrm>
        </p:spPr>
        <p:txBody>
          <a:bodyPr/>
          <a:lstStyle/>
          <a:p>
            <a:pPr>
              <a:defRPr/>
            </a:pPr>
            <a:r>
              <a:rPr lang="en-GB" dirty="0" smtClean="0"/>
              <a:t>© </a:t>
            </a:r>
            <a:r>
              <a:rPr lang="en-GB" dirty="0" smtClean="0"/>
              <a:t>College of Policing 2017</a:t>
            </a:r>
            <a:endParaRPr lang="en-GB" dirty="0"/>
          </a:p>
        </p:txBody>
      </p:sp>
      <p:sp>
        <p:nvSpPr>
          <p:cNvPr id="3" name="Slide Number Placeholder 2"/>
          <p:cNvSpPr>
            <a:spLocks noGrp="1"/>
          </p:cNvSpPr>
          <p:nvPr>
            <p:ph type="sldNum" sz="quarter" idx="12"/>
          </p:nvPr>
        </p:nvSpPr>
        <p:spPr/>
        <p:txBody>
          <a:bodyPr/>
          <a:lstStyle/>
          <a:p>
            <a:pPr>
              <a:defRPr/>
            </a:pPr>
            <a:fld id="{C85825B4-1D65-473D-A55C-D57A9AFF7643}" type="slidenum">
              <a:rPr lang="en-GB" altLang="en-US" smtClean="0"/>
              <a:pPr>
                <a:defRPr/>
              </a:pPr>
              <a:t>2</a:t>
            </a:fld>
            <a:endParaRPr lang="en-GB"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left)">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4716016" y="1556792"/>
            <a:ext cx="4038600" cy="4525963"/>
          </a:xfrm>
        </p:spPr>
        <p:txBody>
          <a:bodyPr rtlCol="0">
            <a:normAutofit fontScale="92500"/>
          </a:bodyPr>
          <a:lstStyle/>
          <a:p>
            <a:pPr fontAlgn="auto">
              <a:spcAft>
                <a:spcPts val="0"/>
              </a:spcAft>
              <a:buFont typeface="Arial" pitchFamily="34" charset="0"/>
              <a:buChar char="•"/>
              <a:defRPr/>
            </a:pPr>
            <a:r>
              <a:rPr lang="en-GB" dirty="0"/>
              <a:t>What relevant law, standard </a:t>
            </a:r>
            <a:r>
              <a:rPr lang="en-GB" dirty="0" smtClean="0"/>
              <a:t>operating </a:t>
            </a:r>
            <a:r>
              <a:rPr lang="en-GB" dirty="0"/>
              <a:t>procedures and policies apply?</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Do these influence joint decisions?</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solidFill>
                  <a:srgbClr val="000000"/>
                </a:solidFill>
              </a:rPr>
              <a:t>Do they constrain or empower joint decisions?</a:t>
            </a:r>
          </a:p>
          <a:p>
            <a:pPr fontAlgn="auto">
              <a:spcAft>
                <a:spcPts val="0"/>
              </a:spcAft>
              <a:buFont typeface="Arial" pitchFamily="34" charset="0"/>
              <a:buChar char="•"/>
              <a:defRPr/>
            </a:pPr>
            <a:endParaRPr lang="en-GB" dirty="0"/>
          </a:p>
        </p:txBody>
      </p:sp>
      <p:sp>
        <p:nvSpPr>
          <p:cNvPr id="7170" name="Title 1"/>
          <p:cNvSpPr>
            <a:spLocks noGrp="1"/>
          </p:cNvSpPr>
          <p:nvPr>
            <p:ph type="title"/>
          </p:nvPr>
        </p:nvSpPr>
        <p:spPr/>
        <p:txBody>
          <a:bodyPr/>
          <a:lstStyle/>
          <a:p>
            <a:r>
              <a:rPr lang="en-GB" altLang="en-US" smtClean="0"/>
              <a:t>Stage Three</a:t>
            </a:r>
          </a:p>
        </p:txBody>
      </p:sp>
      <p:sp>
        <p:nvSpPr>
          <p:cNvPr id="4" name="Date Placeholder 3"/>
          <p:cNvSpPr>
            <a:spLocks noGrp="1"/>
          </p:cNvSpPr>
          <p:nvPr>
            <p:ph type="dt" sz="half" idx="10"/>
          </p:nvPr>
        </p:nvSpPr>
        <p:spPr/>
        <p:txBody>
          <a:bodyPr/>
          <a:lstStyle/>
          <a:p>
            <a:pPr>
              <a:defRPr/>
            </a:pPr>
            <a:r>
              <a:rPr lang="en-US" smtClean="0"/>
              <a:t>OFFICIAL</a:t>
            </a:r>
            <a:endParaRPr lang="en-GB" dirty="0"/>
          </a:p>
        </p:txBody>
      </p:sp>
      <p:sp>
        <p:nvSpPr>
          <p:cNvPr id="2" name="Footer Placeholder 1"/>
          <p:cNvSpPr>
            <a:spLocks noGrp="1"/>
          </p:cNvSpPr>
          <p:nvPr>
            <p:ph type="ftr" sz="quarter" idx="11"/>
          </p:nvPr>
        </p:nvSpPr>
        <p:spPr/>
        <p:txBody>
          <a:bodyPr/>
          <a:lstStyle/>
          <a:p>
            <a:pPr>
              <a:defRPr/>
            </a:pPr>
            <a:r>
              <a:rPr lang="en-GB" sz="1100" dirty="0" smtClean="0"/>
              <a:t>© </a:t>
            </a:r>
            <a:r>
              <a:rPr lang="en-GB" sz="1100" dirty="0" smtClean="0"/>
              <a:t>College of Policing 2017</a:t>
            </a:r>
            <a:endParaRPr lang="en-GB" sz="1100" dirty="0"/>
          </a:p>
        </p:txBody>
      </p:sp>
      <p:sp>
        <p:nvSpPr>
          <p:cNvPr id="3" name="Slide Number Placeholder 2"/>
          <p:cNvSpPr>
            <a:spLocks noGrp="1"/>
          </p:cNvSpPr>
          <p:nvPr>
            <p:ph type="sldNum" sz="quarter" idx="12"/>
          </p:nvPr>
        </p:nvSpPr>
        <p:spPr/>
        <p:txBody>
          <a:bodyPr/>
          <a:lstStyle/>
          <a:p>
            <a:pPr>
              <a:defRPr/>
            </a:pPr>
            <a:fld id="{50F478CF-D86C-4FD1-BD86-802119FA2304}" type="slidenum">
              <a:rPr lang="en-GB" altLang="en-US" smtClean="0"/>
              <a:pPr>
                <a:defRPr/>
              </a:pPr>
              <a:t>3</a:t>
            </a:fld>
            <a:endParaRPr lang="en-GB" altLang="en-US" dirty="0"/>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79027" y="2155676"/>
            <a:ext cx="3001516" cy="30015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wipe(left)">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p:txBody>
          <a:bodyPr/>
          <a:lstStyle/>
          <a:p>
            <a:r>
              <a:rPr lang="en-GB" altLang="en-US" smtClean="0"/>
              <a:t>Civil Contingencies Act  2004</a:t>
            </a:r>
          </a:p>
        </p:txBody>
      </p:sp>
      <p:sp>
        <p:nvSpPr>
          <p:cNvPr id="8195" name="Content Placeholder 10"/>
          <p:cNvSpPr>
            <a:spLocks noGrp="1"/>
          </p:cNvSpPr>
          <p:nvPr>
            <p:ph idx="1"/>
          </p:nvPr>
        </p:nvSpPr>
        <p:spPr/>
        <p:txBody>
          <a:bodyPr/>
          <a:lstStyle/>
          <a:p>
            <a:pPr marL="0" indent="0" algn="ctr">
              <a:buFont typeface="Arial" charset="0"/>
              <a:buNone/>
            </a:pPr>
            <a:r>
              <a:rPr lang="en-GB" altLang="en-US" sz="2800" dirty="0" smtClean="0">
                <a:latin typeface="Verdana" pitchFamily="34" charset="0"/>
              </a:rPr>
              <a:t>To maintain plans to ensure that, if an emergency occurs or is likely to occur, each Category 1 responder body can deliver its functions so far as necessary or desirable for the purpose of preventing the emergency, reducing, controlling or mitigating its  effects, or taking other action in connection with it.</a:t>
            </a:r>
          </a:p>
        </p:txBody>
      </p:sp>
      <p:sp>
        <p:nvSpPr>
          <p:cNvPr id="5" name="Date Placeholder 4"/>
          <p:cNvSpPr>
            <a:spLocks noGrp="1"/>
          </p:cNvSpPr>
          <p:nvPr>
            <p:ph type="dt" sz="half" idx="10"/>
          </p:nvPr>
        </p:nvSpPr>
        <p:spPr/>
        <p:txBody>
          <a:bodyPr/>
          <a:lstStyle/>
          <a:p>
            <a:pPr>
              <a:defRPr/>
            </a:pPr>
            <a:r>
              <a:rPr lang="en-US" smtClean="0"/>
              <a:t>OFFICIAL</a:t>
            </a:r>
            <a:endParaRPr lang="en-GB"/>
          </a:p>
        </p:txBody>
      </p:sp>
      <p:sp>
        <p:nvSpPr>
          <p:cNvPr id="2" name="Footer Placeholder 1"/>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3" name="Slide Number Placeholder 2"/>
          <p:cNvSpPr>
            <a:spLocks noGrp="1"/>
          </p:cNvSpPr>
          <p:nvPr>
            <p:ph type="sldNum" sz="quarter" idx="12"/>
          </p:nvPr>
        </p:nvSpPr>
        <p:spPr/>
        <p:txBody>
          <a:bodyPr/>
          <a:lstStyle/>
          <a:p>
            <a:pPr>
              <a:defRPr/>
            </a:pPr>
            <a:fld id="{C85825B4-1D65-473D-A55C-D57A9AFF7643}" type="slidenum">
              <a:rPr lang="en-GB" altLang="en-US" smtClean="0"/>
              <a:pPr>
                <a:defRPr/>
              </a:pPr>
              <a:t>4</a:t>
            </a:fld>
            <a:endParaRPr lang="en-GB" altLang="en-US"/>
          </a:p>
        </p:txBody>
      </p:sp>
      <p:sp>
        <p:nvSpPr>
          <p:cNvPr id="4" name="Rectangle 3"/>
          <p:cNvSpPr/>
          <p:nvPr/>
        </p:nvSpPr>
        <p:spPr>
          <a:xfrm rot="21311733">
            <a:off x="1825625" y="3248025"/>
            <a:ext cx="6246813" cy="519113"/>
          </a:xfrm>
          <a:prstGeom prst="rect">
            <a:avLst/>
          </a:prstGeom>
        </p:spPr>
        <p:txBody>
          <a:bodyPr>
            <a:spAutoFit/>
          </a:bodyPr>
          <a:lstStyle/>
          <a:p>
            <a:pPr eaLnBrk="1" hangingPunct="1">
              <a:defRPr/>
            </a:pPr>
            <a:r>
              <a:rPr lang="en-GB" sz="2800" b="0" dirty="0">
                <a:solidFill>
                  <a:schemeClr val="bg1"/>
                </a:solidFill>
                <a:latin typeface="+mn-lt"/>
                <a:ea typeface="ＭＳ Ｐゴシック" pitchFamily="-107" charset="-128"/>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GB" altLang="en-US" smtClean="0"/>
              <a:t>Civil Contingencies Act  2004</a:t>
            </a:r>
          </a:p>
        </p:txBody>
      </p:sp>
      <p:sp>
        <p:nvSpPr>
          <p:cNvPr id="9219" name="Content Placeholder 7"/>
          <p:cNvSpPr>
            <a:spLocks noGrp="1"/>
          </p:cNvSpPr>
          <p:nvPr>
            <p:ph idx="1"/>
          </p:nvPr>
        </p:nvSpPr>
        <p:spPr/>
        <p:txBody>
          <a:bodyPr/>
          <a:lstStyle/>
          <a:p>
            <a:pPr marL="0" indent="0">
              <a:buFont typeface="Arial" charset="0"/>
              <a:buNone/>
            </a:pPr>
            <a:r>
              <a:rPr lang="en-GB" altLang="en-US" sz="2800" dirty="0" smtClean="0">
                <a:solidFill>
                  <a:srgbClr val="000000"/>
                </a:solidFill>
              </a:rPr>
              <a:t>Category 2 organisations are less likely to be involved in the heart of planning work, but will be heavily involved in incidents that effect their own </a:t>
            </a:r>
            <a:r>
              <a:rPr lang="en-GB" altLang="en-US" sz="2800" dirty="0" smtClean="0">
                <a:solidFill>
                  <a:srgbClr val="000000"/>
                </a:solidFill>
              </a:rPr>
              <a:t>sector.</a:t>
            </a:r>
            <a:endParaRPr lang="en-GB" altLang="en-US" sz="2800" dirty="0" smtClean="0">
              <a:solidFill>
                <a:srgbClr val="000000"/>
              </a:solidFill>
            </a:endParaRPr>
          </a:p>
          <a:p>
            <a:pPr marL="0" indent="0">
              <a:buFont typeface="Arial" charset="0"/>
              <a:buNone/>
            </a:pPr>
            <a:endParaRPr lang="en-GB" altLang="en-US" sz="2800" dirty="0">
              <a:solidFill>
                <a:srgbClr val="000000"/>
              </a:solidFill>
            </a:endParaRPr>
          </a:p>
          <a:p>
            <a:pPr marL="0" indent="0">
              <a:buFont typeface="Arial" charset="0"/>
              <a:buNone/>
            </a:pPr>
            <a:r>
              <a:rPr lang="en-GB" altLang="en-US" sz="2800" dirty="0" smtClean="0">
                <a:solidFill>
                  <a:srgbClr val="000000"/>
                </a:solidFill>
              </a:rPr>
              <a:t>Commanders should seek to include representatives from other responder agencies when planning </a:t>
            </a:r>
            <a:r>
              <a:rPr lang="en-GB" altLang="en-US" sz="2800" dirty="0" smtClean="0">
                <a:solidFill>
                  <a:srgbClr val="000000"/>
                </a:solidFill>
              </a:rPr>
              <a:t>response.</a:t>
            </a:r>
            <a:endParaRPr lang="en-GB" altLang="en-US" sz="2800" dirty="0" smtClean="0">
              <a:solidFill>
                <a:srgbClr val="000000"/>
              </a:solidFill>
            </a:endParaRPr>
          </a:p>
          <a:p>
            <a:pPr marL="0" indent="0">
              <a:buFont typeface="Arial" charset="0"/>
              <a:buNone/>
            </a:pPr>
            <a:endParaRPr lang="en-GB" altLang="en-US" dirty="0" smtClean="0"/>
          </a:p>
        </p:txBody>
      </p:sp>
      <p:sp>
        <p:nvSpPr>
          <p:cNvPr id="2" name="Date Placeholder 1"/>
          <p:cNvSpPr>
            <a:spLocks noGrp="1"/>
          </p:cNvSpPr>
          <p:nvPr>
            <p:ph type="dt" sz="half" idx="10"/>
          </p:nvPr>
        </p:nvSpPr>
        <p:spPr/>
        <p:txBody>
          <a:bodyPr/>
          <a:lstStyle/>
          <a:p>
            <a:pPr>
              <a:defRPr/>
            </a:pPr>
            <a:r>
              <a:rPr lang="en-US" smtClean="0"/>
              <a:t>OFFICIAL</a:t>
            </a:r>
            <a:endParaRPr lang="en-GB"/>
          </a:p>
        </p:txBody>
      </p:sp>
      <p:sp>
        <p:nvSpPr>
          <p:cNvPr id="4" name="Footer Placeholder 3"/>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5" name="Slide Number Placeholder 4"/>
          <p:cNvSpPr>
            <a:spLocks noGrp="1"/>
          </p:cNvSpPr>
          <p:nvPr>
            <p:ph type="sldNum" sz="quarter" idx="12"/>
          </p:nvPr>
        </p:nvSpPr>
        <p:spPr/>
        <p:txBody>
          <a:bodyPr/>
          <a:lstStyle/>
          <a:p>
            <a:pPr>
              <a:defRPr/>
            </a:pPr>
            <a:fld id="{C85825B4-1D65-473D-A55C-D57A9AFF7643}" type="slidenum">
              <a:rPr lang="en-GB" altLang="en-US" smtClean="0"/>
              <a:pPr>
                <a:defRPr/>
              </a:pPr>
              <a:t>5</a:t>
            </a:fld>
            <a:endParaRPr lang="en-GB"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left)">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wipe(left)">
                                      <p:cBhvr>
                                        <p:cTn id="12"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a:t>The Civil Contingencies Act (Part One</a:t>
            </a:r>
            <a:r>
              <a:rPr lang="en-GB" dirty="0" smtClean="0"/>
              <a:t>)</a:t>
            </a:r>
            <a:endParaRPr lang="en-GB" dirty="0"/>
          </a:p>
        </p:txBody>
      </p:sp>
      <p:sp>
        <p:nvSpPr>
          <p:cNvPr id="10243" name="Content Placeholder 2"/>
          <p:cNvSpPr>
            <a:spLocks noGrp="1"/>
          </p:cNvSpPr>
          <p:nvPr>
            <p:ph idx="1"/>
          </p:nvPr>
        </p:nvSpPr>
        <p:spPr/>
        <p:txBody>
          <a:bodyPr/>
          <a:lstStyle/>
          <a:p>
            <a:pPr marL="0" indent="0">
              <a:buFont typeface="Arial" charset="0"/>
              <a:buNone/>
            </a:pPr>
            <a:r>
              <a:rPr lang="en-GB" altLang="en-US" sz="2400" b="1" dirty="0" smtClean="0">
                <a:ea typeface="MS PGothic" pitchFamily="34" charset="-128"/>
              </a:rPr>
              <a:t>What is meant by an </a:t>
            </a:r>
            <a:r>
              <a:rPr lang="ja-JP" altLang="en-US" sz="2400" b="1" dirty="0" smtClean="0"/>
              <a:t>‘</a:t>
            </a:r>
            <a:r>
              <a:rPr lang="en-GB" altLang="en-US" sz="2400" b="1" dirty="0" smtClean="0">
                <a:ea typeface="MS PGothic" pitchFamily="34" charset="-128"/>
              </a:rPr>
              <a:t>Emergency</a:t>
            </a:r>
            <a:r>
              <a:rPr lang="ja-JP" altLang="en-US" sz="2400" b="1" dirty="0" smtClean="0"/>
              <a:t>’</a:t>
            </a:r>
            <a:r>
              <a:rPr lang="en-GB" altLang="en-US" sz="2400" b="1" dirty="0" smtClean="0">
                <a:ea typeface="MS PGothic" pitchFamily="34" charset="-128"/>
              </a:rPr>
              <a:t>?</a:t>
            </a:r>
            <a:endParaRPr lang="en-GB" altLang="en-US" sz="2400" b="1" dirty="0" smtClean="0">
              <a:ea typeface="MS PGothic" pitchFamily="34" charset="-128"/>
            </a:endParaRPr>
          </a:p>
          <a:p>
            <a:pPr marL="0" indent="0">
              <a:buFont typeface="Arial" charset="0"/>
              <a:buNone/>
            </a:pPr>
            <a:r>
              <a:rPr lang="en-GB" altLang="en-US" sz="2400" dirty="0" smtClean="0">
                <a:ea typeface="MS PGothic" pitchFamily="34" charset="-128"/>
              </a:rPr>
              <a:t>An event or situation which threatens serious damage to human welfare in a place in the UK or the environment in the UK or war and terrorism which threatens serious damage to the security of the UK.</a:t>
            </a:r>
            <a:br>
              <a:rPr lang="en-GB" altLang="en-US" sz="2400" dirty="0" smtClean="0">
                <a:ea typeface="MS PGothic" pitchFamily="34" charset="-128"/>
              </a:rPr>
            </a:br>
            <a:endParaRPr lang="en-GB" altLang="en-US" sz="2400" dirty="0" smtClean="0">
              <a:ea typeface="MS PGothic" pitchFamily="34" charset="-128"/>
            </a:endParaRPr>
          </a:p>
          <a:p>
            <a:pPr marL="0" indent="0">
              <a:buFont typeface="Arial" charset="0"/>
              <a:buNone/>
            </a:pPr>
            <a:r>
              <a:rPr lang="en-GB" altLang="en-US" sz="2400" b="1" dirty="0" smtClean="0"/>
              <a:t>What is meant by a Major Incident?</a:t>
            </a:r>
          </a:p>
          <a:p>
            <a:pPr marL="0" indent="0">
              <a:buFont typeface="Arial" charset="0"/>
              <a:buNone/>
            </a:pPr>
            <a:r>
              <a:rPr lang="en-GB" altLang="en-US" sz="2400" dirty="0" smtClean="0">
                <a:solidFill>
                  <a:srgbClr val="000000"/>
                </a:solidFill>
              </a:rPr>
              <a:t>An event or situation, with a range of serious consequences, which requires special arrangements to be implemented by one or more emergency responder agencies.</a:t>
            </a:r>
          </a:p>
        </p:txBody>
      </p:sp>
      <p:sp>
        <p:nvSpPr>
          <p:cNvPr id="4" name="Date Placeholder 3"/>
          <p:cNvSpPr>
            <a:spLocks noGrp="1"/>
          </p:cNvSpPr>
          <p:nvPr>
            <p:ph type="dt" sz="half" idx="10"/>
          </p:nvPr>
        </p:nvSpPr>
        <p:spPr/>
        <p:txBody>
          <a:bodyPr/>
          <a:lstStyle/>
          <a:p>
            <a:pPr>
              <a:defRPr/>
            </a:pPr>
            <a:r>
              <a:rPr lang="en-US" smtClean="0"/>
              <a:t>OFFICIAL</a:t>
            </a:r>
            <a:endParaRPr lang="en-GB"/>
          </a:p>
        </p:txBody>
      </p:sp>
      <p:sp>
        <p:nvSpPr>
          <p:cNvPr id="3" name="Footer Placeholder 2"/>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6" name="Slide Number Placeholder 5"/>
          <p:cNvSpPr>
            <a:spLocks noGrp="1"/>
          </p:cNvSpPr>
          <p:nvPr>
            <p:ph type="sldNum" sz="quarter" idx="12"/>
          </p:nvPr>
        </p:nvSpPr>
        <p:spPr/>
        <p:txBody>
          <a:bodyPr/>
          <a:lstStyle/>
          <a:p>
            <a:pPr>
              <a:defRPr/>
            </a:pPr>
            <a:fld id="{C85825B4-1D65-473D-A55C-D57A9AFF7643}" type="slidenum">
              <a:rPr lang="en-GB" altLang="en-US" smtClean="0"/>
              <a:pPr>
                <a:defRPr/>
              </a:pPr>
              <a:t>6</a:t>
            </a:fld>
            <a:endParaRPr lang="en-GB"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left)">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wipe(left)">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wipe(left)">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wipe(left)">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p:txBody>
          <a:bodyPr/>
          <a:lstStyle/>
          <a:p>
            <a:r>
              <a:rPr lang="en-GB" altLang="en-US" smtClean="0"/>
              <a:t>Human Rights Act 1998</a:t>
            </a:r>
          </a:p>
        </p:txBody>
      </p:sp>
      <p:sp>
        <p:nvSpPr>
          <p:cNvPr id="5" name="Content Placeholder 4"/>
          <p:cNvSpPr>
            <a:spLocks noGrp="1"/>
          </p:cNvSpPr>
          <p:nvPr>
            <p:ph idx="1"/>
          </p:nvPr>
        </p:nvSpPr>
        <p:spPr/>
        <p:txBody>
          <a:bodyPr rtlCol="0">
            <a:normAutofit fontScale="92500" lnSpcReduction="20000"/>
          </a:bodyPr>
          <a:lstStyle/>
          <a:p>
            <a:pPr fontAlgn="auto">
              <a:spcAft>
                <a:spcPts val="0"/>
              </a:spcAft>
              <a:buFontTx/>
              <a:buChar char="•"/>
              <a:defRPr/>
            </a:pPr>
            <a:r>
              <a:rPr lang="en-GB" altLang="en-US" dirty="0"/>
              <a:t>The Human Rights Act requires all public authorities, including the tri-services, to act compatibly with rights contained in the European Convention on Human Rights (ECHR</a:t>
            </a:r>
            <a:r>
              <a:rPr lang="en-GB" altLang="en-US" dirty="0" smtClean="0"/>
              <a:t>)</a:t>
            </a:r>
            <a:endParaRPr lang="en-GB" altLang="en-US" dirty="0"/>
          </a:p>
          <a:p>
            <a:pPr fontAlgn="auto">
              <a:spcAft>
                <a:spcPts val="0"/>
              </a:spcAft>
              <a:buFontTx/>
              <a:buChar char="•"/>
              <a:defRPr/>
            </a:pPr>
            <a:endParaRPr lang="en-GB" altLang="en-US" dirty="0"/>
          </a:p>
          <a:p>
            <a:pPr fontAlgn="auto">
              <a:spcAft>
                <a:spcPts val="0"/>
              </a:spcAft>
              <a:buFontTx/>
              <a:buChar char="•"/>
              <a:defRPr/>
            </a:pPr>
            <a:r>
              <a:rPr lang="en-GB" altLang="en-US" dirty="0"/>
              <a:t>The use of all powers must be considered in accordance with the Human Rights Act </a:t>
            </a:r>
            <a:r>
              <a:rPr lang="en-GB" altLang="en-US" dirty="0" smtClean="0"/>
              <a:t>1998</a:t>
            </a:r>
            <a:endParaRPr lang="en-GB" altLang="en-US" dirty="0"/>
          </a:p>
          <a:p>
            <a:pPr fontAlgn="auto">
              <a:spcAft>
                <a:spcPts val="0"/>
              </a:spcAft>
              <a:buFontTx/>
              <a:buChar char="•"/>
              <a:defRPr/>
            </a:pPr>
            <a:endParaRPr lang="en-GB" altLang="en-US" dirty="0"/>
          </a:p>
          <a:p>
            <a:pPr fontAlgn="auto">
              <a:spcAft>
                <a:spcPts val="0"/>
              </a:spcAft>
              <a:buFontTx/>
              <a:buChar char="•"/>
              <a:defRPr/>
            </a:pPr>
            <a:r>
              <a:rPr lang="en-GB" altLang="en-US" dirty="0"/>
              <a:t>The blue light services have a positive obligation under ECHR to protect and save life in certain </a:t>
            </a:r>
            <a:r>
              <a:rPr lang="en-GB" altLang="en-US" dirty="0" smtClean="0"/>
              <a:t>circumstances</a:t>
            </a:r>
            <a:endParaRPr lang="en-GB" altLang="en-US" dirty="0"/>
          </a:p>
        </p:txBody>
      </p:sp>
      <p:sp>
        <p:nvSpPr>
          <p:cNvPr id="2" name="Date Placeholder 1"/>
          <p:cNvSpPr>
            <a:spLocks noGrp="1"/>
          </p:cNvSpPr>
          <p:nvPr>
            <p:ph type="dt" sz="half" idx="10"/>
          </p:nvPr>
        </p:nvSpPr>
        <p:spPr/>
        <p:txBody>
          <a:bodyPr/>
          <a:lstStyle/>
          <a:p>
            <a:pPr>
              <a:defRPr/>
            </a:pPr>
            <a:r>
              <a:rPr lang="en-US" smtClean="0"/>
              <a:t>OFFICIAL</a:t>
            </a:r>
            <a:endParaRPr lang="en-GB"/>
          </a:p>
        </p:txBody>
      </p:sp>
      <p:sp>
        <p:nvSpPr>
          <p:cNvPr id="4" name="Footer Placeholder 3"/>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6" name="Slide Number Placeholder 5"/>
          <p:cNvSpPr>
            <a:spLocks noGrp="1"/>
          </p:cNvSpPr>
          <p:nvPr>
            <p:ph type="sldNum" sz="quarter" idx="12"/>
          </p:nvPr>
        </p:nvSpPr>
        <p:spPr/>
        <p:txBody>
          <a:bodyPr/>
          <a:lstStyle/>
          <a:p>
            <a:pPr>
              <a:defRPr/>
            </a:pPr>
            <a:fld id="{C85825B4-1D65-473D-A55C-D57A9AFF7643}" type="slidenum">
              <a:rPr lang="en-GB" altLang="en-US" smtClean="0"/>
              <a:pPr>
                <a:defRPr/>
              </a:pPr>
              <a:t>7</a:t>
            </a:fld>
            <a:endParaRPr lang="en-GB"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left)">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smtClean="0"/>
              <a:t>ECHR Article 2</a:t>
            </a:r>
          </a:p>
        </p:txBody>
      </p:sp>
      <p:sp>
        <p:nvSpPr>
          <p:cNvPr id="3" name="Content Placeholder 2"/>
          <p:cNvSpPr>
            <a:spLocks noGrp="1"/>
          </p:cNvSpPr>
          <p:nvPr>
            <p:ph idx="1"/>
          </p:nvPr>
        </p:nvSpPr>
        <p:spPr/>
        <p:txBody>
          <a:bodyPr rtlCol="0">
            <a:noAutofit/>
          </a:bodyPr>
          <a:lstStyle/>
          <a:p>
            <a:pPr fontAlgn="auto">
              <a:spcAft>
                <a:spcPts val="0"/>
              </a:spcAft>
              <a:buFont typeface="Arial" pitchFamily="34" charset="0"/>
              <a:buChar char="•"/>
              <a:defRPr/>
            </a:pPr>
            <a:r>
              <a:rPr lang="en-GB" altLang="en-US" dirty="0"/>
              <a:t>Everyone’s right to life shall </a:t>
            </a:r>
            <a:r>
              <a:rPr lang="en-GB" altLang="en-US" dirty="0" smtClean="0"/>
              <a:t>be protected </a:t>
            </a:r>
            <a:r>
              <a:rPr lang="en-GB" altLang="en-US" dirty="0"/>
              <a:t>by </a:t>
            </a:r>
            <a:r>
              <a:rPr lang="en-GB" altLang="en-US" dirty="0" smtClean="0"/>
              <a:t>law</a:t>
            </a:r>
            <a:endParaRPr lang="en-GB" altLang="en-US" dirty="0"/>
          </a:p>
          <a:p>
            <a:pPr fontAlgn="auto">
              <a:spcAft>
                <a:spcPts val="0"/>
              </a:spcAft>
              <a:buFont typeface="Arial" pitchFamily="34" charset="0"/>
              <a:buChar char="•"/>
              <a:defRPr/>
            </a:pPr>
            <a:r>
              <a:rPr lang="en-GB" altLang="en-US" dirty="0"/>
              <a:t>No one shall be deprived of his life intentionally save in the execution of a sentence of a court following his conviction of a crime for which this penalty is provided by </a:t>
            </a:r>
            <a:r>
              <a:rPr lang="en-GB" altLang="en-US" dirty="0" smtClean="0"/>
              <a:t>law</a:t>
            </a:r>
            <a:endParaRPr lang="en-GB" altLang="en-US" dirty="0"/>
          </a:p>
          <a:p>
            <a:pPr fontAlgn="auto">
              <a:spcAft>
                <a:spcPts val="0"/>
              </a:spcAft>
              <a:buFont typeface="Arial" pitchFamily="34" charset="0"/>
              <a:buChar char="•"/>
              <a:defRPr/>
            </a:pPr>
            <a:r>
              <a:rPr lang="en-GB" altLang="en-US" b="1" dirty="0"/>
              <a:t>How does this affect you</a:t>
            </a:r>
            <a:r>
              <a:rPr lang="en-GB" altLang="en-US" b="1" dirty="0" smtClean="0"/>
              <a:t>?</a:t>
            </a:r>
            <a:endParaRPr lang="en-GB" altLang="en-US" b="1" dirty="0"/>
          </a:p>
        </p:txBody>
      </p:sp>
      <p:sp>
        <p:nvSpPr>
          <p:cNvPr id="4" name="Date Placeholder 3"/>
          <p:cNvSpPr>
            <a:spLocks noGrp="1"/>
          </p:cNvSpPr>
          <p:nvPr>
            <p:ph type="dt" sz="half" idx="10"/>
          </p:nvPr>
        </p:nvSpPr>
        <p:spPr/>
        <p:txBody>
          <a:bodyPr/>
          <a:lstStyle/>
          <a:p>
            <a:pPr>
              <a:defRPr/>
            </a:pPr>
            <a:r>
              <a:rPr lang="en-US" smtClean="0"/>
              <a:t>OFFICIAL</a:t>
            </a:r>
            <a:endParaRPr lang="en-GB"/>
          </a:p>
        </p:txBody>
      </p:sp>
      <p:sp>
        <p:nvSpPr>
          <p:cNvPr id="2" name="Footer Placeholder 1"/>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7" name="Slide Number Placeholder 6"/>
          <p:cNvSpPr>
            <a:spLocks noGrp="1"/>
          </p:cNvSpPr>
          <p:nvPr>
            <p:ph type="sldNum" sz="quarter" idx="12"/>
          </p:nvPr>
        </p:nvSpPr>
        <p:spPr/>
        <p:txBody>
          <a:bodyPr/>
          <a:lstStyle/>
          <a:p>
            <a:pPr>
              <a:defRPr/>
            </a:pPr>
            <a:fld id="{C85825B4-1D65-473D-A55C-D57A9AFF7643}" type="slidenum">
              <a:rPr lang="en-GB" altLang="en-US" smtClean="0"/>
              <a:pPr>
                <a:defRPr/>
              </a:pPr>
              <a:t>8</a:t>
            </a:fld>
            <a:endParaRPr lang="en-GB" altLang="en-US"/>
          </a:p>
        </p:txBody>
      </p:sp>
      <p:sp>
        <p:nvSpPr>
          <p:cNvPr id="6" name="Rounded Rectangle 5"/>
          <p:cNvSpPr/>
          <p:nvPr/>
        </p:nvSpPr>
        <p:spPr>
          <a:xfrm rot="20446008">
            <a:off x="1586378" y="1839616"/>
            <a:ext cx="6691324" cy="3554734"/>
          </a:xfrm>
          <a:prstGeom prst="round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en-US" sz="2800" dirty="0"/>
              <a:t>“police interoperability with ambulance service (differing risk thresholds); priority to stop Bird rather than render first aid; re-examine existing standard operating procedures and interoperability ambulance have a pivotal role; “</a:t>
            </a:r>
            <a:endParaRPr lang="en-GB" sz="2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2"/>
          <p:cNvSpPr>
            <a:spLocks noGrp="1"/>
          </p:cNvSpPr>
          <p:nvPr>
            <p:ph type="title"/>
          </p:nvPr>
        </p:nvSpPr>
        <p:spPr/>
        <p:txBody>
          <a:bodyPr/>
          <a:lstStyle/>
          <a:p>
            <a:r>
              <a:rPr lang="en-GB" altLang="en-US" smtClean="0"/>
              <a:t>ECHR Article 8</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GB" altLang="en-US" dirty="0" smtClean="0"/>
              <a:t>Protects an individual’s right to respect for privacy and family life</a:t>
            </a:r>
          </a:p>
          <a:p>
            <a:pPr fontAlgn="auto">
              <a:spcAft>
                <a:spcPts val="0"/>
              </a:spcAft>
              <a:buFont typeface="Arial" pitchFamily="34" charset="0"/>
              <a:buChar char="•"/>
              <a:defRPr/>
            </a:pPr>
            <a:r>
              <a:rPr lang="en-GB" altLang="en-US" dirty="0" smtClean="0"/>
              <a:t>Not an absolute right</a:t>
            </a:r>
          </a:p>
          <a:p>
            <a:pPr fontAlgn="auto">
              <a:spcAft>
                <a:spcPts val="0"/>
              </a:spcAft>
              <a:buFont typeface="Arial" pitchFamily="34" charset="0"/>
              <a:buChar char="•"/>
              <a:defRPr/>
            </a:pPr>
            <a:r>
              <a:rPr lang="en-GB" altLang="en-US" dirty="0" smtClean="0"/>
              <a:t>Places a responsibility to establish a purpose for collecting, recording and retaining personal information</a:t>
            </a:r>
          </a:p>
          <a:p>
            <a:pPr fontAlgn="auto">
              <a:spcAft>
                <a:spcPts val="0"/>
              </a:spcAft>
              <a:buFont typeface="Arial" pitchFamily="34" charset="0"/>
              <a:buChar char="•"/>
              <a:defRPr/>
            </a:pPr>
            <a:r>
              <a:rPr lang="en-GB" altLang="en-US" dirty="0" smtClean="0"/>
              <a:t>Proportionality to the management of information</a:t>
            </a:r>
          </a:p>
          <a:p>
            <a:pPr fontAlgn="auto">
              <a:spcAft>
                <a:spcPts val="0"/>
              </a:spcAft>
              <a:buFont typeface="Arial" pitchFamily="34" charset="0"/>
              <a:buChar char="•"/>
              <a:defRPr/>
            </a:pPr>
            <a:r>
              <a:rPr lang="en-GB" altLang="en-US" dirty="0" smtClean="0"/>
              <a:t>Commanders have duty to protect the public when managing information</a:t>
            </a:r>
            <a:endParaRPr lang="en-GB" altLang="en-US" dirty="0"/>
          </a:p>
        </p:txBody>
      </p:sp>
      <p:sp>
        <p:nvSpPr>
          <p:cNvPr id="4" name="Date Placeholder 3"/>
          <p:cNvSpPr>
            <a:spLocks noGrp="1"/>
          </p:cNvSpPr>
          <p:nvPr>
            <p:ph type="dt" sz="half" idx="10"/>
          </p:nvPr>
        </p:nvSpPr>
        <p:spPr/>
        <p:txBody>
          <a:bodyPr/>
          <a:lstStyle/>
          <a:p>
            <a:pPr>
              <a:defRPr/>
            </a:pPr>
            <a:r>
              <a:rPr lang="en-US" smtClean="0"/>
              <a:t>OFFICIAL</a:t>
            </a:r>
            <a:endParaRPr lang="en-GB"/>
          </a:p>
        </p:txBody>
      </p:sp>
      <p:sp>
        <p:nvSpPr>
          <p:cNvPr id="2" name="Footer Placeholder 1"/>
          <p:cNvSpPr>
            <a:spLocks noGrp="1"/>
          </p:cNvSpPr>
          <p:nvPr>
            <p:ph type="ftr" sz="quarter" idx="11"/>
          </p:nvPr>
        </p:nvSpPr>
        <p:spPr/>
        <p:txBody>
          <a:bodyPr/>
          <a:lstStyle/>
          <a:p>
            <a:pPr>
              <a:defRPr/>
            </a:pPr>
            <a:r>
              <a:rPr lang="en-GB" dirty="0" smtClean="0"/>
              <a:t>© </a:t>
            </a:r>
            <a:r>
              <a:rPr lang="en-GB" dirty="0" smtClean="0"/>
              <a:t>College of Policing 2017</a:t>
            </a:r>
            <a:endParaRPr lang="en-GB" dirty="0"/>
          </a:p>
        </p:txBody>
      </p:sp>
      <p:sp>
        <p:nvSpPr>
          <p:cNvPr id="6" name="Slide Number Placeholder 5"/>
          <p:cNvSpPr>
            <a:spLocks noGrp="1"/>
          </p:cNvSpPr>
          <p:nvPr>
            <p:ph type="sldNum" sz="quarter" idx="12"/>
          </p:nvPr>
        </p:nvSpPr>
        <p:spPr/>
        <p:txBody>
          <a:bodyPr/>
          <a:lstStyle/>
          <a:p>
            <a:pPr>
              <a:defRPr/>
            </a:pPr>
            <a:fld id="{C85825B4-1D65-473D-A55C-D57A9AFF7643}" type="slidenum">
              <a:rPr lang="en-GB" altLang="en-US" smtClean="0"/>
              <a:pPr>
                <a:defRPr/>
              </a:pPr>
              <a:t>9</a:t>
            </a:fld>
            <a:endParaRPr lang="en-GB"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JESIP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JESIP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4406</TotalTime>
  <Words>1011</Words>
  <Application>Microsoft Office PowerPoint</Application>
  <PresentationFormat>On-screen Show (4:3)</PresentationFormat>
  <Paragraphs>124</Paragraphs>
  <Slides>14</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MS PGothic</vt:lpstr>
      <vt:lpstr>MS PGothic</vt:lpstr>
      <vt:lpstr>Arial</vt:lpstr>
      <vt:lpstr>Calibri</vt:lpstr>
      <vt:lpstr>Verdana</vt:lpstr>
      <vt:lpstr>JESIP 2016</vt:lpstr>
      <vt:lpstr>JESIP2016</vt:lpstr>
      <vt:lpstr>Multi-Agency Interoperability Training Operational and Tactical Command</vt:lpstr>
      <vt:lpstr>Objectives</vt:lpstr>
      <vt:lpstr>Stage Three</vt:lpstr>
      <vt:lpstr>Civil Contingencies Act  2004</vt:lpstr>
      <vt:lpstr>Civil Contingencies Act  2004</vt:lpstr>
      <vt:lpstr>The Civil Contingencies Act (Part One)</vt:lpstr>
      <vt:lpstr>Human Rights Act 1998</vt:lpstr>
      <vt:lpstr>ECHR Article 2</vt:lpstr>
      <vt:lpstr>ECHR Article 8</vt:lpstr>
      <vt:lpstr>Duty of Care</vt:lpstr>
      <vt:lpstr>Decision Log/Audit Trail</vt:lpstr>
      <vt:lpstr>Local Decision Log Procedure</vt:lpstr>
      <vt:lpstr>Group Task</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dc:creator>
  <cp:lastModifiedBy>S Chapman</cp:lastModifiedBy>
  <cp:revision>270</cp:revision>
  <dcterms:created xsi:type="dcterms:W3CDTF">2010-02-15T12:12:04Z</dcterms:created>
  <dcterms:modified xsi:type="dcterms:W3CDTF">2017-01-09T11:55:24Z</dcterms:modified>
</cp:coreProperties>
</file>