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 id="2147483689" r:id="rId4"/>
    <p:sldMasterId id="2147483693" r:id="rId5"/>
    <p:sldMasterId id="2147483705" r:id="rId6"/>
    <p:sldMasterId id="2147483709" r:id="rId7"/>
  </p:sldMasterIdLst>
  <p:notesMasterIdLst>
    <p:notesMasterId r:id="rId17"/>
  </p:notesMasterIdLst>
  <p:handoutMasterIdLst>
    <p:handoutMasterId r:id="rId18"/>
  </p:handoutMasterIdLst>
  <p:sldIdLst>
    <p:sldId id="441" r:id="rId8"/>
    <p:sldId id="386" r:id="rId9"/>
    <p:sldId id="508" r:id="rId10"/>
    <p:sldId id="502" r:id="rId11"/>
    <p:sldId id="505" r:id="rId12"/>
    <p:sldId id="762" r:id="rId13"/>
    <p:sldId id="503" r:id="rId14"/>
    <p:sldId id="506" r:id="rId15"/>
    <p:sldId id="507" r:id="rId16"/>
  </p:sldIdLst>
  <p:sldSz cx="9144000" cy="6858000" type="screen4x3"/>
  <p:notesSz cx="6888163" cy="10017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Daniels" initials="CD" lastIdx="1" clrIdx="0">
    <p:extLst>
      <p:ext uri="{19B8F6BF-5375-455C-9EA6-DF929625EA0E}">
        <p15:presenceInfo xmlns:p15="http://schemas.microsoft.com/office/powerpoint/2012/main" userId="S-1-5-21-4045385143-358576699-3171627383-2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0" autoAdjust="0"/>
    <p:restoredTop sz="80811" autoAdjust="0"/>
  </p:normalViewPr>
  <p:slideViewPr>
    <p:cSldViewPr>
      <p:cViewPr varScale="1">
        <p:scale>
          <a:sx n="54" d="100"/>
          <a:sy n="54" d="100"/>
        </p:scale>
        <p:origin x="1900" y="44"/>
      </p:cViewPr>
      <p:guideLst>
        <p:guide orient="horz" pos="2160"/>
        <p:guide pos="2880"/>
      </p:guideLst>
    </p:cSldViewPr>
  </p:slideViewPr>
  <p:notesTextViewPr>
    <p:cViewPr>
      <p:scale>
        <a:sx n="3" d="2"/>
        <a:sy n="3" d="2"/>
      </p:scale>
      <p:origin x="0" y="0"/>
    </p:cViewPr>
  </p:notesTextViewPr>
  <p:sorterViewPr>
    <p:cViewPr varScale="1">
      <p:scale>
        <a:sx n="1" d="1"/>
        <a:sy n="1" d="1"/>
      </p:scale>
      <p:origin x="0" y="-10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3D764-7698-414F-921D-AE2925BC3650}" type="doc">
      <dgm:prSet loTypeId="urn:microsoft.com/office/officeart/2008/layout/HorizontalMultiLevelHierarchy" loCatId="" qsTypeId="urn:microsoft.com/office/officeart/2005/8/quickstyle/simple1" qsCatId="simple" csTypeId="urn:microsoft.com/office/officeart/2005/8/colors/colorful2" csCatId="colorful" phldr="1"/>
      <dgm:spPr/>
      <dgm:t>
        <a:bodyPr/>
        <a:lstStyle/>
        <a:p>
          <a:endParaRPr lang="en-GB"/>
        </a:p>
      </dgm:t>
    </dgm:pt>
    <dgm:pt modelId="{6257FF20-606B-FC43-811A-B543018DC3CC}">
      <dgm:prSet phldrT="[Text]"/>
      <dgm:spPr/>
      <dgm:t>
        <a:bodyPr/>
        <a:lstStyle/>
        <a:p>
          <a:r>
            <a:rPr lang="en-GB" dirty="0"/>
            <a:t>Membership</a:t>
          </a:r>
        </a:p>
      </dgm:t>
    </dgm:pt>
    <dgm:pt modelId="{31920DEF-3330-EE4E-B1C8-F46B91AFAB3F}" type="parTrans" cxnId="{36CB1FCD-A802-9F49-8B1E-AF355A3FE9F0}">
      <dgm:prSet/>
      <dgm:spPr/>
      <dgm:t>
        <a:bodyPr/>
        <a:lstStyle/>
        <a:p>
          <a:endParaRPr lang="en-GB"/>
        </a:p>
      </dgm:t>
    </dgm:pt>
    <dgm:pt modelId="{88A08C1A-87DA-024F-96B8-DD91A3144E45}" type="sibTrans" cxnId="{36CB1FCD-A802-9F49-8B1E-AF355A3FE9F0}">
      <dgm:prSet/>
      <dgm:spPr/>
      <dgm:t>
        <a:bodyPr/>
        <a:lstStyle/>
        <a:p>
          <a:endParaRPr lang="en-GB"/>
        </a:p>
      </dgm:t>
    </dgm:pt>
    <dgm:pt modelId="{8A597EA4-52EA-6742-BCED-9AD4823E1E33}" type="asst">
      <dgm:prSet phldrT="[Text]"/>
      <dgm:spPr/>
      <dgm:t>
        <a:bodyPr/>
        <a:lstStyle/>
        <a:p>
          <a:r>
            <a:rPr lang="en-GB" dirty="0"/>
            <a:t>JESIP Team</a:t>
          </a:r>
        </a:p>
      </dgm:t>
    </dgm:pt>
    <dgm:pt modelId="{8A4A3BD3-A029-D443-9B41-6F99D73A90E1}" type="parTrans" cxnId="{FAB16B23-1241-9E49-9B6F-F255F252F5EC}">
      <dgm:prSet/>
      <dgm:spPr/>
      <dgm:t>
        <a:bodyPr/>
        <a:lstStyle/>
        <a:p>
          <a:endParaRPr lang="en-GB"/>
        </a:p>
      </dgm:t>
    </dgm:pt>
    <dgm:pt modelId="{AB3BCEC8-6F14-7142-B5A9-7FC06DC25A97}" type="sibTrans" cxnId="{FAB16B23-1241-9E49-9B6F-F255F252F5EC}">
      <dgm:prSet/>
      <dgm:spPr/>
      <dgm:t>
        <a:bodyPr/>
        <a:lstStyle/>
        <a:p>
          <a:endParaRPr lang="en-GB"/>
        </a:p>
      </dgm:t>
    </dgm:pt>
    <dgm:pt modelId="{0059B090-E425-2C4C-BBD6-E3B5BB910B72}">
      <dgm:prSet phldrT="[Text]"/>
      <dgm:spPr/>
      <dgm:t>
        <a:bodyPr/>
        <a:lstStyle/>
        <a:p>
          <a:r>
            <a:rPr lang="en-GB" dirty="0"/>
            <a:t>Emergency Services </a:t>
          </a:r>
        </a:p>
        <a:p>
          <a:r>
            <a:rPr lang="en-GB" dirty="0"/>
            <a:t>(Chief Officer level)</a:t>
          </a:r>
        </a:p>
      </dgm:t>
    </dgm:pt>
    <dgm:pt modelId="{6B06AB1A-6271-DB4B-8A5C-5726BBC3EC24}" type="parTrans" cxnId="{91842E94-4D88-1349-9C77-58A48F828DA4}">
      <dgm:prSet/>
      <dgm:spPr/>
      <dgm:t>
        <a:bodyPr/>
        <a:lstStyle/>
        <a:p>
          <a:endParaRPr lang="en-GB"/>
        </a:p>
      </dgm:t>
    </dgm:pt>
    <dgm:pt modelId="{38E3CB5F-CD2E-1B48-8E36-8A76BD584DB4}" type="sibTrans" cxnId="{91842E94-4D88-1349-9C77-58A48F828DA4}">
      <dgm:prSet/>
      <dgm:spPr/>
      <dgm:t>
        <a:bodyPr/>
        <a:lstStyle/>
        <a:p>
          <a:endParaRPr lang="en-GB"/>
        </a:p>
      </dgm:t>
    </dgm:pt>
    <dgm:pt modelId="{1E280A5A-5C6A-AB41-BE1B-08098981234F}">
      <dgm:prSet phldrT="[Text]"/>
      <dgm:spPr/>
      <dgm:t>
        <a:bodyPr/>
        <a:lstStyle/>
        <a:p>
          <a:r>
            <a:rPr lang="en-GB" dirty="0"/>
            <a:t>Her Majesty’s Coast guard (HMCG)</a:t>
          </a:r>
        </a:p>
      </dgm:t>
    </dgm:pt>
    <dgm:pt modelId="{F020C306-37D6-A94E-B9C0-B742BF715D38}" type="parTrans" cxnId="{99F8E118-C4AF-6844-91B9-B089E349EF8F}">
      <dgm:prSet/>
      <dgm:spPr/>
      <dgm:t>
        <a:bodyPr/>
        <a:lstStyle/>
        <a:p>
          <a:endParaRPr lang="en-GB"/>
        </a:p>
      </dgm:t>
    </dgm:pt>
    <dgm:pt modelId="{B18A4A39-D213-9442-A6F4-74888BFC2F78}" type="sibTrans" cxnId="{99F8E118-C4AF-6844-91B9-B089E349EF8F}">
      <dgm:prSet/>
      <dgm:spPr/>
      <dgm:t>
        <a:bodyPr/>
        <a:lstStyle/>
        <a:p>
          <a:endParaRPr lang="en-GB"/>
        </a:p>
      </dgm:t>
    </dgm:pt>
    <dgm:pt modelId="{E1229B9E-2423-E64E-ADC4-A72D1ADBB22B}">
      <dgm:prSet phldrT="[Text]"/>
      <dgm:spPr/>
      <dgm:t>
        <a:bodyPr/>
        <a:lstStyle/>
        <a:p>
          <a:r>
            <a:rPr lang="en-GB" dirty="0"/>
            <a:t>Devolved Administrations</a:t>
          </a:r>
        </a:p>
      </dgm:t>
    </dgm:pt>
    <dgm:pt modelId="{AC2FF3B9-8786-EB46-B615-534E0C69535D}" type="parTrans" cxnId="{830C66C9-733C-3248-89AC-CF2511C3A952}">
      <dgm:prSet/>
      <dgm:spPr/>
      <dgm:t>
        <a:bodyPr/>
        <a:lstStyle/>
        <a:p>
          <a:endParaRPr lang="en-GB"/>
        </a:p>
      </dgm:t>
    </dgm:pt>
    <dgm:pt modelId="{AB756127-5571-8440-8709-B3240943113F}" type="sibTrans" cxnId="{830C66C9-733C-3248-89AC-CF2511C3A952}">
      <dgm:prSet/>
      <dgm:spPr/>
      <dgm:t>
        <a:bodyPr/>
        <a:lstStyle/>
        <a:p>
          <a:endParaRPr lang="en-GB"/>
        </a:p>
      </dgm:t>
    </dgm:pt>
    <dgm:pt modelId="{0FB26536-F12A-8C4B-A944-1791E8C4793E}" type="asst">
      <dgm:prSet/>
      <dgm:spPr/>
      <dgm:t>
        <a:bodyPr/>
        <a:lstStyle/>
        <a:p>
          <a:r>
            <a:rPr lang="en-GB" dirty="0"/>
            <a:t>Government Departments (Director or Deputy Director)</a:t>
          </a:r>
        </a:p>
      </dgm:t>
    </dgm:pt>
    <dgm:pt modelId="{C8A8DB88-2513-454F-85BA-A0F7F5864C4B}" type="parTrans" cxnId="{37D4BA51-6410-E643-B3C7-6B6F4C2C7B11}">
      <dgm:prSet/>
      <dgm:spPr/>
      <dgm:t>
        <a:bodyPr/>
        <a:lstStyle/>
        <a:p>
          <a:endParaRPr lang="en-GB"/>
        </a:p>
      </dgm:t>
    </dgm:pt>
    <dgm:pt modelId="{34473B6B-109B-054B-960A-81A183628C0C}" type="sibTrans" cxnId="{37D4BA51-6410-E643-B3C7-6B6F4C2C7B11}">
      <dgm:prSet/>
      <dgm:spPr/>
      <dgm:t>
        <a:bodyPr/>
        <a:lstStyle/>
        <a:p>
          <a:endParaRPr lang="en-GB"/>
        </a:p>
      </dgm:t>
    </dgm:pt>
    <dgm:pt modelId="{D6FFBBD4-3062-E248-9FED-BABDD45D5F28}">
      <dgm:prSet/>
      <dgm:spPr/>
      <dgm:t>
        <a:bodyPr/>
        <a:lstStyle/>
        <a:p>
          <a:r>
            <a:rPr lang="en-GB" dirty="0"/>
            <a:t>Home Office</a:t>
          </a:r>
        </a:p>
      </dgm:t>
    </dgm:pt>
    <dgm:pt modelId="{601438D3-A520-2046-8EE8-D36C07693ECC}" type="parTrans" cxnId="{784D524E-8E79-FB48-A00B-B861EA1C08C3}">
      <dgm:prSet/>
      <dgm:spPr/>
      <dgm:t>
        <a:bodyPr/>
        <a:lstStyle/>
        <a:p>
          <a:endParaRPr lang="en-GB"/>
        </a:p>
      </dgm:t>
    </dgm:pt>
    <dgm:pt modelId="{CC20F5B0-DC2C-5546-9383-E0A3D7CB06AD}" type="sibTrans" cxnId="{784D524E-8E79-FB48-A00B-B861EA1C08C3}">
      <dgm:prSet/>
      <dgm:spPr/>
      <dgm:t>
        <a:bodyPr/>
        <a:lstStyle/>
        <a:p>
          <a:endParaRPr lang="en-GB"/>
        </a:p>
      </dgm:t>
    </dgm:pt>
    <dgm:pt modelId="{1F72635A-34AC-B74D-83F6-5D2B0FE9708F}">
      <dgm:prSet/>
      <dgm:spPr/>
      <dgm:t>
        <a:bodyPr/>
        <a:lstStyle/>
        <a:p>
          <a:r>
            <a:rPr lang="en-GB" dirty="0"/>
            <a:t>Cabinet Office</a:t>
          </a:r>
        </a:p>
      </dgm:t>
    </dgm:pt>
    <dgm:pt modelId="{ABE87D96-6FB4-5A41-A695-48B6679F163F}" type="parTrans" cxnId="{ECAE273E-605D-3941-8763-7876A7DD45C6}">
      <dgm:prSet/>
      <dgm:spPr/>
      <dgm:t>
        <a:bodyPr/>
        <a:lstStyle/>
        <a:p>
          <a:endParaRPr lang="en-GB"/>
        </a:p>
      </dgm:t>
    </dgm:pt>
    <dgm:pt modelId="{91C76BFB-D3CA-9242-B26F-ADE55CBE44DA}" type="sibTrans" cxnId="{ECAE273E-605D-3941-8763-7876A7DD45C6}">
      <dgm:prSet/>
      <dgm:spPr/>
      <dgm:t>
        <a:bodyPr/>
        <a:lstStyle/>
        <a:p>
          <a:endParaRPr lang="en-GB"/>
        </a:p>
      </dgm:t>
    </dgm:pt>
    <dgm:pt modelId="{BAAE57FB-7E70-3147-B9A6-1F6881084621}">
      <dgm:prSet/>
      <dgm:spPr/>
      <dgm:t>
        <a:bodyPr/>
        <a:lstStyle/>
        <a:p>
          <a:r>
            <a:rPr lang="en-GB" dirty="0"/>
            <a:t>Ministry of Housing &amp; Local Government</a:t>
          </a:r>
        </a:p>
      </dgm:t>
    </dgm:pt>
    <dgm:pt modelId="{8DF50440-2C10-C74B-8870-16612F7B49E3}" type="parTrans" cxnId="{492B4190-122D-E841-AA79-37E4453A9E30}">
      <dgm:prSet/>
      <dgm:spPr/>
      <dgm:t>
        <a:bodyPr/>
        <a:lstStyle/>
        <a:p>
          <a:endParaRPr lang="en-GB"/>
        </a:p>
      </dgm:t>
    </dgm:pt>
    <dgm:pt modelId="{6B5BDDA3-8251-1748-B491-3FC2B1F43361}" type="sibTrans" cxnId="{492B4190-122D-E841-AA79-37E4453A9E30}">
      <dgm:prSet/>
      <dgm:spPr/>
      <dgm:t>
        <a:bodyPr/>
        <a:lstStyle/>
        <a:p>
          <a:endParaRPr lang="en-GB"/>
        </a:p>
      </dgm:t>
    </dgm:pt>
    <dgm:pt modelId="{8E5088FA-6940-BF4D-A966-52AF49C29691}">
      <dgm:prSet/>
      <dgm:spPr/>
      <dgm:t>
        <a:bodyPr/>
        <a:lstStyle/>
        <a:p>
          <a:r>
            <a:rPr lang="en-GB" dirty="0"/>
            <a:t>Department of Health &amp; Social Care</a:t>
          </a:r>
        </a:p>
      </dgm:t>
    </dgm:pt>
    <dgm:pt modelId="{25F64A82-F1F1-DD47-B8DE-ADCCF1344678}" type="parTrans" cxnId="{B47BA563-D353-5041-905F-8666F7F6B6C7}">
      <dgm:prSet/>
      <dgm:spPr/>
      <dgm:t>
        <a:bodyPr/>
        <a:lstStyle/>
        <a:p>
          <a:endParaRPr lang="en-GB"/>
        </a:p>
      </dgm:t>
    </dgm:pt>
    <dgm:pt modelId="{E40BB80F-8CAC-B24D-8E3D-F50E191B3682}" type="sibTrans" cxnId="{B47BA563-D353-5041-905F-8666F7F6B6C7}">
      <dgm:prSet/>
      <dgm:spPr/>
      <dgm:t>
        <a:bodyPr/>
        <a:lstStyle/>
        <a:p>
          <a:endParaRPr lang="en-GB"/>
        </a:p>
      </dgm:t>
    </dgm:pt>
    <dgm:pt modelId="{2C86C52D-53F0-9E4D-993F-337B5E6B84DD}">
      <dgm:prSet/>
      <dgm:spPr/>
      <dgm:t>
        <a:bodyPr/>
        <a:lstStyle/>
        <a:p>
          <a:r>
            <a:rPr lang="en-GB" dirty="0"/>
            <a:t>Ministry of Defence</a:t>
          </a:r>
        </a:p>
      </dgm:t>
    </dgm:pt>
    <dgm:pt modelId="{C7A2286D-F6C3-7E41-ABAB-D02AD862D95B}" type="parTrans" cxnId="{A3C275B2-ADEA-BE46-9A2B-5708EF32B31B}">
      <dgm:prSet/>
      <dgm:spPr/>
      <dgm:t>
        <a:bodyPr/>
        <a:lstStyle/>
        <a:p>
          <a:endParaRPr lang="en-GB"/>
        </a:p>
      </dgm:t>
    </dgm:pt>
    <dgm:pt modelId="{729B22B5-7854-AC44-A02F-BD5892B3EE13}" type="sibTrans" cxnId="{A3C275B2-ADEA-BE46-9A2B-5708EF32B31B}">
      <dgm:prSet/>
      <dgm:spPr/>
      <dgm:t>
        <a:bodyPr/>
        <a:lstStyle/>
        <a:p>
          <a:endParaRPr lang="en-GB"/>
        </a:p>
      </dgm:t>
    </dgm:pt>
    <dgm:pt modelId="{1BAD30C7-CC1C-214C-B00C-FFEED8B9B209}">
      <dgm:prSet/>
      <dgm:spPr/>
      <dgm:t>
        <a:bodyPr/>
        <a:lstStyle/>
        <a:p>
          <a:r>
            <a:rPr lang="en-GB" dirty="0"/>
            <a:t>Civil Contingencies Secretariat</a:t>
          </a:r>
        </a:p>
      </dgm:t>
    </dgm:pt>
    <dgm:pt modelId="{3EB72601-4E98-8B40-8F6C-1BC5E8A58E95}" type="parTrans" cxnId="{6BFEB2E9-3F62-E145-B05A-9EA81FE7D6F1}">
      <dgm:prSet/>
      <dgm:spPr/>
      <dgm:t>
        <a:bodyPr/>
        <a:lstStyle/>
        <a:p>
          <a:endParaRPr lang="en-GB"/>
        </a:p>
      </dgm:t>
    </dgm:pt>
    <dgm:pt modelId="{8AB19C8F-A8A0-9D49-B0AB-00AA33B89CEB}" type="sibTrans" cxnId="{6BFEB2E9-3F62-E145-B05A-9EA81FE7D6F1}">
      <dgm:prSet/>
      <dgm:spPr/>
      <dgm:t>
        <a:bodyPr/>
        <a:lstStyle/>
        <a:p>
          <a:endParaRPr lang="en-GB"/>
        </a:p>
      </dgm:t>
    </dgm:pt>
    <dgm:pt modelId="{F2D14DA4-1F51-AE45-9F55-B39E9190D10B}">
      <dgm:prSet/>
      <dgm:spPr/>
      <dgm:t>
        <a:bodyPr/>
        <a:lstStyle/>
        <a:p>
          <a:r>
            <a:rPr lang="en-GB" dirty="0"/>
            <a:t>Office for Security &amp; Counter Terrorism (OSCT)</a:t>
          </a:r>
        </a:p>
      </dgm:t>
    </dgm:pt>
    <dgm:pt modelId="{0A2B5704-0F94-E142-8969-E511ACD121D3}" type="parTrans" cxnId="{D574B949-89D4-CF41-8A99-117158C026A4}">
      <dgm:prSet/>
      <dgm:spPr/>
      <dgm:t>
        <a:bodyPr/>
        <a:lstStyle/>
        <a:p>
          <a:endParaRPr lang="en-GB"/>
        </a:p>
      </dgm:t>
    </dgm:pt>
    <dgm:pt modelId="{6C524D5A-F7E6-0648-B50B-90A53DBDDDBF}" type="sibTrans" cxnId="{D574B949-89D4-CF41-8A99-117158C026A4}">
      <dgm:prSet/>
      <dgm:spPr/>
      <dgm:t>
        <a:bodyPr/>
        <a:lstStyle/>
        <a:p>
          <a:endParaRPr lang="en-GB"/>
        </a:p>
      </dgm:t>
    </dgm:pt>
    <dgm:pt modelId="{E8EC1692-BFF4-CB45-85E2-8B57B39B6431}">
      <dgm:prSet/>
      <dgm:spPr/>
      <dgm:t>
        <a:bodyPr/>
        <a:lstStyle/>
        <a:p>
          <a:r>
            <a:rPr lang="en-GB" dirty="0"/>
            <a:t>Crime, Policing and Fire Group (CPFG)</a:t>
          </a:r>
        </a:p>
      </dgm:t>
    </dgm:pt>
    <dgm:pt modelId="{4CF93254-B7FC-F54B-A6D5-B57202197CFD}" type="parTrans" cxnId="{29A4D82E-80DA-A14E-9355-BF071A193F4B}">
      <dgm:prSet/>
      <dgm:spPr/>
      <dgm:t>
        <a:bodyPr/>
        <a:lstStyle/>
        <a:p>
          <a:endParaRPr lang="en-GB"/>
        </a:p>
      </dgm:t>
    </dgm:pt>
    <dgm:pt modelId="{625C13D6-4E88-7B4D-940B-5A0748068737}" type="sibTrans" cxnId="{29A4D82E-80DA-A14E-9355-BF071A193F4B}">
      <dgm:prSet/>
      <dgm:spPr/>
      <dgm:t>
        <a:bodyPr/>
        <a:lstStyle/>
        <a:p>
          <a:endParaRPr lang="en-GB"/>
        </a:p>
      </dgm:t>
    </dgm:pt>
    <dgm:pt modelId="{5A0FD602-639A-9244-81E5-96DF5780F045}">
      <dgm:prSet/>
      <dgm:spPr/>
      <dgm:t>
        <a:bodyPr/>
        <a:lstStyle/>
        <a:p>
          <a:r>
            <a:rPr lang="en-GB" dirty="0"/>
            <a:t>Emergency Services Collaboration (ESC)</a:t>
          </a:r>
        </a:p>
      </dgm:t>
    </dgm:pt>
    <dgm:pt modelId="{6CF4F98C-13A5-714F-B3BF-6CEE52E234E0}" type="parTrans" cxnId="{6D1BF426-2078-0249-A407-F6BDF0D361F3}">
      <dgm:prSet/>
      <dgm:spPr/>
      <dgm:t>
        <a:bodyPr/>
        <a:lstStyle/>
        <a:p>
          <a:endParaRPr lang="en-GB"/>
        </a:p>
      </dgm:t>
    </dgm:pt>
    <dgm:pt modelId="{578A8774-9FCA-8847-8D54-8EFE766DBF9A}" type="sibTrans" cxnId="{6D1BF426-2078-0249-A407-F6BDF0D361F3}">
      <dgm:prSet/>
      <dgm:spPr/>
      <dgm:t>
        <a:bodyPr/>
        <a:lstStyle/>
        <a:p>
          <a:endParaRPr lang="en-GB"/>
        </a:p>
      </dgm:t>
    </dgm:pt>
    <dgm:pt modelId="{4CDB2595-C190-A543-B0FD-65FA3552D8F8}">
      <dgm:prSet/>
      <dgm:spPr/>
      <dgm:t>
        <a:bodyPr/>
        <a:lstStyle/>
        <a:p>
          <a:r>
            <a:rPr lang="en-GB" dirty="0"/>
            <a:t>Resilience &amp; Emergencies Division (RED)</a:t>
          </a:r>
        </a:p>
      </dgm:t>
    </dgm:pt>
    <dgm:pt modelId="{605C9C0C-C323-C94C-BA0A-644F18F6D4E9}" type="parTrans" cxnId="{C213C1A8-9F55-5D4D-9E71-D1068236FB6F}">
      <dgm:prSet/>
      <dgm:spPr/>
      <dgm:t>
        <a:bodyPr/>
        <a:lstStyle/>
        <a:p>
          <a:endParaRPr lang="en-GB"/>
        </a:p>
      </dgm:t>
    </dgm:pt>
    <dgm:pt modelId="{0B4CEF99-7A23-5C48-8BBB-DAD82A2C0827}" type="sibTrans" cxnId="{C213C1A8-9F55-5D4D-9E71-D1068236FB6F}">
      <dgm:prSet/>
      <dgm:spPr/>
      <dgm:t>
        <a:bodyPr/>
        <a:lstStyle/>
        <a:p>
          <a:endParaRPr lang="en-GB"/>
        </a:p>
      </dgm:t>
    </dgm:pt>
    <dgm:pt modelId="{E94C337F-51C6-8A43-AFB5-F3C6975ECE76}">
      <dgm:prSet/>
      <dgm:spPr/>
      <dgm:t>
        <a:bodyPr/>
        <a:lstStyle/>
        <a:p>
          <a:r>
            <a:rPr lang="en-GB" dirty="0"/>
            <a:t>National Fire Chiefs Council</a:t>
          </a:r>
        </a:p>
      </dgm:t>
    </dgm:pt>
    <dgm:pt modelId="{0C1F882B-3CC8-C044-ADB7-292377B26FF0}" type="parTrans" cxnId="{3A4C3644-BAE3-204D-B351-237EFC038CA9}">
      <dgm:prSet/>
      <dgm:spPr/>
      <dgm:t>
        <a:bodyPr/>
        <a:lstStyle/>
        <a:p>
          <a:endParaRPr lang="en-GB"/>
        </a:p>
      </dgm:t>
    </dgm:pt>
    <dgm:pt modelId="{83F14D3A-E787-0146-BB58-BA209A1F70DB}" type="sibTrans" cxnId="{3A4C3644-BAE3-204D-B351-237EFC038CA9}">
      <dgm:prSet/>
      <dgm:spPr/>
      <dgm:t>
        <a:bodyPr/>
        <a:lstStyle/>
        <a:p>
          <a:endParaRPr lang="en-GB"/>
        </a:p>
      </dgm:t>
    </dgm:pt>
    <dgm:pt modelId="{F278C4A8-0D3F-EA41-8C66-D49CD2A371BB}">
      <dgm:prSet/>
      <dgm:spPr/>
      <dgm:t>
        <a:bodyPr/>
        <a:lstStyle/>
        <a:p>
          <a:r>
            <a:rPr lang="en-GB" dirty="0"/>
            <a:t>National Police Chiefs Council</a:t>
          </a:r>
        </a:p>
      </dgm:t>
    </dgm:pt>
    <dgm:pt modelId="{224C3E13-D36A-1E4D-B728-5AAFBF945D64}" type="parTrans" cxnId="{32DC597F-6BA4-8649-BF01-68A313D07FF0}">
      <dgm:prSet/>
      <dgm:spPr/>
      <dgm:t>
        <a:bodyPr/>
        <a:lstStyle/>
        <a:p>
          <a:endParaRPr lang="en-GB"/>
        </a:p>
      </dgm:t>
    </dgm:pt>
    <dgm:pt modelId="{5FDC15B6-DF2F-784E-8F2B-0D9A571B5B61}" type="sibTrans" cxnId="{32DC597F-6BA4-8649-BF01-68A313D07FF0}">
      <dgm:prSet/>
      <dgm:spPr/>
      <dgm:t>
        <a:bodyPr/>
        <a:lstStyle/>
        <a:p>
          <a:endParaRPr lang="en-GB"/>
        </a:p>
      </dgm:t>
    </dgm:pt>
    <dgm:pt modelId="{D4C49E98-4C20-5D47-9FEE-CF2C6846113F}">
      <dgm:prSet/>
      <dgm:spPr/>
      <dgm:t>
        <a:bodyPr/>
        <a:lstStyle/>
        <a:p>
          <a:r>
            <a:rPr lang="en-GB" dirty="0"/>
            <a:t>Association of Ambulance Chief Executives</a:t>
          </a:r>
        </a:p>
      </dgm:t>
    </dgm:pt>
    <dgm:pt modelId="{E24E0E15-639B-BC4B-8B22-9A7EA8CFF142}" type="parTrans" cxnId="{9408AB51-BFC1-0343-9BE0-F42936A7731E}">
      <dgm:prSet/>
      <dgm:spPr/>
      <dgm:t>
        <a:bodyPr/>
        <a:lstStyle/>
        <a:p>
          <a:endParaRPr lang="en-GB"/>
        </a:p>
      </dgm:t>
    </dgm:pt>
    <dgm:pt modelId="{88CC6D0F-0B56-774F-A93A-F61C50E10979}" type="sibTrans" cxnId="{9408AB51-BFC1-0343-9BE0-F42936A7731E}">
      <dgm:prSet/>
      <dgm:spPr/>
      <dgm:t>
        <a:bodyPr/>
        <a:lstStyle/>
        <a:p>
          <a:endParaRPr lang="en-GB"/>
        </a:p>
      </dgm:t>
    </dgm:pt>
    <dgm:pt modelId="{2AD880B4-9CCF-4B4A-8552-8A5A7D287528}">
      <dgm:prSet/>
      <dgm:spPr/>
      <dgm:t>
        <a:bodyPr/>
        <a:lstStyle/>
        <a:p>
          <a:r>
            <a:rPr lang="en-GB" dirty="0"/>
            <a:t>National Counter Terrorism Police Headquarters (NCTPHQ)</a:t>
          </a:r>
        </a:p>
      </dgm:t>
    </dgm:pt>
    <dgm:pt modelId="{5B7B9F9E-78F4-B142-9973-6DFADE15A6A0}" type="parTrans" cxnId="{494A26F9-6CEF-214B-B8DF-E526AC71F487}">
      <dgm:prSet/>
      <dgm:spPr/>
      <dgm:t>
        <a:bodyPr/>
        <a:lstStyle/>
        <a:p>
          <a:endParaRPr lang="en-GB"/>
        </a:p>
      </dgm:t>
    </dgm:pt>
    <dgm:pt modelId="{50B318AB-D6B8-4048-8FF0-C59A67D393C3}" type="sibTrans" cxnId="{494A26F9-6CEF-214B-B8DF-E526AC71F487}">
      <dgm:prSet/>
      <dgm:spPr/>
      <dgm:t>
        <a:bodyPr/>
        <a:lstStyle/>
        <a:p>
          <a:endParaRPr lang="en-GB"/>
        </a:p>
      </dgm:t>
    </dgm:pt>
    <dgm:pt modelId="{7442766A-E1A9-DB40-A9F2-0E407F73827F}">
      <dgm:prSet/>
      <dgm:spPr/>
      <dgm:t>
        <a:bodyPr/>
        <a:lstStyle/>
        <a:p>
          <a:r>
            <a:rPr lang="en-GB" dirty="0"/>
            <a:t>National Ambulance Resilience Unit</a:t>
          </a:r>
        </a:p>
      </dgm:t>
    </dgm:pt>
    <dgm:pt modelId="{AFE5D36F-2E90-0A45-A234-0F003EC149BD}" type="parTrans" cxnId="{4B76976D-2EC9-6646-A935-8FBE23CEB156}">
      <dgm:prSet/>
      <dgm:spPr/>
      <dgm:t>
        <a:bodyPr/>
        <a:lstStyle/>
        <a:p>
          <a:endParaRPr lang="en-GB"/>
        </a:p>
      </dgm:t>
    </dgm:pt>
    <dgm:pt modelId="{BB15ED3E-FF3A-054B-8661-6067E5BFB370}" type="sibTrans" cxnId="{4B76976D-2EC9-6646-A935-8FBE23CEB156}">
      <dgm:prSet/>
      <dgm:spPr/>
      <dgm:t>
        <a:bodyPr/>
        <a:lstStyle/>
        <a:p>
          <a:endParaRPr lang="en-GB"/>
        </a:p>
      </dgm:t>
    </dgm:pt>
    <dgm:pt modelId="{5D65079F-F4BB-4543-8496-A7C401809A2A}" type="asst">
      <dgm:prSet/>
      <dgm:spPr/>
      <dgm:t>
        <a:bodyPr/>
        <a:lstStyle/>
        <a:p>
          <a:r>
            <a:rPr lang="en-GB" dirty="0"/>
            <a:t>Local Government Association (LGA)</a:t>
          </a:r>
        </a:p>
      </dgm:t>
    </dgm:pt>
    <dgm:pt modelId="{8FF333F4-138C-FD42-A1D6-C3A83C318172}" type="parTrans" cxnId="{B0290DD0-946F-884C-BD20-B492D538665D}">
      <dgm:prSet/>
      <dgm:spPr/>
      <dgm:t>
        <a:bodyPr/>
        <a:lstStyle/>
        <a:p>
          <a:endParaRPr lang="en-GB"/>
        </a:p>
      </dgm:t>
    </dgm:pt>
    <dgm:pt modelId="{4FC5E11E-2A81-0248-B843-5A70A9F39AA1}" type="sibTrans" cxnId="{B0290DD0-946F-884C-BD20-B492D538665D}">
      <dgm:prSet/>
      <dgm:spPr/>
      <dgm:t>
        <a:bodyPr/>
        <a:lstStyle/>
        <a:p>
          <a:endParaRPr lang="en-GB"/>
        </a:p>
      </dgm:t>
    </dgm:pt>
    <dgm:pt modelId="{63CDC118-99A4-4943-9F6F-BCBA5C649EB5}">
      <dgm:prSet/>
      <dgm:spPr/>
      <dgm:t>
        <a:bodyPr/>
        <a:lstStyle/>
        <a:p>
          <a:r>
            <a:rPr lang="en-GB" dirty="0"/>
            <a:t>Inspectorates</a:t>
          </a:r>
        </a:p>
      </dgm:t>
    </dgm:pt>
    <dgm:pt modelId="{C5E159A3-182D-7B47-A9E4-403B3EA57FC8}" type="parTrans" cxnId="{65D88756-0F92-924A-ADE2-F2A1094161CC}">
      <dgm:prSet/>
      <dgm:spPr/>
      <dgm:t>
        <a:bodyPr/>
        <a:lstStyle/>
        <a:p>
          <a:endParaRPr lang="en-GB"/>
        </a:p>
      </dgm:t>
    </dgm:pt>
    <dgm:pt modelId="{85CDC57F-49EE-574D-9CD6-B606C5D27199}" type="sibTrans" cxnId="{65D88756-0F92-924A-ADE2-F2A1094161CC}">
      <dgm:prSet/>
      <dgm:spPr/>
      <dgm:t>
        <a:bodyPr/>
        <a:lstStyle/>
        <a:p>
          <a:endParaRPr lang="en-GB"/>
        </a:p>
      </dgm:t>
    </dgm:pt>
    <dgm:pt modelId="{B8859F04-211D-AE4D-AD94-972A0424E0BA}">
      <dgm:prSet/>
      <dgm:spPr/>
      <dgm:t>
        <a:bodyPr/>
        <a:lstStyle/>
        <a:p>
          <a:r>
            <a:rPr lang="en-GB" dirty="0"/>
            <a:t>Wales</a:t>
          </a:r>
        </a:p>
      </dgm:t>
    </dgm:pt>
    <dgm:pt modelId="{E960AA02-9DC3-3440-96C8-B4E2E1F90586}" type="parTrans" cxnId="{94FA162E-495E-EB4E-8DC5-31F2AF3FC6F8}">
      <dgm:prSet/>
      <dgm:spPr/>
      <dgm:t>
        <a:bodyPr/>
        <a:lstStyle/>
        <a:p>
          <a:endParaRPr lang="en-GB"/>
        </a:p>
      </dgm:t>
    </dgm:pt>
    <dgm:pt modelId="{212E5452-0880-E34B-AE99-5EB965AE9C1C}" type="sibTrans" cxnId="{94FA162E-495E-EB4E-8DC5-31F2AF3FC6F8}">
      <dgm:prSet/>
      <dgm:spPr/>
      <dgm:t>
        <a:bodyPr/>
        <a:lstStyle/>
        <a:p>
          <a:endParaRPr lang="en-GB"/>
        </a:p>
      </dgm:t>
    </dgm:pt>
    <dgm:pt modelId="{2BEC657E-EFFF-B640-8FBE-74B1F78448C8}">
      <dgm:prSet/>
      <dgm:spPr/>
      <dgm:t>
        <a:bodyPr/>
        <a:lstStyle/>
        <a:p>
          <a:r>
            <a:rPr lang="en-GB" dirty="0"/>
            <a:t>Northern Ireland</a:t>
          </a:r>
        </a:p>
      </dgm:t>
    </dgm:pt>
    <dgm:pt modelId="{18BEE266-AE03-BC4A-8445-C6BC76A79A26}" type="parTrans" cxnId="{C102C07E-43DC-5D42-BA34-72E4DF694D99}">
      <dgm:prSet/>
      <dgm:spPr/>
      <dgm:t>
        <a:bodyPr/>
        <a:lstStyle/>
        <a:p>
          <a:endParaRPr lang="en-GB"/>
        </a:p>
      </dgm:t>
    </dgm:pt>
    <dgm:pt modelId="{13160D31-8FDD-F141-80CB-BA1F3DFB83D1}" type="sibTrans" cxnId="{C102C07E-43DC-5D42-BA34-72E4DF694D99}">
      <dgm:prSet/>
      <dgm:spPr/>
      <dgm:t>
        <a:bodyPr/>
        <a:lstStyle/>
        <a:p>
          <a:endParaRPr lang="en-GB"/>
        </a:p>
      </dgm:t>
    </dgm:pt>
    <dgm:pt modelId="{430C7074-DA14-AE47-BF5D-C644F762E833}">
      <dgm:prSet/>
      <dgm:spPr/>
      <dgm:t>
        <a:bodyPr/>
        <a:lstStyle/>
        <a:p>
          <a:r>
            <a:rPr lang="en-GB" dirty="0"/>
            <a:t>Scotland</a:t>
          </a:r>
        </a:p>
      </dgm:t>
    </dgm:pt>
    <dgm:pt modelId="{1BD6ED99-78AB-B445-8236-63096ECA9873}" type="parTrans" cxnId="{BFD7D6B9-7861-9043-848F-CBE983462E8B}">
      <dgm:prSet/>
      <dgm:spPr/>
      <dgm:t>
        <a:bodyPr/>
        <a:lstStyle/>
        <a:p>
          <a:endParaRPr lang="en-GB"/>
        </a:p>
      </dgm:t>
    </dgm:pt>
    <dgm:pt modelId="{24BC3A32-51BF-3A4D-9C93-C8825F248042}" type="sibTrans" cxnId="{BFD7D6B9-7861-9043-848F-CBE983462E8B}">
      <dgm:prSet/>
      <dgm:spPr/>
      <dgm:t>
        <a:bodyPr/>
        <a:lstStyle/>
        <a:p>
          <a:endParaRPr lang="en-GB"/>
        </a:p>
      </dgm:t>
    </dgm:pt>
    <dgm:pt modelId="{CA34BBEF-829F-984C-A36F-E0EA5182D10F}">
      <dgm:prSet/>
      <dgm:spPr/>
      <dgm:t>
        <a:bodyPr/>
        <a:lstStyle/>
        <a:p>
          <a:r>
            <a:rPr lang="en-GB" dirty="0"/>
            <a:t>Joint Emergency Services group (JESG)</a:t>
          </a:r>
        </a:p>
      </dgm:t>
    </dgm:pt>
    <dgm:pt modelId="{80462442-5DE6-2542-8592-08E089C1A4F8}" type="parTrans" cxnId="{15E950AF-87CA-524E-830C-CD2D58E442DD}">
      <dgm:prSet/>
      <dgm:spPr/>
      <dgm:t>
        <a:bodyPr/>
        <a:lstStyle/>
        <a:p>
          <a:endParaRPr lang="en-GB"/>
        </a:p>
      </dgm:t>
    </dgm:pt>
    <dgm:pt modelId="{B51BB899-2EEE-B648-969D-81FEBCD24721}" type="sibTrans" cxnId="{15E950AF-87CA-524E-830C-CD2D58E442DD}">
      <dgm:prSet/>
      <dgm:spPr/>
      <dgm:t>
        <a:bodyPr/>
        <a:lstStyle/>
        <a:p>
          <a:endParaRPr lang="en-GB"/>
        </a:p>
      </dgm:t>
    </dgm:pt>
    <dgm:pt modelId="{3FE19E42-B790-604C-A5A0-E2A116248CD7}">
      <dgm:prSet/>
      <dgm:spPr/>
      <dgm:t>
        <a:bodyPr/>
        <a:lstStyle/>
        <a:p>
          <a:r>
            <a:rPr lang="en-GB" dirty="0"/>
            <a:t>Welsh Government</a:t>
          </a:r>
        </a:p>
      </dgm:t>
    </dgm:pt>
    <dgm:pt modelId="{3A4E8F8B-E5E5-D64A-88F8-5E2EECAE9B4E}" type="parTrans" cxnId="{32DCAE70-7D15-1D47-AB41-4F8C6B2B6C3A}">
      <dgm:prSet/>
      <dgm:spPr/>
      <dgm:t>
        <a:bodyPr/>
        <a:lstStyle/>
        <a:p>
          <a:endParaRPr lang="en-GB"/>
        </a:p>
      </dgm:t>
    </dgm:pt>
    <dgm:pt modelId="{5878A765-AC77-964A-BA8C-3E649CAC3AED}" type="sibTrans" cxnId="{32DCAE70-7D15-1D47-AB41-4F8C6B2B6C3A}">
      <dgm:prSet/>
      <dgm:spPr/>
      <dgm:t>
        <a:bodyPr/>
        <a:lstStyle/>
        <a:p>
          <a:endParaRPr lang="en-GB"/>
        </a:p>
      </dgm:t>
    </dgm:pt>
    <dgm:pt modelId="{333A7491-1401-4149-8990-8DE1B46FF231}">
      <dgm:prSet/>
      <dgm:spPr/>
      <dgm:t>
        <a:bodyPr/>
        <a:lstStyle/>
        <a:p>
          <a:r>
            <a:rPr lang="en-GB" dirty="0"/>
            <a:t>Police Service Northern Ireland (PSNI)</a:t>
          </a:r>
        </a:p>
      </dgm:t>
    </dgm:pt>
    <dgm:pt modelId="{C85A32EA-CC93-4842-85BF-B96C64C6B316}" type="parTrans" cxnId="{0DBB7E5D-2706-534F-A132-5F0416599866}">
      <dgm:prSet/>
      <dgm:spPr/>
      <dgm:t>
        <a:bodyPr/>
        <a:lstStyle/>
        <a:p>
          <a:endParaRPr lang="en-GB"/>
        </a:p>
      </dgm:t>
    </dgm:pt>
    <dgm:pt modelId="{176941D3-0769-7949-91AB-6E87DEF03358}" type="sibTrans" cxnId="{0DBB7E5D-2706-534F-A132-5F0416599866}">
      <dgm:prSet/>
      <dgm:spPr/>
      <dgm:t>
        <a:bodyPr/>
        <a:lstStyle/>
        <a:p>
          <a:endParaRPr lang="en-GB"/>
        </a:p>
      </dgm:t>
    </dgm:pt>
    <dgm:pt modelId="{2A79F587-4D82-E046-8391-E98E1DD1B869}">
      <dgm:prSet/>
      <dgm:spPr/>
      <dgm:t>
        <a:bodyPr/>
        <a:lstStyle/>
        <a:p>
          <a:r>
            <a:rPr lang="en-GB" dirty="0"/>
            <a:t>Emergency Services Network (ESN)</a:t>
          </a:r>
        </a:p>
      </dgm:t>
    </dgm:pt>
    <dgm:pt modelId="{1AB53294-869A-9F41-8E96-D7CC033FDE1C}" type="parTrans" cxnId="{1B896670-FA4F-2D42-961A-B7FDCCF240A0}">
      <dgm:prSet/>
      <dgm:spPr/>
      <dgm:t>
        <a:bodyPr/>
        <a:lstStyle/>
        <a:p>
          <a:endParaRPr lang="en-GB"/>
        </a:p>
      </dgm:t>
    </dgm:pt>
    <dgm:pt modelId="{14C246A0-B33D-0142-85CE-0E1631CB8A2E}" type="sibTrans" cxnId="{1B896670-FA4F-2D42-961A-B7FDCCF240A0}">
      <dgm:prSet/>
      <dgm:spPr/>
      <dgm:t>
        <a:bodyPr/>
        <a:lstStyle/>
        <a:p>
          <a:endParaRPr lang="en-GB"/>
        </a:p>
      </dgm:t>
    </dgm:pt>
    <dgm:pt modelId="{9B8787A2-CEBA-4B4E-841D-38273C5BCB3A}">
      <dgm:prSet/>
      <dgm:spPr/>
      <dgm:t>
        <a:bodyPr/>
        <a:lstStyle/>
        <a:p>
          <a:r>
            <a:rPr lang="en-GB" dirty="0"/>
            <a:t>Department of Justice Northern Ireland</a:t>
          </a:r>
        </a:p>
      </dgm:t>
    </dgm:pt>
    <dgm:pt modelId="{14A78103-88F0-AA4F-BD7C-04375D198454}" type="parTrans" cxnId="{C58ED3AE-2936-EF4D-A7E4-7826557CFEE0}">
      <dgm:prSet/>
      <dgm:spPr/>
      <dgm:t>
        <a:bodyPr/>
        <a:lstStyle/>
        <a:p>
          <a:endParaRPr lang="en-GB"/>
        </a:p>
      </dgm:t>
    </dgm:pt>
    <dgm:pt modelId="{1D00D914-6031-3C44-A48E-F2088BF8ECFE}" type="sibTrans" cxnId="{C58ED3AE-2936-EF4D-A7E4-7826557CFEE0}">
      <dgm:prSet/>
      <dgm:spPr/>
      <dgm:t>
        <a:bodyPr/>
        <a:lstStyle/>
        <a:p>
          <a:endParaRPr lang="en-GB"/>
        </a:p>
      </dgm:t>
    </dgm:pt>
    <dgm:pt modelId="{5266CA91-B76F-954D-8EDE-3F43054B2168}">
      <dgm:prSet/>
      <dgm:spPr/>
      <dgm:t>
        <a:bodyPr/>
        <a:lstStyle/>
        <a:p>
          <a:r>
            <a:rPr lang="en-GB" dirty="0"/>
            <a:t>Scottish Multi Agency Training &amp; Exercise Unit (SMARTEU)</a:t>
          </a:r>
        </a:p>
      </dgm:t>
    </dgm:pt>
    <dgm:pt modelId="{E5C40949-133B-B84F-AC9C-CA4B2C906BE6}" type="parTrans" cxnId="{60CE77ED-DDC2-4B41-8E7F-DAC902373D71}">
      <dgm:prSet/>
      <dgm:spPr/>
      <dgm:t>
        <a:bodyPr/>
        <a:lstStyle/>
        <a:p>
          <a:endParaRPr lang="en-GB"/>
        </a:p>
      </dgm:t>
    </dgm:pt>
    <dgm:pt modelId="{B3225CF8-3245-624F-BA5A-9B0A9D1AEDB9}" type="sibTrans" cxnId="{60CE77ED-DDC2-4B41-8E7F-DAC902373D71}">
      <dgm:prSet/>
      <dgm:spPr/>
      <dgm:t>
        <a:bodyPr/>
        <a:lstStyle/>
        <a:p>
          <a:endParaRPr lang="en-GB"/>
        </a:p>
      </dgm:t>
    </dgm:pt>
    <dgm:pt modelId="{B154CFEC-6113-584E-97EA-3626E8F32182}">
      <dgm:prSet/>
      <dgm:spPr/>
      <dgm:t>
        <a:bodyPr/>
        <a:lstStyle/>
        <a:p>
          <a:r>
            <a:rPr lang="en-GB" dirty="0"/>
            <a:t>Her Majesty’s Inspectorate of Constabularies and Fire &amp; Rescue Services (HMICFRS)</a:t>
          </a:r>
        </a:p>
      </dgm:t>
    </dgm:pt>
    <dgm:pt modelId="{0D1BA33B-1421-B744-ABDD-FC3BB43BF75D}" type="parTrans" cxnId="{070C806B-9440-6541-9429-7C2DE1C0FA27}">
      <dgm:prSet/>
      <dgm:spPr/>
      <dgm:t>
        <a:bodyPr/>
        <a:lstStyle/>
        <a:p>
          <a:endParaRPr lang="en-GB"/>
        </a:p>
      </dgm:t>
    </dgm:pt>
    <dgm:pt modelId="{65693FF4-E1C6-0C47-933A-50705267FD79}" type="sibTrans" cxnId="{070C806B-9440-6541-9429-7C2DE1C0FA27}">
      <dgm:prSet/>
      <dgm:spPr/>
      <dgm:t>
        <a:bodyPr/>
        <a:lstStyle/>
        <a:p>
          <a:endParaRPr lang="en-GB"/>
        </a:p>
      </dgm:t>
    </dgm:pt>
    <dgm:pt modelId="{17F93297-60D8-264C-84FC-0D5A50D30D5F}">
      <dgm:prSet/>
      <dgm:spPr/>
      <dgm:t>
        <a:bodyPr/>
        <a:lstStyle/>
        <a:p>
          <a:r>
            <a:rPr lang="en-GB" dirty="0"/>
            <a:t>Care Quality Commission (CQC)</a:t>
          </a:r>
        </a:p>
      </dgm:t>
    </dgm:pt>
    <dgm:pt modelId="{F5DB7725-4D29-714C-A418-7E1F734D3B03}" type="parTrans" cxnId="{B932D599-572D-F947-B36B-F5A83FE76886}">
      <dgm:prSet/>
      <dgm:spPr/>
      <dgm:t>
        <a:bodyPr/>
        <a:lstStyle/>
        <a:p>
          <a:endParaRPr lang="en-GB"/>
        </a:p>
      </dgm:t>
    </dgm:pt>
    <dgm:pt modelId="{55EB506D-5407-3843-BF53-3C852A6EAEB7}" type="sibTrans" cxnId="{B932D599-572D-F947-B36B-F5A83FE76886}">
      <dgm:prSet/>
      <dgm:spPr/>
      <dgm:t>
        <a:bodyPr/>
        <a:lstStyle/>
        <a:p>
          <a:endParaRPr lang="en-GB"/>
        </a:p>
      </dgm:t>
    </dgm:pt>
    <dgm:pt modelId="{62E83D88-C241-9340-B016-19F709BFFCD2}">
      <dgm:prSet/>
      <dgm:spPr/>
      <dgm:t>
        <a:bodyPr/>
        <a:lstStyle/>
        <a:p>
          <a:r>
            <a:rPr lang="en-GB" dirty="0"/>
            <a:t>Association of Police &amp; Crime Commissioners (APCC)</a:t>
          </a:r>
        </a:p>
      </dgm:t>
    </dgm:pt>
    <dgm:pt modelId="{A19A6CD2-1A70-7D4C-A43C-118B70540A86}" type="parTrans" cxnId="{819D8E7E-6664-0942-8882-DA5386DD5180}">
      <dgm:prSet/>
      <dgm:spPr/>
      <dgm:t>
        <a:bodyPr/>
        <a:lstStyle/>
        <a:p>
          <a:endParaRPr lang="en-GB"/>
        </a:p>
      </dgm:t>
    </dgm:pt>
    <dgm:pt modelId="{52A0CD96-9487-9D44-B37D-6D456F37FD5F}" type="sibTrans" cxnId="{819D8E7E-6664-0942-8882-DA5386DD5180}">
      <dgm:prSet/>
      <dgm:spPr/>
      <dgm:t>
        <a:bodyPr/>
        <a:lstStyle/>
        <a:p>
          <a:endParaRPr lang="en-GB"/>
        </a:p>
      </dgm:t>
    </dgm:pt>
    <dgm:pt modelId="{BA35FD04-E456-A14A-BA77-9385A540C050}">
      <dgm:prSet/>
      <dgm:spPr/>
      <dgm:t>
        <a:bodyPr/>
        <a:lstStyle/>
        <a:p>
          <a:r>
            <a:rPr lang="en-GB" dirty="0"/>
            <a:t>College of Policing</a:t>
          </a:r>
        </a:p>
      </dgm:t>
    </dgm:pt>
    <dgm:pt modelId="{7B5FACB1-0029-2E43-AEAB-419FBF408A7E}" type="parTrans" cxnId="{FDD6C196-2457-1949-B4CF-7EDD69C14FA8}">
      <dgm:prSet/>
      <dgm:spPr/>
      <dgm:t>
        <a:bodyPr/>
        <a:lstStyle/>
        <a:p>
          <a:endParaRPr lang="en-GB"/>
        </a:p>
      </dgm:t>
    </dgm:pt>
    <dgm:pt modelId="{55EF08C4-4FDC-4B40-ADF2-76B09B8ED2E7}" type="sibTrans" cxnId="{FDD6C196-2457-1949-B4CF-7EDD69C14FA8}">
      <dgm:prSet/>
      <dgm:spPr/>
      <dgm:t>
        <a:bodyPr/>
        <a:lstStyle/>
        <a:p>
          <a:endParaRPr lang="en-GB"/>
        </a:p>
      </dgm:t>
    </dgm:pt>
    <dgm:pt modelId="{DEBF7321-6772-854E-9D5A-7AE878A5D8D0}" type="pres">
      <dgm:prSet presAssocID="{62F3D764-7698-414F-921D-AE2925BC3650}" presName="Name0" presStyleCnt="0">
        <dgm:presLayoutVars>
          <dgm:chPref val="1"/>
          <dgm:dir/>
          <dgm:animOne val="branch"/>
          <dgm:animLvl val="lvl"/>
          <dgm:resizeHandles val="exact"/>
        </dgm:presLayoutVars>
      </dgm:prSet>
      <dgm:spPr/>
    </dgm:pt>
    <dgm:pt modelId="{12F847D5-F08F-9044-A932-70F719F89F5D}" type="pres">
      <dgm:prSet presAssocID="{6257FF20-606B-FC43-811A-B543018DC3CC}" presName="root1" presStyleCnt="0"/>
      <dgm:spPr/>
    </dgm:pt>
    <dgm:pt modelId="{810796D8-6709-E743-A46C-1ACEAAC4F1F4}" type="pres">
      <dgm:prSet presAssocID="{6257FF20-606B-FC43-811A-B543018DC3CC}" presName="LevelOneTextNode" presStyleLbl="node0" presStyleIdx="0" presStyleCnt="1">
        <dgm:presLayoutVars>
          <dgm:chPref val="3"/>
        </dgm:presLayoutVars>
      </dgm:prSet>
      <dgm:spPr/>
    </dgm:pt>
    <dgm:pt modelId="{D813B5E0-FF5E-0E47-87DF-6AFE96121DFD}" type="pres">
      <dgm:prSet presAssocID="{6257FF20-606B-FC43-811A-B543018DC3CC}" presName="level2hierChild" presStyleCnt="0"/>
      <dgm:spPr/>
    </dgm:pt>
    <dgm:pt modelId="{E963B2DE-5D68-AC4E-90C3-E26CC291F16E}" type="pres">
      <dgm:prSet presAssocID="{8FF333F4-138C-FD42-A1D6-C3A83C318172}" presName="conn2-1" presStyleLbl="parChTrans1D2" presStyleIdx="0" presStyleCnt="7"/>
      <dgm:spPr/>
    </dgm:pt>
    <dgm:pt modelId="{25E47200-D244-E24E-B969-ED1B98306975}" type="pres">
      <dgm:prSet presAssocID="{8FF333F4-138C-FD42-A1D6-C3A83C318172}" presName="connTx" presStyleLbl="parChTrans1D2" presStyleIdx="0" presStyleCnt="7"/>
      <dgm:spPr/>
    </dgm:pt>
    <dgm:pt modelId="{C6998BF2-5018-EF4F-96FD-D0BAE32DF982}" type="pres">
      <dgm:prSet presAssocID="{5D65079F-F4BB-4543-8496-A7C401809A2A}" presName="root2" presStyleCnt="0"/>
      <dgm:spPr/>
    </dgm:pt>
    <dgm:pt modelId="{AA02914E-51AB-064F-9ABB-7F566A0F163B}" type="pres">
      <dgm:prSet presAssocID="{5D65079F-F4BB-4543-8496-A7C401809A2A}" presName="LevelTwoTextNode" presStyleLbl="asst1" presStyleIdx="0" presStyleCnt="3">
        <dgm:presLayoutVars>
          <dgm:chPref val="3"/>
        </dgm:presLayoutVars>
      </dgm:prSet>
      <dgm:spPr/>
    </dgm:pt>
    <dgm:pt modelId="{6CEE0079-F380-4A48-9E56-2A2446A7707A}" type="pres">
      <dgm:prSet presAssocID="{5D65079F-F4BB-4543-8496-A7C401809A2A}" presName="level3hierChild" presStyleCnt="0"/>
      <dgm:spPr/>
    </dgm:pt>
    <dgm:pt modelId="{CFF347BB-9459-4348-82EE-FBBB9E70BF94}" type="pres">
      <dgm:prSet presAssocID="{6B06AB1A-6271-DB4B-8A5C-5726BBC3EC24}" presName="conn2-1" presStyleLbl="parChTrans1D2" presStyleIdx="1" presStyleCnt="7"/>
      <dgm:spPr/>
    </dgm:pt>
    <dgm:pt modelId="{96935936-B5A6-A442-BA5A-6EB86BF71F54}" type="pres">
      <dgm:prSet presAssocID="{6B06AB1A-6271-DB4B-8A5C-5726BBC3EC24}" presName="connTx" presStyleLbl="parChTrans1D2" presStyleIdx="1" presStyleCnt="7"/>
      <dgm:spPr/>
    </dgm:pt>
    <dgm:pt modelId="{A0121764-816E-EF49-816F-BE0D7B795A94}" type="pres">
      <dgm:prSet presAssocID="{0059B090-E425-2C4C-BBD6-E3B5BB910B72}" presName="root2" presStyleCnt="0"/>
      <dgm:spPr/>
    </dgm:pt>
    <dgm:pt modelId="{7E035984-0C44-2F4B-A8C4-B277C4ACE9CC}" type="pres">
      <dgm:prSet presAssocID="{0059B090-E425-2C4C-BBD6-E3B5BB910B72}" presName="LevelTwoTextNode" presStyleLbl="node2" presStyleIdx="0" presStyleCnt="4">
        <dgm:presLayoutVars>
          <dgm:chPref val="3"/>
        </dgm:presLayoutVars>
      </dgm:prSet>
      <dgm:spPr/>
    </dgm:pt>
    <dgm:pt modelId="{BA347E31-C4F6-6E48-AD72-EFC56412A4EE}" type="pres">
      <dgm:prSet presAssocID="{0059B090-E425-2C4C-BBD6-E3B5BB910B72}" presName="level3hierChild" presStyleCnt="0"/>
      <dgm:spPr/>
    </dgm:pt>
    <dgm:pt modelId="{4D1FE4ED-4FC0-E24C-A8D5-69B0FC61EB17}" type="pres">
      <dgm:prSet presAssocID="{E24E0E15-639B-BC4B-8B22-9A7EA8CFF142}" presName="conn2-1" presStyleLbl="parChTrans1D3" presStyleIdx="0" presStyleCnt="15"/>
      <dgm:spPr/>
    </dgm:pt>
    <dgm:pt modelId="{C11FD294-9B97-F14F-BF05-D6F5F947DBBA}" type="pres">
      <dgm:prSet presAssocID="{E24E0E15-639B-BC4B-8B22-9A7EA8CFF142}" presName="connTx" presStyleLbl="parChTrans1D3" presStyleIdx="0" presStyleCnt="15"/>
      <dgm:spPr/>
    </dgm:pt>
    <dgm:pt modelId="{39641A27-504F-464B-BC33-32E6DBBB00F6}" type="pres">
      <dgm:prSet presAssocID="{D4C49E98-4C20-5D47-9FEE-CF2C6846113F}" presName="root2" presStyleCnt="0"/>
      <dgm:spPr/>
    </dgm:pt>
    <dgm:pt modelId="{C386A048-2E3B-2C45-81C6-D817E2FD807A}" type="pres">
      <dgm:prSet presAssocID="{D4C49E98-4C20-5D47-9FEE-CF2C6846113F}" presName="LevelTwoTextNode" presStyleLbl="node3" presStyleIdx="0" presStyleCnt="15">
        <dgm:presLayoutVars>
          <dgm:chPref val="3"/>
        </dgm:presLayoutVars>
      </dgm:prSet>
      <dgm:spPr/>
    </dgm:pt>
    <dgm:pt modelId="{28B92F18-BFDE-B24A-9020-28FA10C71A30}" type="pres">
      <dgm:prSet presAssocID="{D4C49E98-4C20-5D47-9FEE-CF2C6846113F}" presName="level3hierChild" presStyleCnt="0"/>
      <dgm:spPr/>
    </dgm:pt>
    <dgm:pt modelId="{FC1EBE63-1A5D-9A48-B391-B92E2912474D}" type="pres">
      <dgm:prSet presAssocID="{AFE5D36F-2E90-0A45-A234-0F003EC149BD}" presName="conn2-1" presStyleLbl="parChTrans1D4" presStyleIdx="0" presStyleCnt="13"/>
      <dgm:spPr/>
    </dgm:pt>
    <dgm:pt modelId="{8277D08F-0733-6A4B-BC15-1690910EB22A}" type="pres">
      <dgm:prSet presAssocID="{AFE5D36F-2E90-0A45-A234-0F003EC149BD}" presName="connTx" presStyleLbl="parChTrans1D4" presStyleIdx="0" presStyleCnt="13"/>
      <dgm:spPr/>
    </dgm:pt>
    <dgm:pt modelId="{E0DE4F4C-8E4A-ED45-B17A-C9E2BE31F10D}" type="pres">
      <dgm:prSet presAssocID="{7442766A-E1A9-DB40-A9F2-0E407F73827F}" presName="root2" presStyleCnt="0"/>
      <dgm:spPr/>
    </dgm:pt>
    <dgm:pt modelId="{2E174427-4887-E34B-B971-AD4BF020B488}" type="pres">
      <dgm:prSet presAssocID="{7442766A-E1A9-DB40-A9F2-0E407F73827F}" presName="LevelTwoTextNode" presStyleLbl="node4" presStyleIdx="0" presStyleCnt="13">
        <dgm:presLayoutVars>
          <dgm:chPref val="3"/>
        </dgm:presLayoutVars>
      </dgm:prSet>
      <dgm:spPr/>
    </dgm:pt>
    <dgm:pt modelId="{BAD2E04A-C0EE-F541-887E-D66AE90CF33B}" type="pres">
      <dgm:prSet presAssocID="{7442766A-E1A9-DB40-A9F2-0E407F73827F}" presName="level3hierChild" presStyleCnt="0"/>
      <dgm:spPr/>
    </dgm:pt>
    <dgm:pt modelId="{66515CA9-4748-9944-8488-1F43D4D0DD8A}" type="pres">
      <dgm:prSet presAssocID="{0C1F882B-3CC8-C044-ADB7-292377B26FF0}" presName="conn2-1" presStyleLbl="parChTrans1D3" presStyleIdx="1" presStyleCnt="15"/>
      <dgm:spPr/>
    </dgm:pt>
    <dgm:pt modelId="{711D648E-44D5-1343-B50E-48AAACA142DE}" type="pres">
      <dgm:prSet presAssocID="{0C1F882B-3CC8-C044-ADB7-292377B26FF0}" presName="connTx" presStyleLbl="parChTrans1D3" presStyleIdx="1" presStyleCnt="15"/>
      <dgm:spPr/>
    </dgm:pt>
    <dgm:pt modelId="{139F8462-1327-1B4C-BA7D-F2F95F60DBDC}" type="pres">
      <dgm:prSet presAssocID="{E94C337F-51C6-8A43-AFB5-F3C6975ECE76}" presName="root2" presStyleCnt="0"/>
      <dgm:spPr/>
    </dgm:pt>
    <dgm:pt modelId="{57B6612E-4136-D842-8F0E-2CD456CE0EA5}" type="pres">
      <dgm:prSet presAssocID="{E94C337F-51C6-8A43-AFB5-F3C6975ECE76}" presName="LevelTwoTextNode" presStyleLbl="node3" presStyleIdx="1" presStyleCnt="15">
        <dgm:presLayoutVars>
          <dgm:chPref val="3"/>
        </dgm:presLayoutVars>
      </dgm:prSet>
      <dgm:spPr/>
    </dgm:pt>
    <dgm:pt modelId="{04E33EFE-2E7A-4547-88D3-FDED692CE92E}" type="pres">
      <dgm:prSet presAssocID="{E94C337F-51C6-8A43-AFB5-F3C6975ECE76}" presName="level3hierChild" presStyleCnt="0"/>
      <dgm:spPr/>
    </dgm:pt>
    <dgm:pt modelId="{4132D164-F272-2041-8CAD-23E52E2EBBF7}" type="pres">
      <dgm:prSet presAssocID="{224C3E13-D36A-1E4D-B728-5AAFBF945D64}" presName="conn2-1" presStyleLbl="parChTrans1D3" presStyleIdx="2" presStyleCnt="15"/>
      <dgm:spPr/>
    </dgm:pt>
    <dgm:pt modelId="{2A436A20-69A7-7B4A-B7B1-71A6AB604236}" type="pres">
      <dgm:prSet presAssocID="{224C3E13-D36A-1E4D-B728-5AAFBF945D64}" presName="connTx" presStyleLbl="parChTrans1D3" presStyleIdx="2" presStyleCnt="15"/>
      <dgm:spPr/>
    </dgm:pt>
    <dgm:pt modelId="{8713E764-46C3-F245-8E9B-55EF3E2AE2BB}" type="pres">
      <dgm:prSet presAssocID="{F278C4A8-0D3F-EA41-8C66-D49CD2A371BB}" presName="root2" presStyleCnt="0"/>
      <dgm:spPr/>
    </dgm:pt>
    <dgm:pt modelId="{7A04D883-FB24-734A-B082-F5F5942BDE0E}" type="pres">
      <dgm:prSet presAssocID="{F278C4A8-0D3F-EA41-8C66-D49CD2A371BB}" presName="LevelTwoTextNode" presStyleLbl="node3" presStyleIdx="2" presStyleCnt="15">
        <dgm:presLayoutVars>
          <dgm:chPref val="3"/>
        </dgm:presLayoutVars>
      </dgm:prSet>
      <dgm:spPr/>
    </dgm:pt>
    <dgm:pt modelId="{28A791A1-01EA-B743-8A72-34F60E3CF489}" type="pres">
      <dgm:prSet presAssocID="{F278C4A8-0D3F-EA41-8C66-D49CD2A371BB}" presName="level3hierChild" presStyleCnt="0"/>
      <dgm:spPr/>
    </dgm:pt>
    <dgm:pt modelId="{5CB5433C-6C15-5D40-8085-0627BE1ECE4D}" type="pres">
      <dgm:prSet presAssocID="{5B7B9F9E-78F4-B142-9973-6DFADE15A6A0}" presName="conn2-1" presStyleLbl="parChTrans1D4" presStyleIdx="1" presStyleCnt="13"/>
      <dgm:spPr/>
    </dgm:pt>
    <dgm:pt modelId="{A311E85D-A7FA-1D44-9E69-5545712586B1}" type="pres">
      <dgm:prSet presAssocID="{5B7B9F9E-78F4-B142-9973-6DFADE15A6A0}" presName="connTx" presStyleLbl="parChTrans1D4" presStyleIdx="1" presStyleCnt="13"/>
      <dgm:spPr/>
    </dgm:pt>
    <dgm:pt modelId="{5B1EC7C9-3FB8-E44F-B281-7BC13019D852}" type="pres">
      <dgm:prSet presAssocID="{2AD880B4-9CCF-4B4A-8552-8A5A7D287528}" presName="root2" presStyleCnt="0"/>
      <dgm:spPr/>
    </dgm:pt>
    <dgm:pt modelId="{06D8F185-DA1E-9442-BB1E-487BA5412124}" type="pres">
      <dgm:prSet presAssocID="{2AD880B4-9CCF-4B4A-8552-8A5A7D287528}" presName="LevelTwoTextNode" presStyleLbl="node4" presStyleIdx="1" presStyleCnt="13">
        <dgm:presLayoutVars>
          <dgm:chPref val="3"/>
        </dgm:presLayoutVars>
      </dgm:prSet>
      <dgm:spPr/>
    </dgm:pt>
    <dgm:pt modelId="{D3B91F55-3095-794B-9212-6CE95B9BF717}" type="pres">
      <dgm:prSet presAssocID="{2AD880B4-9CCF-4B4A-8552-8A5A7D287528}" presName="level3hierChild" presStyleCnt="0"/>
      <dgm:spPr/>
    </dgm:pt>
    <dgm:pt modelId="{1AD8257D-2768-CD4E-90E9-6F3CD1A0C9E4}" type="pres">
      <dgm:prSet presAssocID="{A19A6CD2-1A70-7D4C-A43C-118B70540A86}" presName="conn2-1" presStyleLbl="parChTrans1D3" presStyleIdx="3" presStyleCnt="15"/>
      <dgm:spPr/>
    </dgm:pt>
    <dgm:pt modelId="{55601F17-7854-D04F-9FD4-281114E4660B}" type="pres">
      <dgm:prSet presAssocID="{A19A6CD2-1A70-7D4C-A43C-118B70540A86}" presName="connTx" presStyleLbl="parChTrans1D3" presStyleIdx="3" presStyleCnt="15"/>
      <dgm:spPr/>
    </dgm:pt>
    <dgm:pt modelId="{2B4C5141-EAEF-5043-8347-DFBEAC6BBCAC}" type="pres">
      <dgm:prSet presAssocID="{62E83D88-C241-9340-B016-19F709BFFCD2}" presName="root2" presStyleCnt="0"/>
      <dgm:spPr/>
    </dgm:pt>
    <dgm:pt modelId="{49BF3CD2-F62C-1940-B8EC-05FDF7AE0821}" type="pres">
      <dgm:prSet presAssocID="{62E83D88-C241-9340-B016-19F709BFFCD2}" presName="LevelTwoTextNode" presStyleLbl="node3" presStyleIdx="3" presStyleCnt="15">
        <dgm:presLayoutVars>
          <dgm:chPref val="3"/>
        </dgm:presLayoutVars>
      </dgm:prSet>
      <dgm:spPr/>
    </dgm:pt>
    <dgm:pt modelId="{951E3947-36C6-8C4B-92AF-597ABBD92C00}" type="pres">
      <dgm:prSet presAssocID="{62E83D88-C241-9340-B016-19F709BFFCD2}" presName="level3hierChild" presStyleCnt="0"/>
      <dgm:spPr/>
    </dgm:pt>
    <dgm:pt modelId="{C534284A-B00F-0446-9865-D1E619D1515D}" type="pres">
      <dgm:prSet presAssocID="{7B5FACB1-0029-2E43-AEAB-419FBF408A7E}" presName="conn2-1" presStyleLbl="parChTrans1D3" presStyleIdx="4" presStyleCnt="15"/>
      <dgm:spPr/>
    </dgm:pt>
    <dgm:pt modelId="{102F5E9A-26BB-A840-910F-89B805568C20}" type="pres">
      <dgm:prSet presAssocID="{7B5FACB1-0029-2E43-AEAB-419FBF408A7E}" presName="connTx" presStyleLbl="parChTrans1D3" presStyleIdx="4" presStyleCnt="15"/>
      <dgm:spPr/>
    </dgm:pt>
    <dgm:pt modelId="{BD5034A0-1CC6-B34F-920C-31A2EBF83CA7}" type="pres">
      <dgm:prSet presAssocID="{BA35FD04-E456-A14A-BA77-9385A540C050}" presName="root2" presStyleCnt="0"/>
      <dgm:spPr/>
    </dgm:pt>
    <dgm:pt modelId="{34CA334E-C26E-DE42-A8FF-5E1AF6BEF99B}" type="pres">
      <dgm:prSet presAssocID="{BA35FD04-E456-A14A-BA77-9385A540C050}" presName="LevelTwoTextNode" presStyleLbl="node3" presStyleIdx="4" presStyleCnt="15">
        <dgm:presLayoutVars>
          <dgm:chPref val="3"/>
        </dgm:presLayoutVars>
      </dgm:prSet>
      <dgm:spPr/>
    </dgm:pt>
    <dgm:pt modelId="{AEE46275-93E0-9649-8090-B6BB6E191162}" type="pres">
      <dgm:prSet presAssocID="{BA35FD04-E456-A14A-BA77-9385A540C050}" presName="level3hierChild" presStyleCnt="0"/>
      <dgm:spPr/>
    </dgm:pt>
    <dgm:pt modelId="{B8662A09-8547-A842-8070-A8EE9300C251}" type="pres">
      <dgm:prSet presAssocID="{8A4A3BD3-A029-D443-9B41-6F99D73A90E1}" presName="conn2-1" presStyleLbl="parChTrans1D2" presStyleIdx="2" presStyleCnt="7"/>
      <dgm:spPr/>
    </dgm:pt>
    <dgm:pt modelId="{F8391E0F-E012-B44D-805A-16C479C69DF1}" type="pres">
      <dgm:prSet presAssocID="{8A4A3BD3-A029-D443-9B41-6F99D73A90E1}" presName="connTx" presStyleLbl="parChTrans1D2" presStyleIdx="2" presStyleCnt="7"/>
      <dgm:spPr/>
    </dgm:pt>
    <dgm:pt modelId="{F645D145-F666-3542-915E-FF98D1E3A08D}" type="pres">
      <dgm:prSet presAssocID="{8A597EA4-52EA-6742-BCED-9AD4823E1E33}" presName="root2" presStyleCnt="0"/>
      <dgm:spPr/>
    </dgm:pt>
    <dgm:pt modelId="{AAB8B212-E31D-1D4E-B961-B0AC448CFCC2}" type="pres">
      <dgm:prSet presAssocID="{8A597EA4-52EA-6742-BCED-9AD4823E1E33}" presName="LevelTwoTextNode" presStyleLbl="asst1" presStyleIdx="1" presStyleCnt="3">
        <dgm:presLayoutVars>
          <dgm:chPref val="3"/>
        </dgm:presLayoutVars>
      </dgm:prSet>
      <dgm:spPr/>
    </dgm:pt>
    <dgm:pt modelId="{2B46A349-3377-9F49-B928-2AABAFBCDFD8}" type="pres">
      <dgm:prSet presAssocID="{8A597EA4-52EA-6742-BCED-9AD4823E1E33}" presName="level3hierChild" presStyleCnt="0"/>
      <dgm:spPr/>
    </dgm:pt>
    <dgm:pt modelId="{A1D97CE7-AEEB-0046-AE5A-FCE50C10B237}" type="pres">
      <dgm:prSet presAssocID="{F020C306-37D6-A94E-B9C0-B742BF715D38}" presName="conn2-1" presStyleLbl="parChTrans1D2" presStyleIdx="3" presStyleCnt="7"/>
      <dgm:spPr/>
    </dgm:pt>
    <dgm:pt modelId="{8B6B004C-BBC0-E947-B91F-272BAA8B8161}" type="pres">
      <dgm:prSet presAssocID="{F020C306-37D6-A94E-B9C0-B742BF715D38}" presName="connTx" presStyleLbl="parChTrans1D2" presStyleIdx="3" presStyleCnt="7"/>
      <dgm:spPr/>
    </dgm:pt>
    <dgm:pt modelId="{06EBE480-869D-E842-8DE8-4C8CBE5660A4}" type="pres">
      <dgm:prSet presAssocID="{1E280A5A-5C6A-AB41-BE1B-08098981234F}" presName="root2" presStyleCnt="0"/>
      <dgm:spPr/>
    </dgm:pt>
    <dgm:pt modelId="{3D698195-DFE5-C84B-8E89-40C762F1AC7A}" type="pres">
      <dgm:prSet presAssocID="{1E280A5A-5C6A-AB41-BE1B-08098981234F}" presName="LevelTwoTextNode" presStyleLbl="node2" presStyleIdx="1" presStyleCnt="4">
        <dgm:presLayoutVars>
          <dgm:chPref val="3"/>
        </dgm:presLayoutVars>
      </dgm:prSet>
      <dgm:spPr/>
    </dgm:pt>
    <dgm:pt modelId="{C3D5A416-6B97-B143-A8F4-C060863B568D}" type="pres">
      <dgm:prSet presAssocID="{1E280A5A-5C6A-AB41-BE1B-08098981234F}" presName="level3hierChild" presStyleCnt="0"/>
      <dgm:spPr/>
    </dgm:pt>
    <dgm:pt modelId="{71786581-2822-1C4A-BB82-637714C9807C}" type="pres">
      <dgm:prSet presAssocID="{AC2FF3B9-8786-EB46-B615-534E0C69535D}" presName="conn2-1" presStyleLbl="parChTrans1D2" presStyleIdx="4" presStyleCnt="7"/>
      <dgm:spPr/>
    </dgm:pt>
    <dgm:pt modelId="{C50B30CF-FAFA-064F-BAC8-5817C76A280D}" type="pres">
      <dgm:prSet presAssocID="{AC2FF3B9-8786-EB46-B615-534E0C69535D}" presName="connTx" presStyleLbl="parChTrans1D2" presStyleIdx="4" presStyleCnt="7"/>
      <dgm:spPr/>
    </dgm:pt>
    <dgm:pt modelId="{170E5AF5-345C-3F44-B7FB-59569970EDA5}" type="pres">
      <dgm:prSet presAssocID="{E1229B9E-2423-E64E-ADC4-A72D1ADBB22B}" presName="root2" presStyleCnt="0"/>
      <dgm:spPr/>
    </dgm:pt>
    <dgm:pt modelId="{E1C92001-BDF0-474A-B7DE-C9DB51962DBD}" type="pres">
      <dgm:prSet presAssocID="{E1229B9E-2423-E64E-ADC4-A72D1ADBB22B}" presName="LevelTwoTextNode" presStyleLbl="node2" presStyleIdx="2" presStyleCnt="4">
        <dgm:presLayoutVars>
          <dgm:chPref val="3"/>
        </dgm:presLayoutVars>
      </dgm:prSet>
      <dgm:spPr/>
    </dgm:pt>
    <dgm:pt modelId="{90700AF1-37BD-D84A-8D62-E1BBB3EF175B}" type="pres">
      <dgm:prSet presAssocID="{E1229B9E-2423-E64E-ADC4-A72D1ADBB22B}" presName="level3hierChild" presStyleCnt="0"/>
      <dgm:spPr/>
    </dgm:pt>
    <dgm:pt modelId="{D1EDBDEC-27D7-C140-B8C0-354C0F4B06A6}" type="pres">
      <dgm:prSet presAssocID="{E960AA02-9DC3-3440-96C8-B4E2E1F90586}" presName="conn2-1" presStyleLbl="parChTrans1D3" presStyleIdx="5" presStyleCnt="15"/>
      <dgm:spPr/>
    </dgm:pt>
    <dgm:pt modelId="{B6793307-F35C-0140-8980-763193941789}" type="pres">
      <dgm:prSet presAssocID="{E960AA02-9DC3-3440-96C8-B4E2E1F90586}" presName="connTx" presStyleLbl="parChTrans1D3" presStyleIdx="5" presStyleCnt="15"/>
      <dgm:spPr/>
    </dgm:pt>
    <dgm:pt modelId="{1489920C-F08F-9740-A941-6D34E49B1C12}" type="pres">
      <dgm:prSet presAssocID="{B8859F04-211D-AE4D-AD94-972A0424E0BA}" presName="root2" presStyleCnt="0"/>
      <dgm:spPr/>
    </dgm:pt>
    <dgm:pt modelId="{13B85D92-CF43-8044-9CEB-47D0F3DA92E1}" type="pres">
      <dgm:prSet presAssocID="{B8859F04-211D-AE4D-AD94-972A0424E0BA}" presName="LevelTwoTextNode" presStyleLbl="node3" presStyleIdx="5" presStyleCnt="15">
        <dgm:presLayoutVars>
          <dgm:chPref val="3"/>
        </dgm:presLayoutVars>
      </dgm:prSet>
      <dgm:spPr/>
    </dgm:pt>
    <dgm:pt modelId="{6457C34C-3797-914A-914D-1DA6FCD3AD03}" type="pres">
      <dgm:prSet presAssocID="{B8859F04-211D-AE4D-AD94-972A0424E0BA}" presName="level3hierChild" presStyleCnt="0"/>
      <dgm:spPr/>
    </dgm:pt>
    <dgm:pt modelId="{731DA7F1-08C6-5B4F-8BBD-6279F1ADB89B}" type="pres">
      <dgm:prSet presAssocID="{80462442-5DE6-2542-8592-08E089C1A4F8}" presName="conn2-1" presStyleLbl="parChTrans1D4" presStyleIdx="2" presStyleCnt="13"/>
      <dgm:spPr/>
    </dgm:pt>
    <dgm:pt modelId="{8FFE6597-237D-E24A-878D-EA10C5ED66FD}" type="pres">
      <dgm:prSet presAssocID="{80462442-5DE6-2542-8592-08E089C1A4F8}" presName="connTx" presStyleLbl="parChTrans1D4" presStyleIdx="2" presStyleCnt="13"/>
      <dgm:spPr/>
    </dgm:pt>
    <dgm:pt modelId="{B8E211DB-EEA1-504B-8CFF-116908D7CE61}" type="pres">
      <dgm:prSet presAssocID="{CA34BBEF-829F-984C-A36F-E0EA5182D10F}" presName="root2" presStyleCnt="0"/>
      <dgm:spPr/>
    </dgm:pt>
    <dgm:pt modelId="{9B80AA0A-E506-6843-ADDE-5A3AC14DF857}" type="pres">
      <dgm:prSet presAssocID="{CA34BBEF-829F-984C-A36F-E0EA5182D10F}" presName="LevelTwoTextNode" presStyleLbl="node4" presStyleIdx="2" presStyleCnt="13">
        <dgm:presLayoutVars>
          <dgm:chPref val="3"/>
        </dgm:presLayoutVars>
      </dgm:prSet>
      <dgm:spPr/>
    </dgm:pt>
    <dgm:pt modelId="{72ED779F-4F61-A44B-8E69-BFB220B3B2FF}" type="pres">
      <dgm:prSet presAssocID="{CA34BBEF-829F-984C-A36F-E0EA5182D10F}" presName="level3hierChild" presStyleCnt="0"/>
      <dgm:spPr/>
    </dgm:pt>
    <dgm:pt modelId="{F2F2ED13-C4EA-F841-B995-70BEB983D0F1}" type="pres">
      <dgm:prSet presAssocID="{3A4E8F8B-E5E5-D64A-88F8-5E2EECAE9B4E}" presName="conn2-1" presStyleLbl="parChTrans1D4" presStyleIdx="3" presStyleCnt="13"/>
      <dgm:spPr/>
    </dgm:pt>
    <dgm:pt modelId="{38C3B198-1897-964E-8295-20C5693BA454}" type="pres">
      <dgm:prSet presAssocID="{3A4E8F8B-E5E5-D64A-88F8-5E2EECAE9B4E}" presName="connTx" presStyleLbl="parChTrans1D4" presStyleIdx="3" presStyleCnt="13"/>
      <dgm:spPr/>
    </dgm:pt>
    <dgm:pt modelId="{9DE93DBE-699C-D946-B849-4C33E961EB69}" type="pres">
      <dgm:prSet presAssocID="{3FE19E42-B790-604C-A5A0-E2A116248CD7}" presName="root2" presStyleCnt="0"/>
      <dgm:spPr/>
    </dgm:pt>
    <dgm:pt modelId="{D159C9D1-C494-0F44-A176-CF136E91AB83}" type="pres">
      <dgm:prSet presAssocID="{3FE19E42-B790-604C-A5A0-E2A116248CD7}" presName="LevelTwoTextNode" presStyleLbl="node4" presStyleIdx="3" presStyleCnt="13">
        <dgm:presLayoutVars>
          <dgm:chPref val="3"/>
        </dgm:presLayoutVars>
      </dgm:prSet>
      <dgm:spPr/>
    </dgm:pt>
    <dgm:pt modelId="{BD06A4ED-0C12-9649-B1C3-C94F983A798F}" type="pres">
      <dgm:prSet presAssocID="{3FE19E42-B790-604C-A5A0-E2A116248CD7}" presName="level3hierChild" presStyleCnt="0"/>
      <dgm:spPr/>
    </dgm:pt>
    <dgm:pt modelId="{2940A34C-5D41-9543-A3F7-8C9438D67F60}" type="pres">
      <dgm:prSet presAssocID="{1BD6ED99-78AB-B445-8236-63096ECA9873}" presName="conn2-1" presStyleLbl="parChTrans1D3" presStyleIdx="6" presStyleCnt="15"/>
      <dgm:spPr/>
    </dgm:pt>
    <dgm:pt modelId="{BC534C35-3B10-964F-9FBF-06932A048C96}" type="pres">
      <dgm:prSet presAssocID="{1BD6ED99-78AB-B445-8236-63096ECA9873}" presName="connTx" presStyleLbl="parChTrans1D3" presStyleIdx="6" presStyleCnt="15"/>
      <dgm:spPr/>
    </dgm:pt>
    <dgm:pt modelId="{79CA2E16-9FD8-3D43-9E3B-CDD494C47F8C}" type="pres">
      <dgm:prSet presAssocID="{430C7074-DA14-AE47-BF5D-C644F762E833}" presName="root2" presStyleCnt="0"/>
      <dgm:spPr/>
    </dgm:pt>
    <dgm:pt modelId="{B8C7861C-38A2-7346-B508-A51B50FC9D80}" type="pres">
      <dgm:prSet presAssocID="{430C7074-DA14-AE47-BF5D-C644F762E833}" presName="LevelTwoTextNode" presStyleLbl="node3" presStyleIdx="6" presStyleCnt="15">
        <dgm:presLayoutVars>
          <dgm:chPref val="3"/>
        </dgm:presLayoutVars>
      </dgm:prSet>
      <dgm:spPr/>
    </dgm:pt>
    <dgm:pt modelId="{7C1F7435-5FA8-E546-8008-AEA77487CBDB}" type="pres">
      <dgm:prSet presAssocID="{430C7074-DA14-AE47-BF5D-C644F762E833}" presName="level3hierChild" presStyleCnt="0"/>
      <dgm:spPr/>
    </dgm:pt>
    <dgm:pt modelId="{EDE84E0E-9B5B-9942-BF04-AB588E741A38}" type="pres">
      <dgm:prSet presAssocID="{E5C40949-133B-B84F-AC9C-CA4B2C906BE6}" presName="conn2-1" presStyleLbl="parChTrans1D4" presStyleIdx="4" presStyleCnt="13"/>
      <dgm:spPr/>
    </dgm:pt>
    <dgm:pt modelId="{601E23AC-4F46-684C-BD4B-1D90F284CA68}" type="pres">
      <dgm:prSet presAssocID="{E5C40949-133B-B84F-AC9C-CA4B2C906BE6}" presName="connTx" presStyleLbl="parChTrans1D4" presStyleIdx="4" presStyleCnt="13"/>
      <dgm:spPr/>
    </dgm:pt>
    <dgm:pt modelId="{2CB1F6EE-012F-6244-83C2-FFCE8EAB10A9}" type="pres">
      <dgm:prSet presAssocID="{5266CA91-B76F-954D-8EDE-3F43054B2168}" presName="root2" presStyleCnt="0"/>
      <dgm:spPr/>
    </dgm:pt>
    <dgm:pt modelId="{6D2C60AD-BD23-9D4B-915D-C5451699A2BB}" type="pres">
      <dgm:prSet presAssocID="{5266CA91-B76F-954D-8EDE-3F43054B2168}" presName="LevelTwoTextNode" presStyleLbl="node4" presStyleIdx="4" presStyleCnt="13">
        <dgm:presLayoutVars>
          <dgm:chPref val="3"/>
        </dgm:presLayoutVars>
      </dgm:prSet>
      <dgm:spPr/>
    </dgm:pt>
    <dgm:pt modelId="{0A46B77D-0E1C-F24C-98B1-B8972E45DCD9}" type="pres">
      <dgm:prSet presAssocID="{5266CA91-B76F-954D-8EDE-3F43054B2168}" presName="level3hierChild" presStyleCnt="0"/>
      <dgm:spPr/>
    </dgm:pt>
    <dgm:pt modelId="{6F0C415C-6690-C84E-A14E-E9F23E65F16E}" type="pres">
      <dgm:prSet presAssocID="{18BEE266-AE03-BC4A-8445-C6BC76A79A26}" presName="conn2-1" presStyleLbl="parChTrans1D3" presStyleIdx="7" presStyleCnt="15"/>
      <dgm:spPr/>
    </dgm:pt>
    <dgm:pt modelId="{12F2BCB5-E3FA-0B46-96E9-E6939BA92818}" type="pres">
      <dgm:prSet presAssocID="{18BEE266-AE03-BC4A-8445-C6BC76A79A26}" presName="connTx" presStyleLbl="parChTrans1D3" presStyleIdx="7" presStyleCnt="15"/>
      <dgm:spPr/>
    </dgm:pt>
    <dgm:pt modelId="{2DFD6A28-912F-FE4A-87A6-0CD11D31533D}" type="pres">
      <dgm:prSet presAssocID="{2BEC657E-EFFF-B640-8FBE-74B1F78448C8}" presName="root2" presStyleCnt="0"/>
      <dgm:spPr/>
    </dgm:pt>
    <dgm:pt modelId="{6E8C16A6-188C-654D-B704-92E3716D9989}" type="pres">
      <dgm:prSet presAssocID="{2BEC657E-EFFF-B640-8FBE-74B1F78448C8}" presName="LevelTwoTextNode" presStyleLbl="node3" presStyleIdx="7" presStyleCnt="15">
        <dgm:presLayoutVars>
          <dgm:chPref val="3"/>
        </dgm:presLayoutVars>
      </dgm:prSet>
      <dgm:spPr/>
    </dgm:pt>
    <dgm:pt modelId="{3D087146-7E35-4F40-983A-88E0ABAD99FE}" type="pres">
      <dgm:prSet presAssocID="{2BEC657E-EFFF-B640-8FBE-74B1F78448C8}" presName="level3hierChild" presStyleCnt="0"/>
      <dgm:spPr/>
    </dgm:pt>
    <dgm:pt modelId="{DF201E53-BB28-F141-A51A-A9F121D4B120}" type="pres">
      <dgm:prSet presAssocID="{C85A32EA-CC93-4842-85BF-B96C64C6B316}" presName="conn2-1" presStyleLbl="parChTrans1D4" presStyleIdx="5" presStyleCnt="13"/>
      <dgm:spPr/>
    </dgm:pt>
    <dgm:pt modelId="{6071818A-A936-0C4F-A345-AE2CF2D28066}" type="pres">
      <dgm:prSet presAssocID="{C85A32EA-CC93-4842-85BF-B96C64C6B316}" presName="connTx" presStyleLbl="parChTrans1D4" presStyleIdx="5" presStyleCnt="13"/>
      <dgm:spPr/>
    </dgm:pt>
    <dgm:pt modelId="{EEC921EE-B9EB-B540-8966-003C13CBE80E}" type="pres">
      <dgm:prSet presAssocID="{333A7491-1401-4149-8990-8DE1B46FF231}" presName="root2" presStyleCnt="0"/>
      <dgm:spPr/>
    </dgm:pt>
    <dgm:pt modelId="{94B81B10-4971-5444-8119-0EA5F6472F01}" type="pres">
      <dgm:prSet presAssocID="{333A7491-1401-4149-8990-8DE1B46FF231}" presName="LevelTwoTextNode" presStyleLbl="node4" presStyleIdx="5" presStyleCnt="13">
        <dgm:presLayoutVars>
          <dgm:chPref val="3"/>
        </dgm:presLayoutVars>
      </dgm:prSet>
      <dgm:spPr/>
    </dgm:pt>
    <dgm:pt modelId="{E7DDBDFA-6216-5948-8168-92D0B41155C6}" type="pres">
      <dgm:prSet presAssocID="{333A7491-1401-4149-8990-8DE1B46FF231}" presName="level3hierChild" presStyleCnt="0"/>
      <dgm:spPr/>
    </dgm:pt>
    <dgm:pt modelId="{B0D4A49A-CE3D-5846-B17C-3232E7B0CF92}" type="pres">
      <dgm:prSet presAssocID="{14A78103-88F0-AA4F-BD7C-04375D198454}" presName="conn2-1" presStyleLbl="parChTrans1D4" presStyleIdx="6" presStyleCnt="13"/>
      <dgm:spPr/>
    </dgm:pt>
    <dgm:pt modelId="{EA064D27-256F-ED48-9BCB-3011B7B57947}" type="pres">
      <dgm:prSet presAssocID="{14A78103-88F0-AA4F-BD7C-04375D198454}" presName="connTx" presStyleLbl="parChTrans1D4" presStyleIdx="6" presStyleCnt="13"/>
      <dgm:spPr/>
    </dgm:pt>
    <dgm:pt modelId="{5AD82B6E-2743-344D-A527-671D8359655D}" type="pres">
      <dgm:prSet presAssocID="{9B8787A2-CEBA-4B4E-841D-38273C5BCB3A}" presName="root2" presStyleCnt="0"/>
      <dgm:spPr/>
    </dgm:pt>
    <dgm:pt modelId="{0231093B-DB91-3D4D-B206-68CDDE087CBA}" type="pres">
      <dgm:prSet presAssocID="{9B8787A2-CEBA-4B4E-841D-38273C5BCB3A}" presName="LevelTwoTextNode" presStyleLbl="node4" presStyleIdx="6" presStyleCnt="13">
        <dgm:presLayoutVars>
          <dgm:chPref val="3"/>
        </dgm:presLayoutVars>
      </dgm:prSet>
      <dgm:spPr/>
    </dgm:pt>
    <dgm:pt modelId="{DEFDD759-6147-8E47-BD13-2415706775AD}" type="pres">
      <dgm:prSet presAssocID="{9B8787A2-CEBA-4B4E-841D-38273C5BCB3A}" presName="level3hierChild" presStyleCnt="0"/>
      <dgm:spPr/>
    </dgm:pt>
    <dgm:pt modelId="{E1CCF7D6-6044-9F45-96B6-4AB6D41819A8}" type="pres">
      <dgm:prSet presAssocID="{C5E159A3-182D-7B47-A9E4-403B3EA57FC8}" presName="conn2-1" presStyleLbl="parChTrans1D2" presStyleIdx="5" presStyleCnt="7"/>
      <dgm:spPr/>
    </dgm:pt>
    <dgm:pt modelId="{B5BED01B-A8BA-194D-9075-7BA2535EF37B}" type="pres">
      <dgm:prSet presAssocID="{C5E159A3-182D-7B47-A9E4-403B3EA57FC8}" presName="connTx" presStyleLbl="parChTrans1D2" presStyleIdx="5" presStyleCnt="7"/>
      <dgm:spPr/>
    </dgm:pt>
    <dgm:pt modelId="{ED5FACC3-D9FA-7D4F-BF15-509D7DD3FD4F}" type="pres">
      <dgm:prSet presAssocID="{63CDC118-99A4-4943-9F6F-BCBA5C649EB5}" presName="root2" presStyleCnt="0"/>
      <dgm:spPr/>
    </dgm:pt>
    <dgm:pt modelId="{5FE754A5-9293-BE4C-AEC7-5DE526D0FA34}" type="pres">
      <dgm:prSet presAssocID="{63CDC118-99A4-4943-9F6F-BCBA5C649EB5}" presName="LevelTwoTextNode" presStyleLbl="node2" presStyleIdx="3" presStyleCnt="4">
        <dgm:presLayoutVars>
          <dgm:chPref val="3"/>
        </dgm:presLayoutVars>
      </dgm:prSet>
      <dgm:spPr/>
    </dgm:pt>
    <dgm:pt modelId="{B4E88BC7-A922-FF46-9179-E198BE2DE23E}" type="pres">
      <dgm:prSet presAssocID="{63CDC118-99A4-4943-9F6F-BCBA5C649EB5}" presName="level3hierChild" presStyleCnt="0"/>
      <dgm:spPr/>
    </dgm:pt>
    <dgm:pt modelId="{7F9C42FE-0F33-7E44-B3BF-F525FB32BBC5}" type="pres">
      <dgm:prSet presAssocID="{0D1BA33B-1421-B744-ABDD-FC3BB43BF75D}" presName="conn2-1" presStyleLbl="parChTrans1D3" presStyleIdx="8" presStyleCnt="15"/>
      <dgm:spPr/>
    </dgm:pt>
    <dgm:pt modelId="{65903F51-6260-C943-B39F-D4BD5FCBA5DD}" type="pres">
      <dgm:prSet presAssocID="{0D1BA33B-1421-B744-ABDD-FC3BB43BF75D}" presName="connTx" presStyleLbl="parChTrans1D3" presStyleIdx="8" presStyleCnt="15"/>
      <dgm:spPr/>
    </dgm:pt>
    <dgm:pt modelId="{168B06C7-FA09-9C43-8D8C-57C31B7F9FD9}" type="pres">
      <dgm:prSet presAssocID="{B154CFEC-6113-584E-97EA-3626E8F32182}" presName="root2" presStyleCnt="0"/>
      <dgm:spPr/>
    </dgm:pt>
    <dgm:pt modelId="{A16A9AC2-E344-B142-A76D-2AD9B05AA25A}" type="pres">
      <dgm:prSet presAssocID="{B154CFEC-6113-584E-97EA-3626E8F32182}" presName="LevelTwoTextNode" presStyleLbl="node3" presStyleIdx="8" presStyleCnt="15">
        <dgm:presLayoutVars>
          <dgm:chPref val="3"/>
        </dgm:presLayoutVars>
      </dgm:prSet>
      <dgm:spPr/>
    </dgm:pt>
    <dgm:pt modelId="{2F48F37C-2C90-7A4D-97B4-5B8190E02811}" type="pres">
      <dgm:prSet presAssocID="{B154CFEC-6113-584E-97EA-3626E8F32182}" presName="level3hierChild" presStyleCnt="0"/>
      <dgm:spPr/>
    </dgm:pt>
    <dgm:pt modelId="{0B7AC53B-2394-5442-A57D-3EBE5CCBEB0F}" type="pres">
      <dgm:prSet presAssocID="{F5DB7725-4D29-714C-A418-7E1F734D3B03}" presName="conn2-1" presStyleLbl="parChTrans1D3" presStyleIdx="9" presStyleCnt="15"/>
      <dgm:spPr/>
    </dgm:pt>
    <dgm:pt modelId="{C958350B-D118-0948-BC3C-5DD88AB7E586}" type="pres">
      <dgm:prSet presAssocID="{F5DB7725-4D29-714C-A418-7E1F734D3B03}" presName="connTx" presStyleLbl="parChTrans1D3" presStyleIdx="9" presStyleCnt="15"/>
      <dgm:spPr/>
    </dgm:pt>
    <dgm:pt modelId="{CE2D8EDB-57DB-7449-99AE-902648BB9DD2}" type="pres">
      <dgm:prSet presAssocID="{17F93297-60D8-264C-84FC-0D5A50D30D5F}" presName="root2" presStyleCnt="0"/>
      <dgm:spPr/>
    </dgm:pt>
    <dgm:pt modelId="{5C583D55-E96B-A045-838B-10244FEF67D9}" type="pres">
      <dgm:prSet presAssocID="{17F93297-60D8-264C-84FC-0D5A50D30D5F}" presName="LevelTwoTextNode" presStyleLbl="node3" presStyleIdx="9" presStyleCnt="15">
        <dgm:presLayoutVars>
          <dgm:chPref val="3"/>
        </dgm:presLayoutVars>
      </dgm:prSet>
      <dgm:spPr/>
    </dgm:pt>
    <dgm:pt modelId="{82C268C4-47D1-9842-9A45-53991AA6CC62}" type="pres">
      <dgm:prSet presAssocID="{17F93297-60D8-264C-84FC-0D5A50D30D5F}" presName="level3hierChild" presStyleCnt="0"/>
      <dgm:spPr/>
    </dgm:pt>
    <dgm:pt modelId="{49D0DE9A-EE7C-0445-BBC4-ED98EBB8E6E4}" type="pres">
      <dgm:prSet presAssocID="{C8A8DB88-2513-454F-85BA-A0F7F5864C4B}" presName="conn2-1" presStyleLbl="parChTrans1D2" presStyleIdx="6" presStyleCnt="7"/>
      <dgm:spPr/>
    </dgm:pt>
    <dgm:pt modelId="{89203A5A-B959-CB4F-8CC4-B4600BF21D94}" type="pres">
      <dgm:prSet presAssocID="{C8A8DB88-2513-454F-85BA-A0F7F5864C4B}" presName="connTx" presStyleLbl="parChTrans1D2" presStyleIdx="6" presStyleCnt="7"/>
      <dgm:spPr/>
    </dgm:pt>
    <dgm:pt modelId="{9AE0F6EA-0B99-0047-B4E3-D3E00C503C6B}" type="pres">
      <dgm:prSet presAssocID="{0FB26536-F12A-8C4B-A944-1791E8C4793E}" presName="root2" presStyleCnt="0"/>
      <dgm:spPr/>
    </dgm:pt>
    <dgm:pt modelId="{A321E05F-1136-1742-BA8D-00E0D5734771}" type="pres">
      <dgm:prSet presAssocID="{0FB26536-F12A-8C4B-A944-1791E8C4793E}" presName="LevelTwoTextNode" presStyleLbl="asst1" presStyleIdx="2" presStyleCnt="3">
        <dgm:presLayoutVars>
          <dgm:chPref val="3"/>
        </dgm:presLayoutVars>
      </dgm:prSet>
      <dgm:spPr/>
    </dgm:pt>
    <dgm:pt modelId="{4B377C1A-5C8D-5B45-BFE0-E6480398BDDD}" type="pres">
      <dgm:prSet presAssocID="{0FB26536-F12A-8C4B-A944-1791E8C4793E}" presName="level3hierChild" presStyleCnt="0"/>
      <dgm:spPr/>
    </dgm:pt>
    <dgm:pt modelId="{42EC5847-E036-BA4D-841B-289A4509268F}" type="pres">
      <dgm:prSet presAssocID="{601438D3-A520-2046-8EE8-D36C07693ECC}" presName="conn2-1" presStyleLbl="parChTrans1D3" presStyleIdx="10" presStyleCnt="15"/>
      <dgm:spPr/>
    </dgm:pt>
    <dgm:pt modelId="{F3AEE5A0-D3FF-6F43-B2C6-A843F8BAA076}" type="pres">
      <dgm:prSet presAssocID="{601438D3-A520-2046-8EE8-D36C07693ECC}" presName="connTx" presStyleLbl="parChTrans1D3" presStyleIdx="10" presStyleCnt="15"/>
      <dgm:spPr/>
    </dgm:pt>
    <dgm:pt modelId="{26BFC237-892B-774D-B9D0-D30D18E6BE51}" type="pres">
      <dgm:prSet presAssocID="{D6FFBBD4-3062-E248-9FED-BABDD45D5F28}" presName="root2" presStyleCnt="0"/>
      <dgm:spPr/>
    </dgm:pt>
    <dgm:pt modelId="{CD7E97D8-FB81-2C42-AC1C-048E28D23850}" type="pres">
      <dgm:prSet presAssocID="{D6FFBBD4-3062-E248-9FED-BABDD45D5F28}" presName="LevelTwoTextNode" presStyleLbl="node3" presStyleIdx="10" presStyleCnt="15" custLinFactNeighborY="-5084">
        <dgm:presLayoutVars>
          <dgm:chPref val="3"/>
        </dgm:presLayoutVars>
      </dgm:prSet>
      <dgm:spPr/>
    </dgm:pt>
    <dgm:pt modelId="{19416F98-B30F-1048-B55B-46C4B4A2A795}" type="pres">
      <dgm:prSet presAssocID="{D6FFBBD4-3062-E248-9FED-BABDD45D5F28}" presName="level3hierChild" presStyleCnt="0"/>
      <dgm:spPr/>
    </dgm:pt>
    <dgm:pt modelId="{FAE1546F-F871-3A48-9A75-46C384C03243}" type="pres">
      <dgm:prSet presAssocID="{0A2B5704-0F94-E142-8969-E511ACD121D3}" presName="conn2-1" presStyleLbl="parChTrans1D4" presStyleIdx="7" presStyleCnt="13"/>
      <dgm:spPr/>
    </dgm:pt>
    <dgm:pt modelId="{C32168AE-0EE9-5041-A6CF-2A6229C628B6}" type="pres">
      <dgm:prSet presAssocID="{0A2B5704-0F94-E142-8969-E511ACD121D3}" presName="connTx" presStyleLbl="parChTrans1D4" presStyleIdx="7" presStyleCnt="13"/>
      <dgm:spPr/>
    </dgm:pt>
    <dgm:pt modelId="{F576E893-C196-5D47-8C2A-ACC895CDF940}" type="pres">
      <dgm:prSet presAssocID="{F2D14DA4-1F51-AE45-9F55-B39E9190D10B}" presName="root2" presStyleCnt="0"/>
      <dgm:spPr/>
    </dgm:pt>
    <dgm:pt modelId="{DF876E67-8C94-604D-BDF4-83FD66BA7536}" type="pres">
      <dgm:prSet presAssocID="{F2D14DA4-1F51-AE45-9F55-B39E9190D10B}" presName="LevelTwoTextNode" presStyleLbl="node4" presStyleIdx="7" presStyleCnt="13">
        <dgm:presLayoutVars>
          <dgm:chPref val="3"/>
        </dgm:presLayoutVars>
      </dgm:prSet>
      <dgm:spPr/>
    </dgm:pt>
    <dgm:pt modelId="{8AC04BDB-8354-6C47-BF69-59F5A892C3B8}" type="pres">
      <dgm:prSet presAssocID="{F2D14DA4-1F51-AE45-9F55-B39E9190D10B}" presName="level3hierChild" presStyleCnt="0"/>
      <dgm:spPr/>
    </dgm:pt>
    <dgm:pt modelId="{5BCA8AD7-49E4-B746-9A6A-71F61C8FBBD4}" type="pres">
      <dgm:prSet presAssocID="{1AB53294-869A-9F41-8E96-D7CC033FDE1C}" presName="conn2-1" presStyleLbl="parChTrans1D4" presStyleIdx="8" presStyleCnt="13"/>
      <dgm:spPr/>
    </dgm:pt>
    <dgm:pt modelId="{3D53E5F4-5A5C-D043-B6E8-634513D7E489}" type="pres">
      <dgm:prSet presAssocID="{1AB53294-869A-9F41-8E96-D7CC033FDE1C}" presName="connTx" presStyleLbl="parChTrans1D4" presStyleIdx="8" presStyleCnt="13"/>
      <dgm:spPr/>
    </dgm:pt>
    <dgm:pt modelId="{2581D040-CFF8-5B46-A863-727A626DA734}" type="pres">
      <dgm:prSet presAssocID="{2A79F587-4D82-E046-8391-E98E1DD1B869}" presName="root2" presStyleCnt="0"/>
      <dgm:spPr/>
    </dgm:pt>
    <dgm:pt modelId="{A4CB9137-D561-6B47-ADD3-DE93A3AC7FD7}" type="pres">
      <dgm:prSet presAssocID="{2A79F587-4D82-E046-8391-E98E1DD1B869}" presName="LevelTwoTextNode" presStyleLbl="node4" presStyleIdx="8" presStyleCnt="13">
        <dgm:presLayoutVars>
          <dgm:chPref val="3"/>
        </dgm:presLayoutVars>
      </dgm:prSet>
      <dgm:spPr/>
    </dgm:pt>
    <dgm:pt modelId="{7BDB910B-3B07-CD44-B692-4D136FC4811E}" type="pres">
      <dgm:prSet presAssocID="{2A79F587-4D82-E046-8391-E98E1DD1B869}" presName="level3hierChild" presStyleCnt="0"/>
      <dgm:spPr/>
    </dgm:pt>
    <dgm:pt modelId="{84B760BD-5244-B749-B7DD-06AD1B35B411}" type="pres">
      <dgm:prSet presAssocID="{4CF93254-B7FC-F54B-A6D5-B57202197CFD}" presName="conn2-1" presStyleLbl="parChTrans1D4" presStyleIdx="9" presStyleCnt="13"/>
      <dgm:spPr/>
    </dgm:pt>
    <dgm:pt modelId="{928A0830-3934-FD49-9B26-76AE0106FD08}" type="pres">
      <dgm:prSet presAssocID="{4CF93254-B7FC-F54B-A6D5-B57202197CFD}" presName="connTx" presStyleLbl="parChTrans1D4" presStyleIdx="9" presStyleCnt="13"/>
      <dgm:spPr/>
    </dgm:pt>
    <dgm:pt modelId="{C0B2A080-00E1-0A4F-9A06-2172997B6781}" type="pres">
      <dgm:prSet presAssocID="{E8EC1692-BFF4-CB45-85E2-8B57B39B6431}" presName="root2" presStyleCnt="0"/>
      <dgm:spPr/>
    </dgm:pt>
    <dgm:pt modelId="{597A38A6-58E1-D344-B2FD-625F2E191F4D}" type="pres">
      <dgm:prSet presAssocID="{E8EC1692-BFF4-CB45-85E2-8B57B39B6431}" presName="LevelTwoTextNode" presStyleLbl="node4" presStyleIdx="9" presStyleCnt="13">
        <dgm:presLayoutVars>
          <dgm:chPref val="3"/>
        </dgm:presLayoutVars>
      </dgm:prSet>
      <dgm:spPr/>
    </dgm:pt>
    <dgm:pt modelId="{E30CA4B1-4088-7C4E-A289-4D4D9E38A05D}" type="pres">
      <dgm:prSet presAssocID="{E8EC1692-BFF4-CB45-85E2-8B57B39B6431}" presName="level3hierChild" presStyleCnt="0"/>
      <dgm:spPr/>
    </dgm:pt>
    <dgm:pt modelId="{2A5C2D2E-6043-8B41-89FA-98F8554862A7}" type="pres">
      <dgm:prSet presAssocID="{6CF4F98C-13A5-714F-B3BF-6CEE52E234E0}" presName="conn2-1" presStyleLbl="parChTrans1D4" presStyleIdx="10" presStyleCnt="13"/>
      <dgm:spPr/>
    </dgm:pt>
    <dgm:pt modelId="{EA04EA9B-91E6-4F48-90F9-C32A556CDBFB}" type="pres">
      <dgm:prSet presAssocID="{6CF4F98C-13A5-714F-B3BF-6CEE52E234E0}" presName="connTx" presStyleLbl="parChTrans1D4" presStyleIdx="10" presStyleCnt="13"/>
      <dgm:spPr/>
    </dgm:pt>
    <dgm:pt modelId="{68EEF57D-FFED-6748-B9CA-493C5B9E6BDC}" type="pres">
      <dgm:prSet presAssocID="{5A0FD602-639A-9244-81E5-96DF5780F045}" presName="root2" presStyleCnt="0"/>
      <dgm:spPr/>
    </dgm:pt>
    <dgm:pt modelId="{ABF1B134-6AAD-644C-ACAF-5815FD42B105}" type="pres">
      <dgm:prSet presAssocID="{5A0FD602-639A-9244-81E5-96DF5780F045}" presName="LevelTwoTextNode" presStyleLbl="node4" presStyleIdx="10" presStyleCnt="13">
        <dgm:presLayoutVars>
          <dgm:chPref val="3"/>
        </dgm:presLayoutVars>
      </dgm:prSet>
      <dgm:spPr/>
    </dgm:pt>
    <dgm:pt modelId="{35A72B8D-98EA-3847-A751-8FDE2851EA94}" type="pres">
      <dgm:prSet presAssocID="{5A0FD602-639A-9244-81E5-96DF5780F045}" presName="level3hierChild" presStyleCnt="0"/>
      <dgm:spPr/>
    </dgm:pt>
    <dgm:pt modelId="{F3CA87E6-6F6E-A549-AF8B-4FE2DCF03358}" type="pres">
      <dgm:prSet presAssocID="{C7A2286D-F6C3-7E41-ABAB-D02AD862D95B}" presName="conn2-1" presStyleLbl="parChTrans1D3" presStyleIdx="11" presStyleCnt="15"/>
      <dgm:spPr/>
    </dgm:pt>
    <dgm:pt modelId="{2F455AFB-ADCD-1D42-BFDC-A3ABFFFE5AF4}" type="pres">
      <dgm:prSet presAssocID="{C7A2286D-F6C3-7E41-ABAB-D02AD862D95B}" presName="connTx" presStyleLbl="parChTrans1D3" presStyleIdx="11" presStyleCnt="15"/>
      <dgm:spPr/>
    </dgm:pt>
    <dgm:pt modelId="{B5C31769-F8A6-4D4B-9F0A-048E9C9CF54E}" type="pres">
      <dgm:prSet presAssocID="{2C86C52D-53F0-9E4D-993F-337B5E6B84DD}" presName="root2" presStyleCnt="0"/>
      <dgm:spPr/>
    </dgm:pt>
    <dgm:pt modelId="{A570CC37-8D5A-4847-8772-886AAB7E5D13}" type="pres">
      <dgm:prSet presAssocID="{2C86C52D-53F0-9E4D-993F-337B5E6B84DD}" presName="LevelTwoTextNode" presStyleLbl="node3" presStyleIdx="11" presStyleCnt="15">
        <dgm:presLayoutVars>
          <dgm:chPref val="3"/>
        </dgm:presLayoutVars>
      </dgm:prSet>
      <dgm:spPr/>
    </dgm:pt>
    <dgm:pt modelId="{1970E81B-B433-2F4C-B36C-5DC9047EFAAC}" type="pres">
      <dgm:prSet presAssocID="{2C86C52D-53F0-9E4D-993F-337B5E6B84DD}" presName="level3hierChild" presStyleCnt="0"/>
      <dgm:spPr/>
    </dgm:pt>
    <dgm:pt modelId="{7C3B25F2-4A52-F64E-9B71-4904750CA0F4}" type="pres">
      <dgm:prSet presAssocID="{25F64A82-F1F1-DD47-B8DE-ADCCF1344678}" presName="conn2-1" presStyleLbl="parChTrans1D3" presStyleIdx="12" presStyleCnt="15"/>
      <dgm:spPr/>
    </dgm:pt>
    <dgm:pt modelId="{D2170187-4BB4-4343-9A7B-4ADEEA7F0658}" type="pres">
      <dgm:prSet presAssocID="{25F64A82-F1F1-DD47-B8DE-ADCCF1344678}" presName="connTx" presStyleLbl="parChTrans1D3" presStyleIdx="12" presStyleCnt="15"/>
      <dgm:spPr/>
    </dgm:pt>
    <dgm:pt modelId="{F5669816-D193-8245-8EE2-950128FC4D03}" type="pres">
      <dgm:prSet presAssocID="{8E5088FA-6940-BF4D-A966-52AF49C29691}" presName="root2" presStyleCnt="0"/>
      <dgm:spPr/>
    </dgm:pt>
    <dgm:pt modelId="{8B3517A0-EF0F-2549-AA66-E1D4E834BF05}" type="pres">
      <dgm:prSet presAssocID="{8E5088FA-6940-BF4D-A966-52AF49C29691}" presName="LevelTwoTextNode" presStyleLbl="node3" presStyleIdx="12" presStyleCnt="15">
        <dgm:presLayoutVars>
          <dgm:chPref val="3"/>
        </dgm:presLayoutVars>
      </dgm:prSet>
      <dgm:spPr/>
    </dgm:pt>
    <dgm:pt modelId="{4E210BE3-5966-BE46-A345-4E7E7B53ADA1}" type="pres">
      <dgm:prSet presAssocID="{8E5088FA-6940-BF4D-A966-52AF49C29691}" presName="level3hierChild" presStyleCnt="0"/>
      <dgm:spPr/>
    </dgm:pt>
    <dgm:pt modelId="{DA579C5D-41A1-C847-9F12-CC240118F4EB}" type="pres">
      <dgm:prSet presAssocID="{ABE87D96-6FB4-5A41-A695-48B6679F163F}" presName="conn2-1" presStyleLbl="parChTrans1D3" presStyleIdx="13" presStyleCnt="15"/>
      <dgm:spPr/>
    </dgm:pt>
    <dgm:pt modelId="{2131C021-CB0B-F842-B3D8-82E77A288D8F}" type="pres">
      <dgm:prSet presAssocID="{ABE87D96-6FB4-5A41-A695-48B6679F163F}" presName="connTx" presStyleLbl="parChTrans1D3" presStyleIdx="13" presStyleCnt="15"/>
      <dgm:spPr/>
    </dgm:pt>
    <dgm:pt modelId="{E6E12B7E-8129-2644-82E9-9B8BF59B1FA3}" type="pres">
      <dgm:prSet presAssocID="{1F72635A-34AC-B74D-83F6-5D2B0FE9708F}" presName="root2" presStyleCnt="0"/>
      <dgm:spPr/>
    </dgm:pt>
    <dgm:pt modelId="{F8EFE06D-2BFD-C644-AF2C-744F4983F25A}" type="pres">
      <dgm:prSet presAssocID="{1F72635A-34AC-B74D-83F6-5D2B0FE9708F}" presName="LevelTwoTextNode" presStyleLbl="node3" presStyleIdx="13" presStyleCnt="15">
        <dgm:presLayoutVars>
          <dgm:chPref val="3"/>
        </dgm:presLayoutVars>
      </dgm:prSet>
      <dgm:spPr/>
    </dgm:pt>
    <dgm:pt modelId="{89D97480-20A1-9246-9FC9-F332CFB774E1}" type="pres">
      <dgm:prSet presAssocID="{1F72635A-34AC-B74D-83F6-5D2B0FE9708F}" presName="level3hierChild" presStyleCnt="0"/>
      <dgm:spPr/>
    </dgm:pt>
    <dgm:pt modelId="{2956C27A-F226-164B-BC6D-174918E14DEA}" type="pres">
      <dgm:prSet presAssocID="{3EB72601-4E98-8B40-8F6C-1BC5E8A58E95}" presName="conn2-1" presStyleLbl="parChTrans1D4" presStyleIdx="11" presStyleCnt="13"/>
      <dgm:spPr/>
    </dgm:pt>
    <dgm:pt modelId="{E4502B5D-696B-A740-B778-B5CF3622922C}" type="pres">
      <dgm:prSet presAssocID="{3EB72601-4E98-8B40-8F6C-1BC5E8A58E95}" presName="connTx" presStyleLbl="parChTrans1D4" presStyleIdx="11" presStyleCnt="13"/>
      <dgm:spPr/>
    </dgm:pt>
    <dgm:pt modelId="{4D5CC0B9-7B9E-AA4E-BFDE-91DAC34E3FFE}" type="pres">
      <dgm:prSet presAssocID="{1BAD30C7-CC1C-214C-B00C-FFEED8B9B209}" presName="root2" presStyleCnt="0"/>
      <dgm:spPr/>
    </dgm:pt>
    <dgm:pt modelId="{342AAE53-27E3-6549-BBDA-2A9C511C792E}" type="pres">
      <dgm:prSet presAssocID="{1BAD30C7-CC1C-214C-B00C-FFEED8B9B209}" presName="LevelTwoTextNode" presStyleLbl="node4" presStyleIdx="11" presStyleCnt="13">
        <dgm:presLayoutVars>
          <dgm:chPref val="3"/>
        </dgm:presLayoutVars>
      </dgm:prSet>
      <dgm:spPr/>
    </dgm:pt>
    <dgm:pt modelId="{404CB685-DC25-134E-AE49-167B83934595}" type="pres">
      <dgm:prSet presAssocID="{1BAD30C7-CC1C-214C-B00C-FFEED8B9B209}" presName="level3hierChild" presStyleCnt="0"/>
      <dgm:spPr/>
    </dgm:pt>
    <dgm:pt modelId="{0298FE37-3478-D441-9BA7-73363052CCDA}" type="pres">
      <dgm:prSet presAssocID="{8DF50440-2C10-C74B-8870-16612F7B49E3}" presName="conn2-1" presStyleLbl="parChTrans1D3" presStyleIdx="14" presStyleCnt="15"/>
      <dgm:spPr/>
    </dgm:pt>
    <dgm:pt modelId="{44D64CAA-E176-7B4F-94CB-D843247C0E4C}" type="pres">
      <dgm:prSet presAssocID="{8DF50440-2C10-C74B-8870-16612F7B49E3}" presName="connTx" presStyleLbl="parChTrans1D3" presStyleIdx="14" presStyleCnt="15"/>
      <dgm:spPr/>
    </dgm:pt>
    <dgm:pt modelId="{5EBD21F9-DAE8-064D-B4FC-FD9B77C36FC6}" type="pres">
      <dgm:prSet presAssocID="{BAAE57FB-7E70-3147-B9A6-1F6881084621}" presName="root2" presStyleCnt="0"/>
      <dgm:spPr/>
    </dgm:pt>
    <dgm:pt modelId="{B7F7CBB0-91C9-064C-9A73-82B213A9859C}" type="pres">
      <dgm:prSet presAssocID="{BAAE57FB-7E70-3147-B9A6-1F6881084621}" presName="LevelTwoTextNode" presStyleLbl="node3" presStyleIdx="14" presStyleCnt="15">
        <dgm:presLayoutVars>
          <dgm:chPref val="3"/>
        </dgm:presLayoutVars>
      </dgm:prSet>
      <dgm:spPr/>
    </dgm:pt>
    <dgm:pt modelId="{1235FDE8-D972-E54B-8173-8519EBDB4F6D}" type="pres">
      <dgm:prSet presAssocID="{BAAE57FB-7E70-3147-B9A6-1F6881084621}" presName="level3hierChild" presStyleCnt="0"/>
      <dgm:spPr/>
    </dgm:pt>
    <dgm:pt modelId="{81025B8A-C6CA-FD41-BCF0-24F925FF329C}" type="pres">
      <dgm:prSet presAssocID="{605C9C0C-C323-C94C-BA0A-644F18F6D4E9}" presName="conn2-1" presStyleLbl="parChTrans1D4" presStyleIdx="12" presStyleCnt="13"/>
      <dgm:spPr/>
    </dgm:pt>
    <dgm:pt modelId="{2A40395B-43D6-4240-A9D4-DDB2F2EB7490}" type="pres">
      <dgm:prSet presAssocID="{605C9C0C-C323-C94C-BA0A-644F18F6D4E9}" presName="connTx" presStyleLbl="parChTrans1D4" presStyleIdx="12" presStyleCnt="13"/>
      <dgm:spPr/>
    </dgm:pt>
    <dgm:pt modelId="{25AF0F07-B61D-7640-9C99-C12F32239ABC}" type="pres">
      <dgm:prSet presAssocID="{4CDB2595-C190-A543-B0FD-65FA3552D8F8}" presName="root2" presStyleCnt="0"/>
      <dgm:spPr/>
    </dgm:pt>
    <dgm:pt modelId="{CA3DA14B-46F1-4F4D-A14C-58DD1BF1A4AE}" type="pres">
      <dgm:prSet presAssocID="{4CDB2595-C190-A543-B0FD-65FA3552D8F8}" presName="LevelTwoTextNode" presStyleLbl="node4" presStyleIdx="12" presStyleCnt="13">
        <dgm:presLayoutVars>
          <dgm:chPref val="3"/>
        </dgm:presLayoutVars>
      </dgm:prSet>
      <dgm:spPr/>
    </dgm:pt>
    <dgm:pt modelId="{A605185E-4F4F-F546-BE1E-157B8ABCD900}" type="pres">
      <dgm:prSet presAssocID="{4CDB2595-C190-A543-B0FD-65FA3552D8F8}" presName="level3hierChild" presStyleCnt="0"/>
      <dgm:spPr/>
    </dgm:pt>
  </dgm:ptLst>
  <dgm:cxnLst>
    <dgm:cxn modelId="{C7847100-0C75-6C43-B2AF-D4E94775CC04}" type="presOf" srcId="{AFE5D36F-2E90-0A45-A234-0F003EC149BD}" destId="{FC1EBE63-1A5D-9A48-B391-B92E2912474D}" srcOrd="0" destOrd="0" presId="urn:microsoft.com/office/officeart/2008/layout/HorizontalMultiLevelHierarchy"/>
    <dgm:cxn modelId="{27111701-38D4-004D-9C19-5C1A5A373580}" type="presOf" srcId="{1E280A5A-5C6A-AB41-BE1B-08098981234F}" destId="{3D698195-DFE5-C84B-8E89-40C762F1AC7A}" srcOrd="0" destOrd="0" presId="urn:microsoft.com/office/officeart/2008/layout/HorizontalMultiLevelHierarchy"/>
    <dgm:cxn modelId="{48850C05-2DD0-D742-B089-3C06506BF8A4}" type="presOf" srcId="{C7A2286D-F6C3-7E41-ABAB-D02AD862D95B}" destId="{2F455AFB-ADCD-1D42-BFDC-A3ABFFFE5AF4}" srcOrd="1" destOrd="0" presId="urn:microsoft.com/office/officeart/2008/layout/HorizontalMultiLevelHierarchy"/>
    <dgm:cxn modelId="{9A97F80B-6BB8-934D-B64F-5A69B32ADBC0}" type="presOf" srcId="{62E83D88-C241-9340-B016-19F709BFFCD2}" destId="{49BF3CD2-F62C-1940-B8EC-05FDF7AE0821}" srcOrd="0" destOrd="0" presId="urn:microsoft.com/office/officeart/2008/layout/HorizontalMultiLevelHierarchy"/>
    <dgm:cxn modelId="{3FB9B20D-D7F5-7B45-88FB-9A7A9C8917B9}" type="presOf" srcId="{9B8787A2-CEBA-4B4E-841D-38273C5BCB3A}" destId="{0231093B-DB91-3D4D-B206-68CDDE087CBA}" srcOrd="0" destOrd="0" presId="urn:microsoft.com/office/officeart/2008/layout/HorizontalMultiLevelHierarchy"/>
    <dgm:cxn modelId="{6915BD12-ECD6-D44F-8E31-00E9F25A23F7}" type="presOf" srcId="{8A4A3BD3-A029-D443-9B41-6F99D73A90E1}" destId="{F8391E0F-E012-B44D-805A-16C479C69DF1}" srcOrd="1" destOrd="0" presId="urn:microsoft.com/office/officeart/2008/layout/HorizontalMultiLevelHierarchy"/>
    <dgm:cxn modelId="{A8462517-5D64-5C42-93BD-518787695ACC}" type="presOf" srcId="{F020C306-37D6-A94E-B9C0-B742BF715D38}" destId="{A1D97CE7-AEEB-0046-AE5A-FCE50C10B237}" srcOrd="0" destOrd="0" presId="urn:microsoft.com/office/officeart/2008/layout/HorizontalMultiLevelHierarchy"/>
    <dgm:cxn modelId="{B2BBCA17-93E4-894F-912A-ECBDC8FBB873}" type="presOf" srcId="{63CDC118-99A4-4943-9F6F-BCBA5C649EB5}" destId="{5FE754A5-9293-BE4C-AEC7-5DE526D0FA34}" srcOrd="0" destOrd="0" presId="urn:microsoft.com/office/officeart/2008/layout/HorizontalMultiLevelHierarchy"/>
    <dgm:cxn modelId="{99F8E118-C4AF-6844-91B9-B089E349EF8F}" srcId="{6257FF20-606B-FC43-811A-B543018DC3CC}" destId="{1E280A5A-5C6A-AB41-BE1B-08098981234F}" srcOrd="3" destOrd="0" parTransId="{F020C306-37D6-A94E-B9C0-B742BF715D38}" sibTransId="{B18A4A39-D213-9442-A6F4-74888BFC2F78}"/>
    <dgm:cxn modelId="{C9D1CF19-C0E5-B64D-8D9C-F194CA1619F2}" type="presOf" srcId="{2BEC657E-EFFF-B640-8FBE-74B1F78448C8}" destId="{6E8C16A6-188C-654D-B704-92E3716D9989}" srcOrd="0" destOrd="0" presId="urn:microsoft.com/office/officeart/2008/layout/HorizontalMultiLevelHierarchy"/>
    <dgm:cxn modelId="{778F4A1A-BD53-C64A-8E7D-293C98DF8D94}" type="presOf" srcId="{C8A8DB88-2513-454F-85BA-A0F7F5864C4B}" destId="{49D0DE9A-EE7C-0445-BBC4-ED98EBB8E6E4}" srcOrd="0" destOrd="0" presId="urn:microsoft.com/office/officeart/2008/layout/HorizontalMultiLevelHierarchy"/>
    <dgm:cxn modelId="{25742B1C-1580-AD4E-BB9F-EA721E9E38C7}" type="presOf" srcId="{3A4E8F8B-E5E5-D64A-88F8-5E2EECAE9B4E}" destId="{F2F2ED13-C4EA-F841-B995-70BEB983D0F1}" srcOrd="0" destOrd="0" presId="urn:microsoft.com/office/officeart/2008/layout/HorizontalMultiLevelHierarchy"/>
    <dgm:cxn modelId="{B6BF851F-D799-0D48-B2EC-2E0B6156FC54}" type="presOf" srcId="{4CF93254-B7FC-F54B-A6D5-B57202197CFD}" destId="{84B760BD-5244-B749-B7DD-06AD1B35B411}" srcOrd="0" destOrd="0" presId="urn:microsoft.com/office/officeart/2008/layout/HorizontalMultiLevelHierarchy"/>
    <dgm:cxn modelId="{FAB16B23-1241-9E49-9B6F-F255F252F5EC}" srcId="{6257FF20-606B-FC43-811A-B543018DC3CC}" destId="{8A597EA4-52EA-6742-BCED-9AD4823E1E33}" srcOrd="2" destOrd="0" parTransId="{8A4A3BD3-A029-D443-9B41-6F99D73A90E1}" sibTransId="{AB3BCEC8-6F14-7142-B5A9-7FC06DC25A97}"/>
    <dgm:cxn modelId="{11AECF25-1158-5748-91D5-F0DD8D249242}" type="presOf" srcId="{1AB53294-869A-9F41-8E96-D7CC033FDE1C}" destId="{3D53E5F4-5A5C-D043-B6E8-634513D7E489}" srcOrd="1" destOrd="0" presId="urn:microsoft.com/office/officeart/2008/layout/HorizontalMultiLevelHierarchy"/>
    <dgm:cxn modelId="{2B20F325-C924-CD4D-A3D8-C25319BDDF2F}" type="presOf" srcId="{80462442-5DE6-2542-8592-08E089C1A4F8}" destId="{8FFE6597-237D-E24A-878D-EA10C5ED66FD}" srcOrd="1" destOrd="0" presId="urn:microsoft.com/office/officeart/2008/layout/HorizontalMultiLevelHierarchy"/>
    <dgm:cxn modelId="{6D1BF426-2078-0249-A407-F6BDF0D361F3}" srcId="{D6FFBBD4-3062-E248-9FED-BABDD45D5F28}" destId="{5A0FD602-639A-9244-81E5-96DF5780F045}" srcOrd="3" destOrd="0" parTransId="{6CF4F98C-13A5-714F-B3BF-6CEE52E234E0}" sibTransId="{578A8774-9FCA-8847-8D54-8EFE766DBF9A}"/>
    <dgm:cxn modelId="{D9860528-79A9-2844-AA6F-7FA76EC8C072}" type="presOf" srcId="{ABE87D96-6FB4-5A41-A695-48B6679F163F}" destId="{2131C021-CB0B-F842-B3D8-82E77A288D8F}" srcOrd="1" destOrd="0" presId="urn:microsoft.com/office/officeart/2008/layout/HorizontalMultiLevelHierarchy"/>
    <dgm:cxn modelId="{A86CC229-8EDC-EC43-AD6A-9898F6D28054}" type="presOf" srcId="{E960AA02-9DC3-3440-96C8-B4E2E1F90586}" destId="{B6793307-F35C-0140-8980-763193941789}" srcOrd="1" destOrd="0" presId="urn:microsoft.com/office/officeart/2008/layout/HorizontalMultiLevelHierarchy"/>
    <dgm:cxn modelId="{A147B72B-8BEE-1147-AFB4-179DFE33BF0F}" type="presOf" srcId="{1BD6ED99-78AB-B445-8236-63096ECA9873}" destId="{BC534C35-3B10-964F-9FBF-06932A048C96}" srcOrd="1" destOrd="0" presId="urn:microsoft.com/office/officeart/2008/layout/HorizontalMultiLevelHierarchy"/>
    <dgm:cxn modelId="{94FA162E-495E-EB4E-8DC5-31F2AF3FC6F8}" srcId="{E1229B9E-2423-E64E-ADC4-A72D1ADBB22B}" destId="{B8859F04-211D-AE4D-AD94-972A0424E0BA}" srcOrd="0" destOrd="0" parTransId="{E960AA02-9DC3-3440-96C8-B4E2E1F90586}" sibTransId="{212E5452-0880-E34B-AE99-5EB965AE9C1C}"/>
    <dgm:cxn modelId="{29A4D82E-80DA-A14E-9355-BF071A193F4B}" srcId="{D6FFBBD4-3062-E248-9FED-BABDD45D5F28}" destId="{E8EC1692-BFF4-CB45-85E2-8B57B39B6431}" srcOrd="2" destOrd="0" parTransId="{4CF93254-B7FC-F54B-A6D5-B57202197CFD}" sibTransId="{625C13D6-4E88-7B4D-940B-5A0748068737}"/>
    <dgm:cxn modelId="{8E082630-4907-174A-9ABE-45967641D1BE}" type="presOf" srcId="{F5DB7725-4D29-714C-A418-7E1F734D3B03}" destId="{0B7AC53B-2394-5442-A57D-3EBE5CCBEB0F}" srcOrd="0" destOrd="0" presId="urn:microsoft.com/office/officeart/2008/layout/HorizontalMultiLevelHierarchy"/>
    <dgm:cxn modelId="{23705131-9E1E-8A4A-9AFD-76C1512F1485}" type="presOf" srcId="{AC2FF3B9-8786-EB46-B615-534E0C69535D}" destId="{71786581-2822-1C4A-BB82-637714C9807C}" srcOrd="0" destOrd="0" presId="urn:microsoft.com/office/officeart/2008/layout/HorizontalMultiLevelHierarchy"/>
    <dgm:cxn modelId="{76438331-0899-644C-A1CA-D3D64D6CDE7D}" type="presOf" srcId="{E24E0E15-639B-BC4B-8B22-9A7EA8CFF142}" destId="{4D1FE4ED-4FC0-E24C-A8D5-69B0FC61EB17}" srcOrd="0" destOrd="0" presId="urn:microsoft.com/office/officeart/2008/layout/HorizontalMultiLevelHierarchy"/>
    <dgm:cxn modelId="{E7DAE031-C696-004B-8FB8-64001640353F}" type="presOf" srcId="{E94C337F-51C6-8A43-AFB5-F3C6975ECE76}" destId="{57B6612E-4136-D842-8F0E-2CD456CE0EA5}" srcOrd="0" destOrd="0" presId="urn:microsoft.com/office/officeart/2008/layout/HorizontalMultiLevelHierarchy"/>
    <dgm:cxn modelId="{D6599835-897E-3645-9080-1669DBB6DBC1}" type="presOf" srcId="{430C7074-DA14-AE47-BF5D-C644F762E833}" destId="{B8C7861C-38A2-7346-B508-A51B50FC9D80}" srcOrd="0" destOrd="0" presId="urn:microsoft.com/office/officeart/2008/layout/HorizontalMultiLevelHierarchy"/>
    <dgm:cxn modelId="{82E82C36-E2D4-9E49-B95F-B97CC0CCE8A5}" type="presOf" srcId="{C5E159A3-182D-7B47-A9E4-403B3EA57FC8}" destId="{B5BED01B-A8BA-194D-9075-7BA2535EF37B}" srcOrd="1" destOrd="0" presId="urn:microsoft.com/office/officeart/2008/layout/HorizontalMultiLevelHierarchy"/>
    <dgm:cxn modelId="{F1D8B336-58C7-CF4A-8C12-03EB3BCAE7A7}" type="presOf" srcId="{1F72635A-34AC-B74D-83F6-5D2B0FE9708F}" destId="{F8EFE06D-2BFD-C644-AF2C-744F4983F25A}" srcOrd="0" destOrd="0" presId="urn:microsoft.com/office/officeart/2008/layout/HorizontalMultiLevelHierarchy"/>
    <dgm:cxn modelId="{8CEDB73D-BE92-9B4E-8EC4-DBD3AEE3C62B}" type="presOf" srcId="{0A2B5704-0F94-E142-8969-E511ACD121D3}" destId="{FAE1546F-F871-3A48-9A75-46C384C03243}" srcOrd="0" destOrd="0" presId="urn:microsoft.com/office/officeart/2008/layout/HorizontalMultiLevelHierarchy"/>
    <dgm:cxn modelId="{ECAE273E-605D-3941-8763-7876A7DD45C6}" srcId="{0FB26536-F12A-8C4B-A944-1791E8C4793E}" destId="{1F72635A-34AC-B74D-83F6-5D2B0FE9708F}" srcOrd="3" destOrd="0" parTransId="{ABE87D96-6FB4-5A41-A695-48B6679F163F}" sibTransId="{91C76BFB-D3CA-9242-B26F-ADE55CBE44DA}"/>
    <dgm:cxn modelId="{F8FC4A3E-6040-F14A-9EA5-B3CA06CCA91A}" type="presOf" srcId="{0FB26536-F12A-8C4B-A944-1791E8C4793E}" destId="{A321E05F-1136-1742-BA8D-00E0D5734771}" srcOrd="0" destOrd="0" presId="urn:microsoft.com/office/officeart/2008/layout/HorizontalMultiLevelHierarchy"/>
    <dgm:cxn modelId="{A5DF583F-2621-DB4F-BBBE-D370CA553FDA}" type="presOf" srcId="{0D1BA33B-1421-B744-ABDD-FC3BB43BF75D}" destId="{65903F51-6260-C943-B39F-D4BD5FCBA5DD}" srcOrd="1" destOrd="0" presId="urn:microsoft.com/office/officeart/2008/layout/HorizontalMultiLevelHierarchy"/>
    <dgm:cxn modelId="{5248075B-FF2C-844B-96BB-B4FFF20992BF}" type="presOf" srcId="{E8EC1692-BFF4-CB45-85E2-8B57B39B6431}" destId="{597A38A6-58E1-D344-B2FD-625F2E191F4D}" srcOrd="0" destOrd="0" presId="urn:microsoft.com/office/officeart/2008/layout/HorizontalMultiLevelHierarchy"/>
    <dgm:cxn modelId="{264EC35B-2B76-5243-8942-C8850CF5F6E6}" type="presOf" srcId="{18BEE266-AE03-BC4A-8445-C6BC76A79A26}" destId="{6F0C415C-6690-C84E-A14E-E9F23E65F16E}" srcOrd="0" destOrd="0" presId="urn:microsoft.com/office/officeart/2008/layout/HorizontalMultiLevelHierarchy"/>
    <dgm:cxn modelId="{0DBB7E5D-2706-534F-A132-5F0416599866}" srcId="{2BEC657E-EFFF-B640-8FBE-74B1F78448C8}" destId="{333A7491-1401-4149-8990-8DE1B46FF231}" srcOrd="0" destOrd="0" parTransId="{C85A32EA-CC93-4842-85BF-B96C64C6B316}" sibTransId="{176941D3-0769-7949-91AB-6E87DEF03358}"/>
    <dgm:cxn modelId="{2DA78A43-115A-374F-A53D-BBDD7B40BF1D}" type="presOf" srcId="{224C3E13-D36A-1E4D-B728-5AAFBF945D64}" destId="{4132D164-F272-2041-8CAD-23E52E2EBBF7}" srcOrd="0" destOrd="0" presId="urn:microsoft.com/office/officeart/2008/layout/HorizontalMultiLevelHierarchy"/>
    <dgm:cxn modelId="{B47BA563-D353-5041-905F-8666F7F6B6C7}" srcId="{0FB26536-F12A-8C4B-A944-1791E8C4793E}" destId="{8E5088FA-6940-BF4D-A966-52AF49C29691}" srcOrd="2" destOrd="0" parTransId="{25F64A82-F1F1-DD47-B8DE-ADCCF1344678}" sibTransId="{E40BB80F-8CAC-B24D-8E3D-F50E191B3682}"/>
    <dgm:cxn modelId="{384DCC43-4AC0-884B-8339-435CD70708EC}" type="presOf" srcId="{E5C40949-133B-B84F-AC9C-CA4B2C906BE6}" destId="{601E23AC-4F46-684C-BD4B-1D90F284CA68}" srcOrd="1" destOrd="0" presId="urn:microsoft.com/office/officeart/2008/layout/HorizontalMultiLevelHierarchy"/>
    <dgm:cxn modelId="{3A4C3644-BAE3-204D-B351-237EFC038CA9}" srcId="{0059B090-E425-2C4C-BBD6-E3B5BB910B72}" destId="{E94C337F-51C6-8A43-AFB5-F3C6975ECE76}" srcOrd="1" destOrd="0" parTransId="{0C1F882B-3CC8-C044-ADB7-292377B26FF0}" sibTransId="{83F14D3A-E787-0146-BB58-BA209A1F70DB}"/>
    <dgm:cxn modelId="{9E9E1647-2740-2644-BA84-A4D83007372E}" type="presOf" srcId="{3EB72601-4E98-8B40-8F6C-1BC5E8A58E95}" destId="{E4502B5D-696B-A740-B778-B5CF3622922C}" srcOrd="1" destOrd="0" presId="urn:microsoft.com/office/officeart/2008/layout/HorizontalMultiLevelHierarchy"/>
    <dgm:cxn modelId="{99867C49-1049-ED4E-A1ED-5B5646B431B6}" type="presOf" srcId="{E960AA02-9DC3-3440-96C8-B4E2E1F90586}" destId="{D1EDBDEC-27D7-C140-B8C0-354C0F4B06A6}" srcOrd="0" destOrd="0" presId="urn:microsoft.com/office/officeart/2008/layout/HorizontalMultiLevelHierarchy"/>
    <dgm:cxn modelId="{D574B949-89D4-CF41-8A99-117158C026A4}" srcId="{D6FFBBD4-3062-E248-9FED-BABDD45D5F28}" destId="{F2D14DA4-1F51-AE45-9F55-B39E9190D10B}" srcOrd="0" destOrd="0" parTransId="{0A2B5704-0F94-E142-8969-E511ACD121D3}" sibTransId="{6C524D5A-F7E6-0648-B50B-90A53DBDDDBF}"/>
    <dgm:cxn modelId="{C4CCF049-822D-CC45-BABF-30C91D8EFFD0}" type="presOf" srcId="{8A597EA4-52EA-6742-BCED-9AD4823E1E33}" destId="{AAB8B212-E31D-1D4E-B961-B0AC448CFCC2}" srcOrd="0" destOrd="0" presId="urn:microsoft.com/office/officeart/2008/layout/HorizontalMultiLevelHierarchy"/>
    <dgm:cxn modelId="{DD036A6A-0886-0049-90AA-CED33BA9F6EF}" type="presOf" srcId="{605C9C0C-C323-C94C-BA0A-644F18F6D4E9}" destId="{2A40395B-43D6-4240-A9D4-DDB2F2EB7490}" srcOrd="1" destOrd="0" presId="urn:microsoft.com/office/officeart/2008/layout/HorizontalMultiLevelHierarchy"/>
    <dgm:cxn modelId="{070C806B-9440-6541-9429-7C2DE1C0FA27}" srcId="{63CDC118-99A4-4943-9F6F-BCBA5C649EB5}" destId="{B154CFEC-6113-584E-97EA-3626E8F32182}" srcOrd="0" destOrd="0" parTransId="{0D1BA33B-1421-B744-ABDD-FC3BB43BF75D}" sibTransId="{65693FF4-E1C6-0C47-933A-50705267FD79}"/>
    <dgm:cxn modelId="{89838D4B-990D-9448-A2E8-2FCD47674423}" type="presOf" srcId="{3A4E8F8B-E5E5-D64A-88F8-5E2EECAE9B4E}" destId="{38C3B198-1897-964E-8295-20C5693BA454}" srcOrd="1" destOrd="0" presId="urn:microsoft.com/office/officeart/2008/layout/HorizontalMultiLevelHierarchy"/>
    <dgm:cxn modelId="{8E6DA34C-49FF-5641-8F5A-C382983888E4}" type="presOf" srcId="{C85A32EA-CC93-4842-85BF-B96C64C6B316}" destId="{DF201E53-BB28-F141-A51A-A9F121D4B120}" srcOrd="0" destOrd="0" presId="urn:microsoft.com/office/officeart/2008/layout/HorizontalMultiLevelHierarchy"/>
    <dgm:cxn modelId="{BF6D644D-1D81-1446-93CC-98FA3790A90C}" type="presOf" srcId="{25F64A82-F1F1-DD47-B8DE-ADCCF1344678}" destId="{D2170187-4BB4-4343-9A7B-4ADEEA7F0658}" srcOrd="1" destOrd="0" presId="urn:microsoft.com/office/officeart/2008/layout/HorizontalMultiLevelHierarchy"/>
    <dgm:cxn modelId="{4B76976D-2EC9-6646-A935-8FBE23CEB156}" srcId="{D4C49E98-4C20-5D47-9FEE-CF2C6846113F}" destId="{7442766A-E1A9-DB40-A9F2-0E407F73827F}" srcOrd="0" destOrd="0" parTransId="{AFE5D36F-2E90-0A45-A234-0F003EC149BD}" sibTransId="{BB15ED3E-FF3A-054B-8661-6067E5BFB370}"/>
    <dgm:cxn modelId="{7F7FE14D-5303-3D45-81DF-170DA0620F0F}" type="presOf" srcId="{6CF4F98C-13A5-714F-B3BF-6CEE52E234E0}" destId="{EA04EA9B-91E6-4F48-90F9-C32A556CDBFB}" srcOrd="1" destOrd="0" presId="urn:microsoft.com/office/officeart/2008/layout/HorizontalMultiLevelHierarchy"/>
    <dgm:cxn modelId="{39D1124E-9CFE-0344-B346-AD15E8D8BD3A}" type="presOf" srcId="{605C9C0C-C323-C94C-BA0A-644F18F6D4E9}" destId="{81025B8A-C6CA-FD41-BCF0-24F925FF329C}" srcOrd="0" destOrd="0" presId="urn:microsoft.com/office/officeart/2008/layout/HorizontalMultiLevelHierarchy"/>
    <dgm:cxn modelId="{784D524E-8E79-FB48-A00B-B861EA1C08C3}" srcId="{0FB26536-F12A-8C4B-A944-1791E8C4793E}" destId="{D6FFBBD4-3062-E248-9FED-BABDD45D5F28}" srcOrd="0" destOrd="0" parTransId="{601438D3-A520-2046-8EE8-D36C07693ECC}" sibTransId="{CC20F5B0-DC2C-5546-9383-E0A3D7CB06AD}"/>
    <dgm:cxn modelId="{218E2B4F-9739-F147-9885-50EB1A1A2144}" type="presOf" srcId="{F5DB7725-4D29-714C-A418-7E1F734D3B03}" destId="{C958350B-D118-0948-BC3C-5DD88AB7E586}" srcOrd="1" destOrd="0" presId="urn:microsoft.com/office/officeart/2008/layout/HorizontalMultiLevelHierarchy"/>
    <dgm:cxn modelId="{1B896670-FA4F-2D42-961A-B7FDCCF240A0}" srcId="{D6FFBBD4-3062-E248-9FED-BABDD45D5F28}" destId="{2A79F587-4D82-E046-8391-E98E1DD1B869}" srcOrd="1" destOrd="0" parTransId="{1AB53294-869A-9F41-8E96-D7CC033FDE1C}" sibTransId="{14C246A0-B33D-0142-85CE-0E1631CB8A2E}"/>
    <dgm:cxn modelId="{32DCAE70-7D15-1D47-AB41-4F8C6B2B6C3A}" srcId="{B8859F04-211D-AE4D-AD94-972A0424E0BA}" destId="{3FE19E42-B790-604C-A5A0-E2A116248CD7}" srcOrd="1" destOrd="0" parTransId="{3A4E8F8B-E5E5-D64A-88F8-5E2EECAE9B4E}" sibTransId="{5878A765-AC77-964A-BA8C-3E649CAC3AED}"/>
    <dgm:cxn modelId="{9408AB51-BFC1-0343-9BE0-F42936A7731E}" srcId="{0059B090-E425-2C4C-BBD6-E3B5BB910B72}" destId="{D4C49E98-4C20-5D47-9FEE-CF2C6846113F}" srcOrd="0" destOrd="0" parTransId="{E24E0E15-639B-BC4B-8B22-9A7EA8CFF142}" sibTransId="{88CC6D0F-0B56-774F-A93A-F61C50E10979}"/>
    <dgm:cxn modelId="{37D4BA51-6410-E643-B3C7-6B6F4C2C7B11}" srcId="{6257FF20-606B-FC43-811A-B543018DC3CC}" destId="{0FB26536-F12A-8C4B-A944-1791E8C4793E}" srcOrd="6" destOrd="0" parTransId="{C8A8DB88-2513-454F-85BA-A0F7F5864C4B}" sibTransId="{34473B6B-109B-054B-960A-81A183628C0C}"/>
    <dgm:cxn modelId="{FFD54872-F494-1C41-8B15-B00ACC9504F9}" type="presOf" srcId="{601438D3-A520-2046-8EE8-D36C07693ECC}" destId="{F3AEE5A0-D3FF-6F43-B2C6-A843F8BAA076}" srcOrd="1" destOrd="0" presId="urn:microsoft.com/office/officeart/2008/layout/HorizontalMultiLevelHierarchy"/>
    <dgm:cxn modelId="{345BD254-E093-314E-954D-0D1A5A3A8995}" type="presOf" srcId="{1BD6ED99-78AB-B445-8236-63096ECA9873}" destId="{2940A34C-5D41-9543-A3F7-8C9438D67F60}" srcOrd="0" destOrd="0" presId="urn:microsoft.com/office/officeart/2008/layout/HorizontalMultiLevelHierarchy"/>
    <dgm:cxn modelId="{1812DF55-56C1-0445-BD59-B9D8B22A1C32}" type="presOf" srcId="{CA34BBEF-829F-984C-A36F-E0EA5182D10F}" destId="{9B80AA0A-E506-6843-ADDE-5A3AC14DF857}" srcOrd="0" destOrd="0" presId="urn:microsoft.com/office/officeart/2008/layout/HorizontalMultiLevelHierarchy"/>
    <dgm:cxn modelId="{65D88756-0F92-924A-ADE2-F2A1094161CC}" srcId="{6257FF20-606B-FC43-811A-B543018DC3CC}" destId="{63CDC118-99A4-4943-9F6F-BCBA5C649EB5}" srcOrd="5" destOrd="0" parTransId="{C5E159A3-182D-7B47-A9E4-403B3EA57FC8}" sibTransId="{85CDC57F-49EE-574D-9CD6-B606C5D27199}"/>
    <dgm:cxn modelId="{FBACBC76-0CAF-774F-AB9E-31E08FC7A839}" type="presOf" srcId="{8FF333F4-138C-FD42-A1D6-C3A83C318172}" destId="{E963B2DE-5D68-AC4E-90C3-E26CC291F16E}" srcOrd="0" destOrd="0" presId="urn:microsoft.com/office/officeart/2008/layout/HorizontalMultiLevelHierarchy"/>
    <dgm:cxn modelId="{8E81AE57-DCB3-F745-9215-D05A2A3EA942}" type="presOf" srcId="{7B5FACB1-0029-2E43-AEAB-419FBF408A7E}" destId="{C534284A-B00F-0446-9865-D1E619D1515D}" srcOrd="0" destOrd="0" presId="urn:microsoft.com/office/officeart/2008/layout/HorizontalMultiLevelHierarchy"/>
    <dgm:cxn modelId="{BD0C0579-9B28-5445-BE04-A5066160341E}" type="presOf" srcId="{62F3D764-7698-414F-921D-AE2925BC3650}" destId="{DEBF7321-6772-854E-9D5A-7AE878A5D8D0}" srcOrd="0" destOrd="0" presId="urn:microsoft.com/office/officeart/2008/layout/HorizontalMultiLevelHierarchy"/>
    <dgm:cxn modelId="{E74B265A-F3D2-CB4A-A02D-0267187CF441}" type="presOf" srcId="{0A2B5704-0F94-E142-8969-E511ACD121D3}" destId="{C32168AE-0EE9-5041-A6CF-2A6229C628B6}" srcOrd="1" destOrd="0" presId="urn:microsoft.com/office/officeart/2008/layout/HorizontalMultiLevelHierarchy"/>
    <dgm:cxn modelId="{98F0E87C-9C8D-C448-B5EB-ECD054AFFE33}" type="presOf" srcId="{5A0FD602-639A-9244-81E5-96DF5780F045}" destId="{ABF1B134-6AAD-644C-ACAF-5815FD42B105}" srcOrd="0" destOrd="0" presId="urn:microsoft.com/office/officeart/2008/layout/HorizontalMultiLevelHierarchy"/>
    <dgm:cxn modelId="{819D8E7E-6664-0942-8882-DA5386DD5180}" srcId="{0059B090-E425-2C4C-BBD6-E3B5BB910B72}" destId="{62E83D88-C241-9340-B016-19F709BFFCD2}" srcOrd="3" destOrd="0" parTransId="{A19A6CD2-1A70-7D4C-A43C-118B70540A86}" sibTransId="{52A0CD96-9487-9D44-B37D-6D456F37FD5F}"/>
    <dgm:cxn modelId="{C102C07E-43DC-5D42-BA34-72E4DF694D99}" srcId="{E1229B9E-2423-E64E-ADC4-A72D1ADBB22B}" destId="{2BEC657E-EFFF-B640-8FBE-74B1F78448C8}" srcOrd="2" destOrd="0" parTransId="{18BEE266-AE03-BC4A-8445-C6BC76A79A26}" sibTransId="{13160D31-8FDD-F141-80CB-BA1F3DFB83D1}"/>
    <dgm:cxn modelId="{3C551C7F-EC8D-5F4D-9486-8640AE88BD32}" type="presOf" srcId="{F2D14DA4-1F51-AE45-9F55-B39E9190D10B}" destId="{DF876E67-8C94-604D-BDF4-83FD66BA7536}" srcOrd="0" destOrd="0" presId="urn:microsoft.com/office/officeart/2008/layout/HorizontalMultiLevelHierarchy"/>
    <dgm:cxn modelId="{32DC597F-6BA4-8649-BF01-68A313D07FF0}" srcId="{0059B090-E425-2C4C-BBD6-E3B5BB910B72}" destId="{F278C4A8-0D3F-EA41-8C66-D49CD2A371BB}" srcOrd="2" destOrd="0" parTransId="{224C3E13-D36A-1E4D-B728-5AAFBF945D64}" sibTransId="{5FDC15B6-DF2F-784E-8F2B-0D9A571B5B61}"/>
    <dgm:cxn modelId="{5BDBBF7F-CE26-E44B-872C-EF5F725C9D36}" type="presOf" srcId="{0D1BA33B-1421-B744-ABDD-FC3BB43BF75D}" destId="{7F9C42FE-0F33-7E44-B3BF-F525FB32BBC5}" srcOrd="0" destOrd="0" presId="urn:microsoft.com/office/officeart/2008/layout/HorizontalMultiLevelHierarchy"/>
    <dgm:cxn modelId="{38A57880-2D65-1342-850A-042E4DCE5A38}" type="presOf" srcId="{5B7B9F9E-78F4-B142-9973-6DFADE15A6A0}" destId="{A311E85D-A7FA-1D44-9E69-5545712586B1}" srcOrd="1" destOrd="0" presId="urn:microsoft.com/office/officeart/2008/layout/HorizontalMultiLevelHierarchy"/>
    <dgm:cxn modelId="{5BA80781-2C1B-774C-9CB2-8F58DAC61C1B}" type="presOf" srcId="{2C86C52D-53F0-9E4D-993F-337B5E6B84DD}" destId="{A570CC37-8D5A-4847-8772-886AAB7E5D13}" srcOrd="0" destOrd="0" presId="urn:microsoft.com/office/officeart/2008/layout/HorizontalMultiLevelHierarchy"/>
    <dgm:cxn modelId="{ECE05282-3CAE-F549-9A02-3EB412B3ED48}" type="presOf" srcId="{B154CFEC-6113-584E-97EA-3626E8F32182}" destId="{A16A9AC2-E344-B142-A76D-2AD9B05AA25A}" srcOrd="0" destOrd="0" presId="urn:microsoft.com/office/officeart/2008/layout/HorizontalMultiLevelHierarchy"/>
    <dgm:cxn modelId="{B4484386-84D3-024E-946E-7CFBD9BFAFFF}" type="presOf" srcId="{E5C40949-133B-B84F-AC9C-CA4B2C906BE6}" destId="{EDE84E0E-9B5B-9942-BF04-AB588E741A38}" srcOrd="0" destOrd="0" presId="urn:microsoft.com/office/officeart/2008/layout/HorizontalMultiLevelHierarchy"/>
    <dgm:cxn modelId="{C0050888-72C3-E847-831B-384B61F108B8}" type="presOf" srcId="{D6FFBBD4-3062-E248-9FED-BABDD45D5F28}" destId="{CD7E97D8-FB81-2C42-AC1C-048E28D23850}" srcOrd="0" destOrd="0" presId="urn:microsoft.com/office/officeart/2008/layout/HorizontalMultiLevelHierarchy"/>
    <dgm:cxn modelId="{4C740B89-4A2C-504C-93A4-C1E01EDEDDD7}" type="presOf" srcId="{7B5FACB1-0029-2E43-AEAB-419FBF408A7E}" destId="{102F5E9A-26BB-A840-910F-89B805568C20}" srcOrd="1" destOrd="0" presId="urn:microsoft.com/office/officeart/2008/layout/HorizontalMultiLevelHierarchy"/>
    <dgm:cxn modelId="{10AFC08A-AC5B-5B47-A9CF-C9999139005E}" type="presOf" srcId="{7442766A-E1A9-DB40-A9F2-0E407F73827F}" destId="{2E174427-4887-E34B-B971-AD4BF020B488}" srcOrd="0" destOrd="0" presId="urn:microsoft.com/office/officeart/2008/layout/HorizontalMultiLevelHierarchy"/>
    <dgm:cxn modelId="{432DB48C-16F0-9E49-97B1-92DA91416A1E}" type="presOf" srcId="{8FF333F4-138C-FD42-A1D6-C3A83C318172}" destId="{25E47200-D244-E24E-B969-ED1B98306975}" srcOrd="1" destOrd="0" presId="urn:microsoft.com/office/officeart/2008/layout/HorizontalMultiLevelHierarchy"/>
    <dgm:cxn modelId="{A027A88E-E5D0-044F-830A-FF2331EB1C62}" type="presOf" srcId="{6B06AB1A-6271-DB4B-8A5C-5726BBC3EC24}" destId="{96935936-B5A6-A442-BA5A-6EB86BF71F54}" srcOrd="1" destOrd="0" presId="urn:microsoft.com/office/officeart/2008/layout/HorizontalMultiLevelHierarchy"/>
    <dgm:cxn modelId="{492B4190-122D-E841-AA79-37E4453A9E30}" srcId="{0FB26536-F12A-8C4B-A944-1791E8C4793E}" destId="{BAAE57FB-7E70-3147-B9A6-1F6881084621}" srcOrd="4" destOrd="0" parTransId="{8DF50440-2C10-C74B-8870-16612F7B49E3}" sibTransId="{6B5BDDA3-8251-1748-B491-3FC2B1F43361}"/>
    <dgm:cxn modelId="{214AAC90-228A-1E4A-A62C-40C14BFDA8E7}" type="presOf" srcId="{AFE5D36F-2E90-0A45-A234-0F003EC149BD}" destId="{8277D08F-0733-6A4B-BC15-1690910EB22A}" srcOrd="1" destOrd="0" presId="urn:microsoft.com/office/officeart/2008/layout/HorizontalMultiLevelHierarchy"/>
    <dgm:cxn modelId="{1E9F2291-9AF0-7840-B1CB-6CFF91FA3395}" type="presOf" srcId="{2AD880B4-9CCF-4B4A-8552-8A5A7D287528}" destId="{06D8F185-DA1E-9442-BB1E-487BA5412124}" srcOrd="0" destOrd="0" presId="urn:microsoft.com/office/officeart/2008/layout/HorizontalMultiLevelHierarchy"/>
    <dgm:cxn modelId="{3291DB91-7CB2-9F4B-A78B-29768185B584}" type="presOf" srcId="{E1229B9E-2423-E64E-ADC4-A72D1ADBB22B}" destId="{E1C92001-BDF0-474A-B7DE-C9DB51962DBD}" srcOrd="0" destOrd="0" presId="urn:microsoft.com/office/officeart/2008/layout/HorizontalMultiLevelHierarchy"/>
    <dgm:cxn modelId="{91842E94-4D88-1349-9C77-58A48F828DA4}" srcId="{6257FF20-606B-FC43-811A-B543018DC3CC}" destId="{0059B090-E425-2C4C-BBD6-E3B5BB910B72}" srcOrd="1" destOrd="0" parTransId="{6B06AB1A-6271-DB4B-8A5C-5726BBC3EC24}" sibTransId="{38E3CB5F-CD2E-1B48-8E36-8A76BD584DB4}"/>
    <dgm:cxn modelId="{CA716795-01C4-1F43-8F5D-7CD4CFD20FDF}" type="presOf" srcId="{C7A2286D-F6C3-7E41-ABAB-D02AD862D95B}" destId="{F3CA87E6-6F6E-A549-AF8B-4FE2DCF03358}" srcOrd="0" destOrd="0" presId="urn:microsoft.com/office/officeart/2008/layout/HorizontalMultiLevelHierarchy"/>
    <dgm:cxn modelId="{FDD6C196-2457-1949-B4CF-7EDD69C14FA8}" srcId="{0059B090-E425-2C4C-BBD6-E3B5BB910B72}" destId="{BA35FD04-E456-A14A-BA77-9385A540C050}" srcOrd="4" destOrd="0" parTransId="{7B5FACB1-0029-2E43-AEAB-419FBF408A7E}" sibTransId="{55EF08C4-4FDC-4B40-ADF2-76B09B8ED2E7}"/>
    <dgm:cxn modelId="{78935098-15B8-BF43-A6EC-C33B2BF96242}" type="presOf" srcId="{BAAE57FB-7E70-3147-B9A6-1F6881084621}" destId="{B7F7CBB0-91C9-064C-9A73-82B213A9859C}" srcOrd="0" destOrd="0" presId="urn:microsoft.com/office/officeart/2008/layout/HorizontalMultiLevelHierarchy"/>
    <dgm:cxn modelId="{B932D599-572D-F947-B36B-F5A83FE76886}" srcId="{63CDC118-99A4-4943-9F6F-BCBA5C649EB5}" destId="{17F93297-60D8-264C-84FC-0D5A50D30D5F}" srcOrd="1" destOrd="0" parTransId="{F5DB7725-4D29-714C-A418-7E1F734D3B03}" sibTransId="{55EB506D-5407-3843-BF53-3C852A6EAEB7}"/>
    <dgm:cxn modelId="{88F2FB99-D25E-AD48-AA1C-AF2A650D2433}" type="presOf" srcId="{3FE19E42-B790-604C-A5A0-E2A116248CD7}" destId="{D159C9D1-C494-0F44-A176-CF136E91AB83}" srcOrd="0" destOrd="0" presId="urn:microsoft.com/office/officeart/2008/layout/HorizontalMultiLevelHierarchy"/>
    <dgm:cxn modelId="{764E339A-69D0-8F48-99B9-286A765E039D}" type="presOf" srcId="{25F64A82-F1F1-DD47-B8DE-ADCCF1344678}" destId="{7C3B25F2-4A52-F64E-9B71-4904750CA0F4}" srcOrd="0" destOrd="0" presId="urn:microsoft.com/office/officeart/2008/layout/HorizontalMultiLevelHierarchy"/>
    <dgm:cxn modelId="{F9BFC49A-56ED-8D41-9351-7DCC31FEEAE5}" type="presOf" srcId="{BA35FD04-E456-A14A-BA77-9385A540C050}" destId="{34CA334E-C26E-DE42-A8FF-5E1AF6BEF99B}" srcOrd="0" destOrd="0" presId="urn:microsoft.com/office/officeart/2008/layout/HorizontalMultiLevelHierarchy"/>
    <dgm:cxn modelId="{B6D2A59B-3A07-CD4C-B3B2-419576FAC766}" type="presOf" srcId="{1AB53294-869A-9F41-8E96-D7CC033FDE1C}" destId="{5BCA8AD7-49E4-B746-9A6A-71F61C8FBBD4}" srcOrd="0" destOrd="0" presId="urn:microsoft.com/office/officeart/2008/layout/HorizontalMultiLevelHierarchy"/>
    <dgm:cxn modelId="{2D2F739C-36B2-284F-91F4-4B032BC5B6CE}" type="presOf" srcId="{4CDB2595-C190-A543-B0FD-65FA3552D8F8}" destId="{CA3DA14B-46F1-4F4D-A14C-58DD1BF1A4AE}" srcOrd="0" destOrd="0" presId="urn:microsoft.com/office/officeart/2008/layout/HorizontalMultiLevelHierarchy"/>
    <dgm:cxn modelId="{F74111A1-6D68-8B42-BE3A-05FE199B383D}" type="presOf" srcId="{0059B090-E425-2C4C-BBD6-E3B5BB910B72}" destId="{7E035984-0C44-2F4B-A8C4-B277C4ACE9CC}" srcOrd="0" destOrd="0" presId="urn:microsoft.com/office/officeart/2008/layout/HorizontalMultiLevelHierarchy"/>
    <dgm:cxn modelId="{C213C1A8-9F55-5D4D-9E71-D1068236FB6F}" srcId="{BAAE57FB-7E70-3147-B9A6-1F6881084621}" destId="{4CDB2595-C190-A543-B0FD-65FA3552D8F8}" srcOrd="0" destOrd="0" parTransId="{605C9C0C-C323-C94C-BA0A-644F18F6D4E9}" sibTransId="{0B4CEF99-7A23-5C48-8BBB-DAD82A2C0827}"/>
    <dgm:cxn modelId="{8034F5A8-3E1C-E24E-BDAC-CC45AA03C556}" type="presOf" srcId="{C5E159A3-182D-7B47-A9E4-403B3EA57FC8}" destId="{E1CCF7D6-6044-9F45-96B6-4AB6D41819A8}" srcOrd="0" destOrd="0" presId="urn:microsoft.com/office/officeart/2008/layout/HorizontalMultiLevelHierarchy"/>
    <dgm:cxn modelId="{C58ED3AE-2936-EF4D-A7E4-7826557CFEE0}" srcId="{2BEC657E-EFFF-B640-8FBE-74B1F78448C8}" destId="{9B8787A2-CEBA-4B4E-841D-38273C5BCB3A}" srcOrd="1" destOrd="0" parTransId="{14A78103-88F0-AA4F-BD7C-04375D198454}" sibTransId="{1D00D914-6031-3C44-A48E-F2088BF8ECFE}"/>
    <dgm:cxn modelId="{15E950AF-87CA-524E-830C-CD2D58E442DD}" srcId="{B8859F04-211D-AE4D-AD94-972A0424E0BA}" destId="{CA34BBEF-829F-984C-A36F-E0EA5182D10F}" srcOrd="0" destOrd="0" parTransId="{80462442-5DE6-2542-8592-08E089C1A4F8}" sibTransId="{B51BB899-2EEE-B648-969D-81FEBCD24721}"/>
    <dgm:cxn modelId="{A3C275B2-ADEA-BE46-9A2B-5708EF32B31B}" srcId="{0FB26536-F12A-8C4B-A944-1791E8C4793E}" destId="{2C86C52D-53F0-9E4D-993F-337B5E6B84DD}" srcOrd="1" destOrd="0" parTransId="{C7A2286D-F6C3-7E41-ABAB-D02AD862D95B}" sibTransId="{729B22B5-7854-AC44-A02F-BD5892B3EE13}"/>
    <dgm:cxn modelId="{0453B3B2-3610-E846-B399-339D98365D79}" type="presOf" srcId="{ABE87D96-6FB4-5A41-A695-48B6679F163F}" destId="{DA579C5D-41A1-C847-9F12-CC240118F4EB}" srcOrd="0" destOrd="0" presId="urn:microsoft.com/office/officeart/2008/layout/HorizontalMultiLevelHierarchy"/>
    <dgm:cxn modelId="{660AFDB3-05BB-7646-80B9-8095A547D7B0}" type="presOf" srcId="{8DF50440-2C10-C74B-8870-16612F7B49E3}" destId="{0298FE37-3478-D441-9BA7-73363052CCDA}" srcOrd="0" destOrd="0" presId="urn:microsoft.com/office/officeart/2008/layout/HorizontalMultiLevelHierarchy"/>
    <dgm:cxn modelId="{3825B8B5-87E6-6246-AEEF-F2E755F79EEA}" type="presOf" srcId="{B8859F04-211D-AE4D-AD94-972A0424E0BA}" destId="{13B85D92-CF43-8044-9CEB-47D0F3DA92E1}" srcOrd="0" destOrd="0" presId="urn:microsoft.com/office/officeart/2008/layout/HorizontalMultiLevelHierarchy"/>
    <dgm:cxn modelId="{2354B9B7-C091-EF4C-9F26-EB9802200403}" type="presOf" srcId="{1BAD30C7-CC1C-214C-B00C-FFEED8B9B209}" destId="{342AAE53-27E3-6549-BBDA-2A9C511C792E}" srcOrd="0" destOrd="0" presId="urn:microsoft.com/office/officeart/2008/layout/HorizontalMultiLevelHierarchy"/>
    <dgm:cxn modelId="{BFD7D6B9-7861-9043-848F-CBE983462E8B}" srcId="{E1229B9E-2423-E64E-ADC4-A72D1ADBB22B}" destId="{430C7074-DA14-AE47-BF5D-C644F762E833}" srcOrd="1" destOrd="0" parTransId="{1BD6ED99-78AB-B445-8236-63096ECA9873}" sibTransId="{24BC3A32-51BF-3A4D-9C93-C8825F248042}"/>
    <dgm:cxn modelId="{9557F5BC-5B0A-C94F-9EBC-F7429B48DEEE}" type="presOf" srcId="{80462442-5DE6-2542-8592-08E089C1A4F8}" destId="{731DA7F1-08C6-5B4F-8BBD-6279F1ADB89B}" srcOrd="0" destOrd="0" presId="urn:microsoft.com/office/officeart/2008/layout/HorizontalMultiLevelHierarchy"/>
    <dgm:cxn modelId="{830C66C9-733C-3248-89AC-CF2511C3A952}" srcId="{6257FF20-606B-FC43-811A-B543018DC3CC}" destId="{E1229B9E-2423-E64E-ADC4-A72D1ADBB22B}" srcOrd="4" destOrd="0" parTransId="{AC2FF3B9-8786-EB46-B615-534E0C69535D}" sibTransId="{AB756127-5571-8440-8709-B3240943113F}"/>
    <dgm:cxn modelId="{83D205CA-30D9-2E40-A748-EA0DB72B5467}" type="presOf" srcId="{8DF50440-2C10-C74B-8870-16612F7B49E3}" destId="{44D64CAA-E176-7B4F-94CB-D843247C0E4C}" srcOrd="1" destOrd="0" presId="urn:microsoft.com/office/officeart/2008/layout/HorizontalMultiLevelHierarchy"/>
    <dgm:cxn modelId="{5C9FF8CB-1BD9-A24E-8AA6-A8FFC511CF08}" type="presOf" srcId="{F020C306-37D6-A94E-B9C0-B742BF715D38}" destId="{8B6B004C-BBC0-E947-B91F-272BAA8B8161}" srcOrd="1" destOrd="0" presId="urn:microsoft.com/office/officeart/2008/layout/HorizontalMultiLevelHierarchy"/>
    <dgm:cxn modelId="{E52015CC-20B0-524A-AFA5-831EBA9A2DCB}" type="presOf" srcId="{224C3E13-D36A-1E4D-B728-5AAFBF945D64}" destId="{2A436A20-69A7-7B4A-B7B1-71A6AB604236}" srcOrd="1" destOrd="0" presId="urn:microsoft.com/office/officeart/2008/layout/HorizontalMultiLevelHierarchy"/>
    <dgm:cxn modelId="{36CB1FCD-A802-9F49-8B1E-AF355A3FE9F0}" srcId="{62F3D764-7698-414F-921D-AE2925BC3650}" destId="{6257FF20-606B-FC43-811A-B543018DC3CC}" srcOrd="0" destOrd="0" parTransId="{31920DEF-3330-EE4E-B1C8-F46B91AFAB3F}" sibTransId="{88A08C1A-87DA-024F-96B8-DD91A3144E45}"/>
    <dgm:cxn modelId="{BF1446CE-3016-BC49-B2F2-D3FD66D3F5CC}" type="presOf" srcId="{C8A8DB88-2513-454F-85BA-A0F7F5864C4B}" destId="{89203A5A-B959-CB4F-8CC4-B4600BF21D94}" srcOrd="1" destOrd="0" presId="urn:microsoft.com/office/officeart/2008/layout/HorizontalMultiLevelHierarchy"/>
    <dgm:cxn modelId="{B0290DD0-946F-884C-BD20-B492D538665D}" srcId="{6257FF20-606B-FC43-811A-B543018DC3CC}" destId="{5D65079F-F4BB-4543-8496-A7C401809A2A}" srcOrd="0" destOrd="0" parTransId="{8FF333F4-138C-FD42-A1D6-C3A83C318172}" sibTransId="{4FC5E11E-2A81-0248-B843-5A70A9F39AA1}"/>
    <dgm:cxn modelId="{948674D1-7D78-C94A-B169-E34B895CFFED}" type="presOf" srcId="{0C1F882B-3CC8-C044-ADB7-292377B26FF0}" destId="{66515CA9-4748-9944-8488-1F43D4D0DD8A}" srcOrd="0" destOrd="0" presId="urn:microsoft.com/office/officeart/2008/layout/HorizontalMultiLevelHierarchy"/>
    <dgm:cxn modelId="{F12DCFD2-7BE3-1D42-BF41-BD80EC123C24}" type="presOf" srcId="{333A7491-1401-4149-8990-8DE1B46FF231}" destId="{94B81B10-4971-5444-8119-0EA5F6472F01}" srcOrd="0" destOrd="0" presId="urn:microsoft.com/office/officeart/2008/layout/HorizontalMultiLevelHierarchy"/>
    <dgm:cxn modelId="{3C93DDD2-141F-8A4F-9D5C-20D3657098BD}" type="presOf" srcId="{E24E0E15-639B-BC4B-8B22-9A7EA8CFF142}" destId="{C11FD294-9B97-F14F-BF05-D6F5F947DBBA}" srcOrd="1" destOrd="0" presId="urn:microsoft.com/office/officeart/2008/layout/HorizontalMultiLevelHierarchy"/>
    <dgm:cxn modelId="{3160A8D6-1074-9249-86DA-4F0A0B5E8D49}" type="presOf" srcId="{5266CA91-B76F-954D-8EDE-3F43054B2168}" destId="{6D2C60AD-BD23-9D4B-915D-C5451699A2BB}" srcOrd="0" destOrd="0" presId="urn:microsoft.com/office/officeart/2008/layout/HorizontalMultiLevelHierarchy"/>
    <dgm:cxn modelId="{239304D7-17E9-5446-86E8-48F78C448DBC}" type="presOf" srcId="{0C1F882B-3CC8-C044-ADB7-292377B26FF0}" destId="{711D648E-44D5-1343-B50E-48AAACA142DE}" srcOrd="1" destOrd="0" presId="urn:microsoft.com/office/officeart/2008/layout/HorizontalMultiLevelHierarchy"/>
    <dgm:cxn modelId="{AA7FC1D7-6318-DD4C-937B-EF4B1C3A79AA}" type="presOf" srcId="{A19A6CD2-1A70-7D4C-A43C-118B70540A86}" destId="{55601F17-7854-D04F-9FD4-281114E4660B}" srcOrd="1" destOrd="0" presId="urn:microsoft.com/office/officeart/2008/layout/HorizontalMultiLevelHierarchy"/>
    <dgm:cxn modelId="{9DD0B0D8-49E5-1C4C-922B-50E0AFA064D5}" type="presOf" srcId="{6CF4F98C-13A5-714F-B3BF-6CEE52E234E0}" destId="{2A5C2D2E-6043-8B41-89FA-98F8554862A7}" srcOrd="0" destOrd="0" presId="urn:microsoft.com/office/officeart/2008/layout/HorizontalMultiLevelHierarchy"/>
    <dgm:cxn modelId="{BF1676D9-DBD8-7643-8C9B-C3A7B8FB9469}" type="presOf" srcId="{601438D3-A520-2046-8EE8-D36C07693ECC}" destId="{42EC5847-E036-BA4D-841B-289A4509268F}" srcOrd="0" destOrd="0" presId="urn:microsoft.com/office/officeart/2008/layout/HorizontalMultiLevelHierarchy"/>
    <dgm:cxn modelId="{572B88DA-53D2-9F4F-8634-E2C0D81BA2E0}" type="presOf" srcId="{6B06AB1A-6271-DB4B-8A5C-5726BBC3EC24}" destId="{CFF347BB-9459-4348-82EE-FBBB9E70BF94}" srcOrd="0" destOrd="0" presId="urn:microsoft.com/office/officeart/2008/layout/HorizontalMultiLevelHierarchy"/>
    <dgm:cxn modelId="{1D6C5FDB-A643-A54F-A9B4-BBECDDB81C14}" type="presOf" srcId="{4CF93254-B7FC-F54B-A6D5-B57202197CFD}" destId="{928A0830-3934-FD49-9B26-76AE0106FD08}" srcOrd="1" destOrd="0" presId="urn:microsoft.com/office/officeart/2008/layout/HorizontalMultiLevelHierarchy"/>
    <dgm:cxn modelId="{0B9E61DE-C816-DA4A-ADE6-8F7A16833882}" type="presOf" srcId="{8E5088FA-6940-BF4D-A966-52AF49C29691}" destId="{8B3517A0-EF0F-2549-AA66-E1D4E834BF05}" srcOrd="0" destOrd="0" presId="urn:microsoft.com/office/officeart/2008/layout/HorizontalMultiLevelHierarchy"/>
    <dgm:cxn modelId="{9AD9C3DF-4491-5B46-AE51-E44341205EEF}" type="presOf" srcId="{2A79F587-4D82-E046-8391-E98E1DD1B869}" destId="{A4CB9137-D561-6B47-ADD3-DE93A3AC7FD7}" srcOrd="0" destOrd="0" presId="urn:microsoft.com/office/officeart/2008/layout/HorizontalMultiLevelHierarchy"/>
    <dgm:cxn modelId="{497534E0-37C6-7B4F-8B4F-FCED2F8A0BF0}" type="presOf" srcId="{A19A6CD2-1A70-7D4C-A43C-118B70540A86}" destId="{1AD8257D-2768-CD4E-90E9-6F3CD1A0C9E4}" srcOrd="0" destOrd="0" presId="urn:microsoft.com/office/officeart/2008/layout/HorizontalMultiLevelHierarchy"/>
    <dgm:cxn modelId="{666E70E0-7291-9543-9A10-04C4FDEEF3E7}" type="presOf" srcId="{6257FF20-606B-FC43-811A-B543018DC3CC}" destId="{810796D8-6709-E743-A46C-1ACEAAC4F1F4}" srcOrd="0" destOrd="0" presId="urn:microsoft.com/office/officeart/2008/layout/HorizontalMultiLevelHierarchy"/>
    <dgm:cxn modelId="{B15F0DE1-A61A-C242-B720-E4BEBC2C3EB3}" type="presOf" srcId="{5D65079F-F4BB-4543-8496-A7C401809A2A}" destId="{AA02914E-51AB-064F-9ABB-7F566A0F163B}" srcOrd="0" destOrd="0" presId="urn:microsoft.com/office/officeart/2008/layout/HorizontalMultiLevelHierarchy"/>
    <dgm:cxn modelId="{5A11E9E1-1558-F04C-95C7-0BA91415DE1F}" type="presOf" srcId="{AC2FF3B9-8786-EB46-B615-534E0C69535D}" destId="{C50B30CF-FAFA-064F-BAC8-5817C76A280D}" srcOrd="1" destOrd="0" presId="urn:microsoft.com/office/officeart/2008/layout/HorizontalMultiLevelHierarchy"/>
    <dgm:cxn modelId="{F9E53AE3-E8A9-AF4A-9060-591212B01CD8}" type="presOf" srcId="{C85A32EA-CC93-4842-85BF-B96C64C6B316}" destId="{6071818A-A936-0C4F-A345-AE2CF2D28066}" srcOrd="1" destOrd="0" presId="urn:microsoft.com/office/officeart/2008/layout/HorizontalMultiLevelHierarchy"/>
    <dgm:cxn modelId="{073E77E6-2938-8341-BE2C-936A08A2649F}" type="presOf" srcId="{3EB72601-4E98-8B40-8F6C-1BC5E8A58E95}" destId="{2956C27A-F226-164B-BC6D-174918E14DEA}" srcOrd="0" destOrd="0" presId="urn:microsoft.com/office/officeart/2008/layout/HorizontalMultiLevelHierarchy"/>
    <dgm:cxn modelId="{11097BE8-2123-A647-AAAC-4E51F8D0FA79}" type="presOf" srcId="{5B7B9F9E-78F4-B142-9973-6DFADE15A6A0}" destId="{5CB5433C-6C15-5D40-8085-0627BE1ECE4D}" srcOrd="0" destOrd="0" presId="urn:microsoft.com/office/officeart/2008/layout/HorizontalMultiLevelHierarchy"/>
    <dgm:cxn modelId="{6BFEB2E9-3F62-E145-B05A-9EA81FE7D6F1}" srcId="{1F72635A-34AC-B74D-83F6-5D2B0FE9708F}" destId="{1BAD30C7-CC1C-214C-B00C-FFEED8B9B209}" srcOrd="0" destOrd="0" parTransId="{3EB72601-4E98-8B40-8F6C-1BC5E8A58E95}" sibTransId="{8AB19C8F-A8A0-9D49-B0AB-00AA33B89CEB}"/>
    <dgm:cxn modelId="{60CE77ED-DDC2-4B41-8E7F-DAC902373D71}" srcId="{430C7074-DA14-AE47-BF5D-C644F762E833}" destId="{5266CA91-B76F-954D-8EDE-3F43054B2168}" srcOrd="0" destOrd="0" parTransId="{E5C40949-133B-B84F-AC9C-CA4B2C906BE6}" sibTransId="{B3225CF8-3245-624F-BA5A-9B0A9D1AEDB9}"/>
    <dgm:cxn modelId="{1DF072EF-E9D3-A54C-B6FF-91FF5119BBB9}" type="presOf" srcId="{8A4A3BD3-A029-D443-9B41-6F99D73A90E1}" destId="{B8662A09-8547-A842-8070-A8EE9300C251}" srcOrd="0" destOrd="0" presId="urn:microsoft.com/office/officeart/2008/layout/HorizontalMultiLevelHierarchy"/>
    <dgm:cxn modelId="{19C945F0-01DE-1D45-B0A9-48CFFF361624}" type="presOf" srcId="{17F93297-60D8-264C-84FC-0D5A50D30D5F}" destId="{5C583D55-E96B-A045-838B-10244FEF67D9}" srcOrd="0" destOrd="0" presId="urn:microsoft.com/office/officeart/2008/layout/HorizontalMultiLevelHierarchy"/>
    <dgm:cxn modelId="{DA7FECF0-56A3-4349-B9E2-D264A1E8FF15}" type="presOf" srcId="{14A78103-88F0-AA4F-BD7C-04375D198454}" destId="{EA064D27-256F-ED48-9BCB-3011B7B57947}" srcOrd="1" destOrd="0" presId="urn:microsoft.com/office/officeart/2008/layout/HorizontalMultiLevelHierarchy"/>
    <dgm:cxn modelId="{776EF2F1-9175-554A-972C-E35247C16EB8}" type="presOf" srcId="{14A78103-88F0-AA4F-BD7C-04375D198454}" destId="{B0D4A49A-CE3D-5846-B17C-3232E7B0CF92}" srcOrd="0" destOrd="0" presId="urn:microsoft.com/office/officeart/2008/layout/HorizontalMultiLevelHierarchy"/>
    <dgm:cxn modelId="{73AF19F3-C212-7B4A-B9C6-884F7235B4CB}" type="presOf" srcId="{F278C4A8-0D3F-EA41-8C66-D49CD2A371BB}" destId="{7A04D883-FB24-734A-B082-F5F5942BDE0E}" srcOrd="0" destOrd="0" presId="urn:microsoft.com/office/officeart/2008/layout/HorizontalMultiLevelHierarchy"/>
    <dgm:cxn modelId="{8718F3F8-8576-CE4C-8D84-D4A41372EA33}" type="presOf" srcId="{18BEE266-AE03-BC4A-8445-C6BC76A79A26}" destId="{12F2BCB5-E3FA-0B46-96E9-E6939BA92818}" srcOrd="1" destOrd="0" presId="urn:microsoft.com/office/officeart/2008/layout/HorizontalMultiLevelHierarchy"/>
    <dgm:cxn modelId="{494A26F9-6CEF-214B-B8DF-E526AC71F487}" srcId="{F278C4A8-0D3F-EA41-8C66-D49CD2A371BB}" destId="{2AD880B4-9CCF-4B4A-8552-8A5A7D287528}" srcOrd="0" destOrd="0" parTransId="{5B7B9F9E-78F4-B142-9973-6DFADE15A6A0}" sibTransId="{50B318AB-D6B8-4048-8FF0-C59A67D393C3}"/>
    <dgm:cxn modelId="{80CB06FD-B2E5-F041-BA22-DCB8BFD4A72B}" type="presOf" srcId="{D4C49E98-4C20-5D47-9FEE-CF2C6846113F}" destId="{C386A048-2E3B-2C45-81C6-D817E2FD807A}" srcOrd="0" destOrd="0" presId="urn:microsoft.com/office/officeart/2008/layout/HorizontalMultiLevelHierarchy"/>
    <dgm:cxn modelId="{78C5990A-B6EE-754F-818E-1B3A9A320B24}" type="presParOf" srcId="{DEBF7321-6772-854E-9D5A-7AE878A5D8D0}" destId="{12F847D5-F08F-9044-A932-70F719F89F5D}" srcOrd="0" destOrd="0" presId="urn:microsoft.com/office/officeart/2008/layout/HorizontalMultiLevelHierarchy"/>
    <dgm:cxn modelId="{91D6139A-AE0F-3443-B93F-56A2E984743E}" type="presParOf" srcId="{12F847D5-F08F-9044-A932-70F719F89F5D}" destId="{810796D8-6709-E743-A46C-1ACEAAC4F1F4}" srcOrd="0" destOrd="0" presId="urn:microsoft.com/office/officeart/2008/layout/HorizontalMultiLevelHierarchy"/>
    <dgm:cxn modelId="{C2E4B706-5C68-BB4B-8787-634F3314D25E}" type="presParOf" srcId="{12F847D5-F08F-9044-A932-70F719F89F5D}" destId="{D813B5E0-FF5E-0E47-87DF-6AFE96121DFD}" srcOrd="1" destOrd="0" presId="urn:microsoft.com/office/officeart/2008/layout/HorizontalMultiLevelHierarchy"/>
    <dgm:cxn modelId="{9F8A6915-0C68-5A42-B9FA-C231C2BE8CF5}" type="presParOf" srcId="{D813B5E0-FF5E-0E47-87DF-6AFE96121DFD}" destId="{E963B2DE-5D68-AC4E-90C3-E26CC291F16E}" srcOrd="0" destOrd="0" presId="urn:microsoft.com/office/officeart/2008/layout/HorizontalMultiLevelHierarchy"/>
    <dgm:cxn modelId="{F5D27A77-CEF8-6841-9F4E-3B775E852DB4}" type="presParOf" srcId="{E963B2DE-5D68-AC4E-90C3-E26CC291F16E}" destId="{25E47200-D244-E24E-B969-ED1B98306975}" srcOrd="0" destOrd="0" presId="urn:microsoft.com/office/officeart/2008/layout/HorizontalMultiLevelHierarchy"/>
    <dgm:cxn modelId="{C6E743C5-663A-7643-80E7-95ADF130054E}" type="presParOf" srcId="{D813B5E0-FF5E-0E47-87DF-6AFE96121DFD}" destId="{C6998BF2-5018-EF4F-96FD-D0BAE32DF982}" srcOrd="1" destOrd="0" presId="urn:microsoft.com/office/officeart/2008/layout/HorizontalMultiLevelHierarchy"/>
    <dgm:cxn modelId="{3CFDC970-EF1A-1E41-A915-858BF9D4869A}" type="presParOf" srcId="{C6998BF2-5018-EF4F-96FD-D0BAE32DF982}" destId="{AA02914E-51AB-064F-9ABB-7F566A0F163B}" srcOrd="0" destOrd="0" presId="urn:microsoft.com/office/officeart/2008/layout/HorizontalMultiLevelHierarchy"/>
    <dgm:cxn modelId="{9E76B457-20A4-AC4D-A9D2-EBAEE8CF4F71}" type="presParOf" srcId="{C6998BF2-5018-EF4F-96FD-D0BAE32DF982}" destId="{6CEE0079-F380-4A48-9E56-2A2446A7707A}" srcOrd="1" destOrd="0" presId="urn:microsoft.com/office/officeart/2008/layout/HorizontalMultiLevelHierarchy"/>
    <dgm:cxn modelId="{CE04967D-F033-8946-A0A9-0969435B79A6}" type="presParOf" srcId="{D813B5E0-FF5E-0E47-87DF-6AFE96121DFD}" destId="{CFF347BB-9459-4348-82EE-FBBB9E70BF94}" srcOrd="2" destOrd="0" presId="urn:microsoft.com/office/officeart/2008/layout/HorizontalMultiLevelHierarchy"/>
    <dgm:cxn modelId="{308D697A-09B9-444F-ADEB-311840F97B2D}" type="presParOf" srcId="{CFF347BB-9459-4348-82EE-FBBB9E70BF94}" destId="{96935936-B5A6-A442-BA5A-6EB86BF71F54}" srcOrd="0" destOrd="0" presId="urn:microsoft.com/office/officeart/2008/layout/HorizontalMultiLevelHierarchy"/>
    <dgm:cxn modelId="{2007C6B5-080D-2C4B-B9FE-BD9008AA73BF}" type="presParOf" srcId="{D813B5E0-FF5E-0E47-87DF-6AFE96121DFD}" destId="{A0121764-816E-EF49-816F-BE0D7B795A94}" srcOrd="3" destOrd="0" presId="urn:microsoft.com/office/officeart/2008/layout/HorizontalMultiLevelHierarchy"/>
    <dgm:cxn modelId="{C7D0A9CF-1ED8-6644-B08F-969E58B80D9E}" type="presParOf" srcId="{A0121764-816E-EF49-816F-BE0D7B795A94}" destId="{7E035984-0C44-2F4B-A8C4-B277C4ACE9CC}" srcOrd="0" destOrd="0" presId="urn:microsoft.com/office/officeart/2008/layout/HorizontalMultiLevelHierarchy"/>
    <dgm:cxn modelId="{BC698631-1C04-0342-804F-66A833CB432F}" type="presParOf" srcId="{A0121764-816E-EF49-816F-BE0D7B795A94}" destId="{BA347E31-C4F6-6E48-AD72-EFC56412A4EE}" srcOrd="1" destOrd="0" presId="urn:microsoft.com/office/officeart/2008/layout/HorizontalMultiLevelHierarchy"/>
    <dgm:cxn modelId="{6CE181D2-4DC3-B145-8AB4-5BFF746BABB1}" type="presParOf" srcId="{BA347E31-C4F6-6E48-AD72-EFC56412A4EE}" destId="{4D1FE4ED-4FC0-E24C-A8D5-69B0FC61EB17}" srcOrd="0" destOrd="0" presId="urn:microsoft.com/office/officeart/2008/layout/HorizontalMultiLevelHierarchy"/>
    <dgm:cxn modelId="{19201D46-8A26-8B4A-BF00-0233A2FB4522}" type="presParOf" srcId="{4D1FE4ED-4FC0-E24C-A8D5-69B0FC61EB17}" destId="{C11FD294-9B97-F14F-BF05-D6F5F947DBBA}" srcOrd="0" destOrd="0" presId="urn:microsoft.com/office/officeart/2008/layout/HorizontalMultiLevelHierarchy"/>
    <dgm:cxn modelId="{64C83BB5-23F3-4F4A-9064-3C6D7D93006E}" type="presParOf" srcId="{BA347E31-C4F6-6E48-AD72-EFC56412A4EE}" destId="{39641A27-504F-464B-BC33-32E6DBBB00F6}" srcOrd="1" destOrd="0" presId="urn:microsoft.com/office/officeart/2008/layout/HorizontalMultiLevelHierarchy"/>
    <dgm:cxn modelId="{9BFF44AE-7385-D942-856E-9BDF882A69B6}" type="presParOf" srcId="{39641A27-504F-464B-BC33-32E6DBBB00F6}" destId="{C386A048-2E3B-2C45-81C6-D817E2FD807A}" srcOrd="0" destOrd="0" presId="urn:microsoft.com/office/officeart/2008/layout/HorizontalMultiLevelHierarchy"/>
    <dgm:cxn modelId="{EEBC7DA8-D925-3E44-AD3F-D82D8B6E6F44}" type="presParOf" srcId="{39641A27-504F-464B-BC33-32E6DBBB00F6}" destId="{28B92F18-BFDE-B24A-9020-28FA10C71A30}" srcOrd="1" destOrd="0" presId="urn:microsoft.com/office/officeart/2008/layout/HorizontalMultiLevelHierarchy"/>
    <dgm:cxn modelId="{6B362888-CCD8-814C-931C-0ABABBDA2795}" type="presParOf" srcId="{28B92F18-BFDE-B24A-9020-28FA10C71A30}" destId="{FC1EBE63-1A5D-9A48-B391-B92E2912474D}" srcOrd="0" destOrd="0" presId="urn:microsoft.com/office/officeart/2008/layout/HorizontalMultiLevelHierarchy"/>
    <dgm:cxn modelId="{177B45FA-8999-2748-90A7-FA6BA7ED99D4}" type="presParOf" srcId="{FC1EBE63-1A5D-9A48-B391-B92E2912474D}" destId="{8277D08F-0733-6A4B-BC15-1690910EB22A}" srcOrd="0" destOrd="0" presId="urn:microsoft.com/office/officeart/2008/layout/HorizontalMultiLevelHierarchy"/>
    <dgm:cxn modelId="{2C4DCE99-438B-E24C-A63A-3A30E9BAB484}" type="presParOf" srcId="{28B92F18-BFDE-B24A-9020-28FA10C71A30}" destId="{E0DE4F4C-8E4A-ED45-B17A-C9E2BE31F10D}" srcOrd="1" destOrd="0" presId="urn:microsoft.com/office/officeart/2008/layout/HorizontalMultiLevelHierarchy"/>
    <dgm:cxn modelId="{8FE3FA20-2D82-B14B-B13A-5A560096F067}" type="presParOf" srcId="{E0DE4F4C-8E4A-ED45-B17A-C9E2BE31F10D}" destId="{2E174427-4887-E34B-B971-AD4BF020B488}" srcOrd="0" destOrd="0" presId="urn:microsoft.com/office/officeart/2008/layout/HorizontalMultiLevelHierarchy"/>
    <dgm:cxn modelId="{5730BD7A-A216-614B-B7F2-80258F3CDE2E}" type="presParOf" srcId="{E0DE4F4C-8E4A-ED45-B17A-C9E2BE31F10D}" destId="{BAD2E04A-C0EE-F541-887E-D66AE90CF33B}" srcOrd="1" destOrd="0" presId="urn:microsoft.com/office/officeart/2008/layout/HorizontalMultiLevelHierarchy"/>
    <dgm:cxn modelId="{47FA3563-9AA2-0A40-B289-6116D9CCB688}" type="presParOf" srcId="{BA347E31-C4F6-6E48-AD72-EFC56412A4EE}" destId="{66515CA9-4748-9944-8488-1F43D4D0DD8A}" srcOrd="2" destOrd="0" presId="urn:microsoft.com/office/officeart/2008/layout/HorizontalMultiLevelHierarchy"/>
    <dgm:cxn modelId="{09CC08B5-E601-4F4C-8882-831B209E37B7}" type="presParOf" srcId="{66515CA9-4748-9944-8488-1F43D4D0DD8A}" destId="{711D648E-44D5-1343-B50E-48AAACA142DE}" srcOrd="0" destOrd="0" presId="urn:microsoft.com/office/officeart/2008/layout/HorizontalMultiLevelHierarchy"/>
    <dgm:cxn modelId="{174EEBEE-5DFA-B64F-8B94-13A857282049}" type="presParOf" srcId="{BA347E31-C4F6-6E48-AD72-EFC56412A4EE}" destId="{139F8462-1327-1B4C-BA7D-F2F95F60DBDC}" srcOrd="3" destOrd="0" presId="urn:microsoft.com/office/officeart/2008/layout/HorizontalMultiLevelHierarchy"/>
    <dgm:cxn modelId="{19310397-633B-D84D-AE22-B732297C96AB}" type="presParOf" srcId="{139F8462-1327-1B4C-BA7D-F2F95F60DBDC}" destId="{57B6612E-4136-D842-8F0E-2CD456CE0EA5}" srcOrd="0" destOrd="0" presId="urn:microsoft.com/office/officeart/2008/layout/HorizontalMultiLevelHierarchy"/>
    <dgm:cxn modelId="{1EE37B6F-52ED-C046-8CB8-3C5FD0726720}" type="presParOf" srcId="{139F8462-1327-1B4C-BA7D-F2F95F60DBDC}" destId="{04E33EFE-2E7A-4547-88D3-FDED692CE92E}" srcOrd="1" destOrd="0" presId="urn:microsoft.com/office/officeart/2008/layout/HorizontalMultiLevelHierarchy"/>
    <dgm:cxn modelId="{A2E9781A-1F0F-3845-BD48-EE198E986275}" type="presParOf" srcId="{BA347E31-C4F6-6E48-AD72-EFC56412A4EE}" destId="{4132D164-F272-2041-8CAD-23E52E2EBBF7}" srcOrd="4" destOrd="0" presId="urn:microsoft.com/office/officeart/2008/layout/HorizontalMultiLevelHierarchy"/>
    <dgm:cxn modelId="{E51D687A-B811-BA4A-ACFC-C14448380BB6}" type="presParOf" srcId="{4132D164-F272-2041-8CAD-23E52E2EBBF7}" destId="{2A436A20-69A7-7B4A-B7B1-71A6AB604236}" srcOrd="0" destOrd="0" presId="urn:microsoft.com/office/officeart/2008/layout/HorizontalMultiLevelHierarchy"/>
    <dgm:cxn modelId="{C9C57255-16D4-6D40-AAC2-10E046A0F092}" type="presParOf" srcId="{BA347E31-C4F6-6E48-AD72-EFC56412A4EE}" destId="{8713E764-46C3-F245-8E9B-55EF3E2AE2BB}" srcOrd="5" destOrd="0" presId="urn:microsoft.com/office/officeart/2008/layout/HorizontalMultiLevelHierarchy"/>
    <dgm:cxn modelId="{C8F8EAFB-2080-A846-88DD-A287DF4DB9D1}" type="presParOf" srcId="{8713E764-46C3-F245-8E9B-55EF3E2AE2BB}" destId="{7A04D883-FB24-734A-B082-F5F5942BDE0E}" srcOrd="0" destOrd="0" presId="urn:microsoft.com/office/officeart/2008/layout/HorizontalMultiLevelHierarchy"/>
    <dgm:cxn modelId="{D22FE41D-B385-704F-B3AD-4BE81993C954}" type="presParOf" srcId="{8713E764-46C3-F245-8E9B-55EF3E2AE2BB}" destId="{28A791A1-01EA-B743-8A72-34F60E3CF489}" srcOrd="1" destOrd="0" presId="urn:microsoft.com/office/officeart/2008/layout/HorizontalMultiLevelHierarchy"/>
    <dgm:cxn modelId="{2B40057D-2456-8A4C-A0D5-FB64940E9FE3}" type="presParOf" srcId="{28A791A1-01EA-B743-8A72-34F60E3CF489}" destId="{5CB5433C-6C15-5D40-8085-0627BE1ECE4D}" srcOrd="0" destOrd="0" presId="urn:microsoft.com/office/officeart/2008/layout/HorizontalMultiLevelHierarchy"/>
    <dgm:cxn modelId="{044E3B6F-4033-1045-B9BC-478E26F12511}" type="presParOf" srcId="{5CB5433C-6C15-5D40-8085-0627BE1ECE4D}" destId="{A311E85D-A7FA-1D44-9E69-5545712586B1}" srcOrd="0" destOrd="0" presId="urn:microsoft.com/office/officeart/2008/layout/HorizontalMultiLevelHierarchy"/>
    <dgm:cxn modelId="{7B189301-F321-EC43-9D26-9F54158DF3B6}" type="presParOf" srcId="{28A791A1-01EA-B743-8A72-34F60E3CF489}" destId="{5B1EC7C9-3FB8-E44F-B281-7BC13019D852}" srcOrd="1" destOrd="0" presId="urn:microsoft.com/office/officeart/2008/layout/HorizontalMultiLevelHierarchy"/>
    <dgm:cxn modelId="{4267E3C6-EADE-E440-987B-B9DB3E2BFA13}" type="presParOf" srcId="{5B1EC7C9-3FB8-E44F-B281-7BC13019D852}" destId="{06D8F185-DA1E-9442-BB1E-487BA5412124}" srcOrd="0" destOrd="0" presId="urn:microsoft.com/office/officeart/2008/layout/HorizontalMultiLevelHierarchy"/>
    <dgm:cxn modelId="{71E5BCF9-D883-DD49-B9F1-0E96F366F7A0}" type="presParOf" srcId="{5B1EC7C9-3FB8-E44F-B281-7BC13019D852}" destId="{D3B91F55-3095-794B-9212-6CE95B9BF717}" srcOrd="1" destOrd="0" presId="urn:microsoft.com/office/officeart/2008/layout/HorizontalMultiLevelHierarchy"/>
    <dgm:cxn modelId="{E2647418-387B-2449-B6F6-DB174B4B1FE6}" type="presParOf" srcId="{BA347E31-C4F6-6E48-AD72-EFC56412A4EE}" destId="{1AD8257D-2768-CD4E-90E9-6F3CD1A0C9E4}" srcOrd="6" destOrd="0" presId="urn:microsoft.com/office/officeart/2008/layout/HorizontalMultiLevelHierarchy"/>
    <dgm:cxn modelId="{9E6045BC-1BB8-2A48-AC02-9AA33A31CB99}" type="presParOf" srcId="{1AD8257D-2768-CD4E-90E9-6F3CD1A0C9E4}" destId="{55601F17-7854-D04F-9FD4-281114E4660B}" srcOrd="0" destOrd="0" presId="urn:microsoft.com/office/officeart/2008/layout/HorizontalMultiLevelHierarchy"/>
    <dgm:cxn modelId="{F62E070E-C40D-BC4D-8E05-8F8EFC919689}" type="presParOf" srcId="{BA347E31-C4F6-6E48-AD72-EFC56412A4EE}" destId="{2B4C5141-EAEF-5043-8347-DFBEAC6BBCAC}" srcOrd="7" destOrd="0" presId="urn:microsoft.com/office/officeart/2008/layout/HorizontalMultiLevelHierarchy"/>
    <dgm:cxn modelId="{A3790E98-09FD-EE44-BA26-F6068EA9DC83}" type="presParOf" srcId="{2B4C5141-EAEF-5043-8347-DFBEAC6BBCAC}" destId="{49BF3CD2-F62C-1940-B8EC-05FDF7AE0821}" srcOrd="0" destOrd="0" presId="urn:microsoft.com/office/officeart/2008/layout/HorizontalMultiLevelHierarchy"/>
    <dgm:cxn modelId="{83BABC9E-2091-4D40-A6CB-9D45CE641EAB}" type="presParOf" srcId="{2B4C5141-EAEF-5043-8347-DFBEAC6BBCAC}" destId="{951E3947-36C6-8C4B-92AF-597ABBD92C00}" srcOrd="1" destOrd="0" presId="urn:microsoft.com/office/officeart/2008/layout/HorizontalMultiLevelHierarchy"/>
    <dgm:cxn modelId="{CE150862-1C45-1144-BA42-C7CDC0FFF5BC}" type="presParOf" srcId="{BA347E31-C4F6-6E48-AD72-EFC56412A4EE}" destId="{C534284A-B00F-0446-9865-D1E619D1515D}" srcOrd="8" destOrd="0" presId="urn:microsoft.com/office/officeart/2008/layout/HorizontalMultiLevelHierarchy"/>
    <dgm:cxn modelId="{79708D98-001B-5646-985E-66DED235DC57}" type="presParOf" srcId="{C534284A-B00F-0446-9865-D1E619D1515D}" destId="{102F5E9A-26BB-A840-910F-89B805568C20}" srcOrd="0" destOrd="0" presId="urn:microsoft.com/office/officeart/2008/layout/HorizontalMultiLevelHierarchy"/>
    <dgm:cxn modelId="{AE84A207-18C0-4C44-8E4D-FAB4E3A156B1}" type="presParOf" srcId="{BA347E31-C4F6-6E48-AD72-EFC56412A4EE}" destId="{BD5034A0-1CC6-B34F-920C-31A2EBF83CA7}" srcOrd="9" destOrd="0" presId="urn:microsoft.com/office/officeart/2008/layout/HorizontalMultiLevelHierarchy"/>
    <dgm:cxn modelId="{5CB7C391-BF68-E848-838E-257CDB162193}" type="presParOf" srcId="{BD5034A0-1CC6-B34F-920C-31A2EBF83CA7}" destId="{34CA334E-C26E-DE42-A8FF-5E1AF6BEF99B}" srcOrd="0" destOrd="0" presId="urn:microsoft.com/office/officeart/2008/layout/HorizontalMultiLevelHierarchy"/>
    <dgm:cxn modelId="{BC242DCC-8228-5A4C-A690-AAEEB46E14A8}" type="presParOf" srcId="{BD5034A0-1CC6-B34F-920C-31A2EBF83CA7}" destId="{AEE46275-93E0-9649-8090-B6BB6E191162}" srcOrd="1" destOrd="0" presId="urn:microsoft.com/office/officeart/2008/layout/HorizontalMultiLevelHierarchy"/>
    <dgm:cxn modelId="{71AE42B5-63E9-5141-8707-6A7D6C1A2EB9}" type="presParOf" srcId="{D813B5E0-FF5E-0E47-87DF-6AFE96121DFD}" destId="{B8662A09-8547-A842-8070-A8EE9300C251}" srcOrd="4" destOrd="0" presId="urn:microsoft.com/office/officeart/2008/layout/HorizontalMultiLevelHierarchy"/>
    <dgm:cxn modelId="{4999F878-16CB-584D-AC2D-1A8F3ED869EA}" type="presParOf" srcId="{B8662A09-8547-A842-8070-A8EE9300C251}" destId="{F8391E0F-E012-B44D-805A-16C479C69DF1}" srcOrd="0" destOrd="0" presId="urn:microsoft.com/office/officeart/2008/layout/HorizontalMultiLevelHierarchy"/>
    <dgm:cxn modelId="{BDA63A4A-8FA1-A24A-B0C0-C7C5DA227F5C}" type="presParOf" srcId="{D813B5E0-FF5E-0E47-87DF-6AFE96121DFD}" destId="{F645D145-F666-3542-915E-FF98D1E3A08D}" srcOrd="5" destOrd="0" presId="urn:microsoft.com/office/officeart/2008/layout/HorizontalMultiLevelHierarchy"/>
    <dgm:cxn modelId="{895FD6D5-4A61-3B4E-ABE4-EE94AA71762E}" type="presParOf" srcId="{F645D145-F666-3542-915E-FF98D1E3A08D}" destId="{AAB8B212-E31D-1D4E-B961-B0AC448CFCC2}" srcOrd="0" destOrd="0" presId="urn:microsoft.com/office/officeart/2008/layout/HorizontalMultiLevelHierarchy"/>
    <dgm:cxn modelId="{E6030FDE-35D9-7149-B406-6B866D3D2EE2}" type="presParOf" srcId="{F645D145-F666-3542-915E-FF98D1E3A08D}" destId="{2B46A349-3377-9F49-B928-2AABAFBCDFD8}" srcOrd="1" destOrd="0" presId="urn:microsoft.com/office/officeart/2008/layout/HorizontalMultiLevelHierarchy"/>
    <dgm:cxn modelId="{A560567B-A9A3-104B-BF73-D7FDB33B27C7}" type="presParOf" srcId="{D813B5E0-FF5E-0E47-87DF-6AFE96121DFD}" destId="{A1D97CE7-AEEB-0046-AE5A-FCE50C10B237}" srcOrd="6" destOrd="0" presId="urn:microsoft.com/office/officeart/2008/layout/HorizontalMultiLevelHierarchy"/>
    <dgm:cxn modelId="{E853EE25-1F92-4840-AF34-86CD9DA807D6}" type="presParOf" srcId="{A1D97CE7-AEEB-0046-AE5A-FCE50C10B237}" destId="{8B6B004C-BBC0-E947-B91F-272BAA8B8161}" srcOrd="0" destOrd="0" presId="urn:microsoft.com/office/officeart/2008/layout/HorizontalMultiLevelHierarchy"/>
    <dgm:cxn modelId="{5EA47EA1-BC60-7F4C-BFA6-397ADA355370}" type="presParOf" srcId="{D813B5E0-FF5E-0E47-87DF-6AFE96121DFD}" destId="{06EBE480-869D-E842-8DE8-4C8CBE5660A4}" srcOrd="7" destOrd="0" presId="urn:microsoft.com/office/officeart/2008/layout/HorizontalMultiLevelHierarchy"/>
    <dgm:cxn modelId="{ED26D9C9-BE94-0843-9664-7E0BFB1BE269}" type="presParOf" srcId="{06EBE480-869D-E842-8DE8-4C8CBE5660A4}" destId="{3D698195-DFE5-C84B-8E89-40C762F1AC7A}" srcOrd="0" destOrd="0" presId="urn:microsoft.com/office/officeart/2008/layout/HorizontalMultiLevelHierarchy"/>
    <dgm:cxn modelId="{D4EEA656-2A7A-6C47-B9E9-A132A37DC943}" type="presParOf" srcId="{06EBE480-869D-E842-8DE8-4C8CBE5660A4}" destId="{C3D5A416-6B97-B143-A8F4-C060863B568D}" srcOrd="1" destOrd="0" presId="urn:microsoft.com/office/officeart/2008/layout/HorizontalMultiLevelHierarchy"/>
    <dgm:cxn modelId="{844C3506-40AF-434C-883A-7FF1C1C184D2}" type="presParOf" srcId="{D813B5E0-FF5E-0E47-87DF-6AFE96121DFD}" destId="{71786581-2822-1C4A-BB82-637714C9807C}" srcOrd="8" destOrd="0" presId="urn:microsoft.com/office/officeart/2008/layout/HorizontalMultiLevelHierarchy"/>
    <dgm:cxn modelId="{BD8F08EE-5F13-E44A-B49D-9301AFDD9C32}" type="presParOf" srcId="{71786581-2822-1C4A-BB82-637714C9807C}" destId="{C50B30CF-FAFA-064F-BAC8-5817C76A280D}" srcOrd="0" destOrd="0" presId="urn:microsoft.com/office/officeart/2008/layout/HorizontalMultiLevelHierarchy"/>
    <dgm:cxn modelId="{90FE06E9-03A3-B745-9795-09016034031D}" type="presParOf" srcId="{D813B5E0-FF5E-0E47-87DF-6AFE96121DFD}" destId="{170E5AF5-345C-3F44-B7FB-59569970EDA5}" srcOrd="9" destOrd="0" presId="urn:microsoft.com/office/officeart/2008/layout/HorizontalMultiLevelHierarchy"/>
    <dgm:cxn modelId="{E4467B13-1B06-884E-A768-A62EAA05E823}" type="presParOf" srcId="{170E5AF5-345C-3F44-B7FB-59569970EDA5}" destId="{E1C92001-BDF0-474A-B7DE-C9DB51962DBD}" srcOrd="0" destOrd="0" presId="urn:microsoft.com/office/officeart/2008/layout/HorizontalMultiLevelHierarchy"/>
    <dgm:cxn modelId="{D7BB3828-29DB-394F-AF32-AEF0425AAF39}" type="presParOf" srcId="{170E5AF5-345C-3F44-B7FB-59569970EDA5}" destId="{90700AF1-37BD-D84A-8D62-E1BBB3EF175B}" srcOrd="1" destOrd="0" presId="urn:microsoft.com/office/officeart/2008/layout/HorizontalMultiLevelHierarchy"/>
    <dgm:cxn modelId="{D7797F95-2A46-B24A-9B3C-DED081A1E99E}" type="presParOf" srcId="{90700AF1-37BD-D84A-8D62-E1BBB3EF175B}" destId="{D1EDBDEC-27D7-C140-B8C0-354C0F4B06A6}" srcOrd="0" destOrd="0" presId="urn:microsoft.com/office/officeart/2008/layout/HorizontalMultiLevelHierarchy"/>
    <dgm:cxn modelId="{40D67C39-6582-634C-8F34-CBD08984864B}" type="presParOf" srcId="{D1EDBDEC-27D7-C140-B8C0-354C0F4B06A6}" destId="{B6793307-F35C-0140-8980-763193941789}" srcOrd="0" destOrd="0" presId="urn:microsoft.com/office/officeart/2008/layout/HorizontalMultiLevelHierarchy"/>
    <dgm:cxn modelId="{561EF6B6-9D98-3D44-B0E7-8BC98680245A}" type="presParOf" srcId="{90700AF1-37BD-D84A-8D62-E1BBB3EF175B}" destId="{1489920C-F08F-9740-A941-6D34E49B1C12}" srcOrd="1" destOrd="0" presId="urn:microsoft.com/office/officeart/2008/layout/HorizontalMultiLevelHierarchy"/>
    <dgm:cxn modelId="{5EA3A6BC-076D-0940-8647-9FEC4A614A38}" type="presParOf" srcId="{1489920C-F08F-9740-A941-6D34E49B1C12}" destId="{13B85D92-CF43-8044-9CEB-47D0F3DA92E1}" srcOrd="0" destOrd="0" presId="urn:microsoft.com/office/officeart/2008/layout/HorizontalMultiLevelHierarchy"/>
    <dgm:cxn modelId="{DBD0AB7A-B2AA-8647-BAF2-6CCD6264FE09}" type="presParOf" srcId="{1489920C-F08F-9740-A941-6D34E49B1C12}" destId="{6457C34C-3797-914A-914D-1DA6FCD3AD03}" srcOrd="1" destOrd="0" presId="urn:microsoft.com/office/officeart/2008/layout/HorizontalMultiLevelHierarchy"/>
    <dgm:cxn modelId="{7CE2D1D2-F07B-AA4F-8683-31F96EE872AC}" type="presParOf" srcId="{6457C34C-3797-914A-914D-1DA6FCD3AD03}" destId="{731DA7F1-08C6-5B4F-8BBD-6279F1ADB89B}" srcOrd="0" destOrd="0" presId="urn:microsoft.com/office/officeart/2008/layout/HorizontalMultiLevelHierarchy"/>
    <dgm:cxn modelId="{3851C61C-58B3-714D-ABB5-39610F6CE1E0}" type="presParOf" srcId="{731DA7F1-08C6-5B4F-8BBD-6279F1ADB89B}" destId="{8FFE6597-237D-E24A-878D-EA10C5ED66FD}" srcOrd="0" destOrd="0" presId="urn:microsoft.com/office/officeart/2008/layout/HorizontalMultiLevelHierarchy"/>
    <dgm:cxn modelId="{C42EF85F-AA5E-7C41-A9EA-4BF2C40FE39F}" type="presParOf" srcId="{6457C34C-3797-914A-914D-1DA6FCD3AD03}" destId="{B8E211DB-EEA1-504B-8CFF-116908D7CE61}" srcOrd="1" destOrd="0" presId="urn:microsoft.com/office/officeart/2008/layout/HorizontalMultiLevelHierarchy"/>
    <dgm:cxn modelId="{AE33060F-14F4-BA43-AA9F-74FB8C61B9F5}" type="presParOf" srcId="{B8E211DB-EEA1-504B-8CFF-116908D7CE61}" destId="{9B80AA0A-E506-6843-ADDE-5A3AC14DF857}" srcOrd="0" destOrd="0" presId="urn:microsoft.com/office/officeart/2008/layout/HorizontalMultiLevelHierarchy"/>
    <dgm:cxn modelId="{32D7C3DB-10A3-1646-ACDF-88D9D82E781F}" type="presParOf" srcId="{B8E211DB-EEA1-504B-8CFF-116908D7CE61}" destId="{72ED779F-4F61-A44B-8E69-BFB220B3B2FF}" srcOrd="1" destOrd="0" presId="urn:microsoft.com/office/officeart/2008/layout/HorizontalMultiLevelHierarchy"/>
    <dgm:cxn modelId="{630334EE-407F-364A-89D6-9615B31232D7}" type="presParOf" srcId="{6457C34C-3797-914A-914D-1DA6FCD3AD03}" destId="{F2F2ED13-C4EA-F841-B995-70BEB983D0F1}" srcOrd="2" destOrd="0" presId="urn:microsoft.com/office/officeart/2008/layout/HorizontalMultiLevelHierarchy"/>
    <dgm:cxn modelId="{BFE1554D-568A-7C48-9AEF-6A911D6CBF1C}" type="presParOf" srcId="{F2F2ED13-C4EA-F841-B995-70BEB983D0F1}" destId="{38C3B198-1897-964E-8295-20C5693BA454}" srcOrd="0" destOrd="0" presId="urn:microsoft.com/office/officeart/2008/layout/HorizontalMultiLevelHierarchy"/>
    <dgm:cxn modelId="{492B96F4-9DF9-D34A-9D5D-FCDCE5FDB19E}" type="presParOf" srcId="{6457C34C-3797-914A-914D-1DA6FCD3AD03}" destId="{9DE93DBE-699C-D946-B849-4C33E961EB69}" srcOrd="3" destOrd="0" presId="urn:microsoft.com/office/officeart/2008/layout/HorizontalMultiLevelHierarchy"/>
    <dgm:cxn modelId="{E00E449C-B348-874D-BFB1-A657C4398904}" type="presParOf" srcId="{9DE93DBE-699C-D946-B849-4C33E961EB69}" destId="{D159C9D1-C494-0F44-A176-CF136E91AB83}" srcOrd="0" destOrd="0" presId="urn:microsoft.com/office/officeart/2008/layout/HorizontalMultiLevelHierarchy"/>
    <dgm:cxn modelId="{6374AF7B-762A-DD41-ACCB-6DCD7528E3C4}" type="presParOf" srcId="{9DE93DBE-699C-D946-B849-4C33E961EB69}" destId="{BD06A4ED-0C12-9649-B1C3-C94F983A798F}" srcOrd="1" destOrd="0" presId="urn:microsoft.com/office/officeart/2008/layout/HorizontalMultiLevelHierarchy"/>
    <dgm:cxn modelId="{EDF958D9-F48E-1245-9FC9-B4F4CBD34DC6}" type="presParOf" srcId="{90700AF1-37BD-D84A-8D62-E1BBB3EF175B}" destId="{2940A34C-5D41-9543-A3F7-8C9438D67F60}" srcOrd="2" destOrd="0" presId="urn:microsoft.com/office/officeart/2008/layout/HorizontalMultiLevelHierarchy"/>
    <dgm:cxn modelId="{8AF62B62-F55E-F246-BA5C-4EBD4301E797}" type="presParOf" srcId="{2940A34C-5D41-9543-A3F7-8C9438D67F60}" destId="{BC534C35-3B10-964F-9FBF-06932A048C96}" srcOrd="0" destOrd="0" presId="urn:microsoft.com/office/officeart/2008/layout/HorizontalMultiLevelHierarchy"/>
    <dgm:cxn modelId="{A2FF252B-1862-A545-A78F-99F158225D37}" type="presParOf" srcId="{90700AF1-37BD-D84A-8D62-E1BBB3EF175B}" destId="{79CA2E16-9FD8-3D43-9E3B-CDD494C47F8C}" srcOrd="3" destOrd="0" presId="urn:microsoft.com/office/officeart/2008/layout/HorizontalMultiLevelHierarchy"/>
    <dgm:cxn modelId="{D8C47977-6C86-4C4B-BFA3-7EB316CDCDD5}" type="presParOf" srcId="{79CA2E16-9FD8-3D43-9E3B-CDD494C47F8C}" destId="{B8C7861C-38A2-7346-B508-A51B50FC9D80}" srcOrd="0" destOrd="0" presId="urn:microsoft.com/office/officeart/2008/layout/HorizontalMultiLevelHierarchy"/>
    <dgm:cxn modelId="{CE17B9AC-46D8-A248-A5FC-2106F8A99529}" type="presParOf" srcId="{79CA2E16-9FD8-3D43-9E3B-CDD494C47F8C}" destId="{7C1F7435-5FA8-E546-8008-AEA77487CBDB}" srcOrd="1" destOrd="0" presId="urn:microsoft.com/office/officeart/2008/layout/HorizontalMultiLevelHierarchy"/>
    <dgm:cxn modelId="{7F8D92F7-8E93-CF44-95B8-8BCDE7765AEA}" type="presParOf" srcId="{7C1F7435-5FA8-E546-8008-AEA77487CBDB}" destId="{EDE84E0E-9B5B-9942-BF04-AB588E741A38}" srcOrd="0" destOrd="0" presId="urn:microsoft.com/office/officeart/2008/layout/HorizontalMultiLevelHierarchy"/>
    <dgm:cxn modelId="{F642CCE8-4A1F-6F40-8EA3-6040418DD3C7}" type="presParOf" srcId="{EDE84E0E-9B5B-9942-BF04-AB588E741A38}" destId="{601E23AC-4F46-684C-BD4B-1D90F284CA68}" srcOrd="0" destOrd="0" presId="urn:microsoft.com/office/officeart/2008/layout/HorizontalMultiLevelHierarchy"/>
    <dgm:cxn modelId="{84ED08D2-4B05-9347-AB22-403CF0B9FCCC}" type="presParOf" srcId="{7C1F7435-5FA8-E546-8008-AEA77487CBDB}" destId="{2CB1F6EE-012F-6244-83C2-FFCE8EAB10A9}" srcOrd="1" destOrd="0" presId="urn:microsoft.com/office/officeart/2008/layout/HorizontalMultiLevelHierarchy"/>
    <dgm:cxn modelId="{E7400890-0560-5143-ABC3-DD8FAB111644}" type="presParOf" srcId="{2CB1F6EE-012F-6244-83C2-FFCE8EAB10A9}" destId="{6D2C60AD-BD23-9D4B-915D-C5451699A2BB}" srcOrd="0" destOrd="0" presId="urn:microsoft.com/office/officeart/2008/layout/HorizontalMultiLevelHierarchy"/>
    <dgm:cxn modelId="{533B5922-8147-404A-AB2F-34A845ED3B5F}" type="presParOf" srcId="{2CB1F6EE-012F-6244-83C2-FFCE8EAB10A9}" destId="{0A46B77D-0E1C-F24C-98B1-B8972E45DCD9}" srcOrd="1" destOrd="0" presId="urn:microsoft.com/office/officeart/2008/layout/HorizontalMultiLevelHierarchy"/>
    <dgm:cxn modelId="{C40934DF-5EC5-1741-BA2F-EEB050C906C4}" type="presParOf" srcId="{90700AF1-37BD-D84A-8D62-E1BBB3EF175B}" destId="{6F0C415C-6690-C84E-A14E-E9F23E65F16E}" srcOrd="4" destOrd="0" presId="urn:microsoft.com/office/officeart/2008/layout/HorizontalMultiLevelHierarchy"/>
    <dgm:cxn modelId="{45EF6AD9-5EEF-BD48-9287-CDA6D4E8777C}" type="presParOf" srcId="{6F0C415C-6690-C84E-A14E-E9F23E65F16E}" destId="{12F2BCB5-E3FA-0B46-96E9-E6939BA92818}" srcOrd="0" destOrd="0" presId="urn:microsoft.com/office/officeart/2008/layout/HorizontalMultiLevelHierarchy"/>
    <dgm:cxn modelId="{D3E32256-2EB6-5540-A185-F8637062B24D}" type="presParOf" srcId="{90700AF1-37BD-D84A-8D62-E1BBB3EF175B}" destId="{2DFD6A28-912F-FE4A-87A6-0CD11D31533D}" srcOrd="5" destOrd="0" presId="urn:microsoft.com/office/officeart/2008/layout/HorizontalMultiLevelHierarchy"/>
    <dgm:cxn modelId="{A0C5B19C-AFA8-774B-81C6-271EDB15DC1A}" type="presParOf" srcId="{2DFD6A28-912F-FE4A-87A6-0CD11D31533D}" destId="{6E8C16A6-188C-654D-B704-92E3716D9989}" srcOrd="0" destOrd="0" presId="urn:microsoft.com/office/officeart/2008/layout/HorizontalMultiLevelHierarchy"/>
    <dgm:cxn modelId="{AA866E14-774D-9846-8707-03B5CC487375}" type="presParOf" srcId="{2DFD6A28-912F-FE4A-87A6-0CD11D31533D}" destId="{3D087146-7E35-4F40-983A-88E0ABAD99FE}" srcOrd="1" destOrd="0" presId="urn:microsoft.com/office/officeart/2008/layout/HorizontalMultiLevelHierarchy"/>
    <dgm:cxn modelId="{637732FE-09C8-1D46-9520-A863F7FB4C41}" type="presParOf" srcId="{3D087146-7E35-4F40-983A-88E0ABAD99FE}" destId="{DF201E53-BB28-F141-A51A-A9F121D4B120}" srcOrd="0" destOrd="0" presId="urn:microsoft.com/office/officeart/2008/layout/HorizontalMultiLevelHierarchy"/>
    <dgm:cxn modelId="{A8757C32-B116-8043-ADD6-22822B999C09}" type="presParOf" srcId="{DF201E53-BB28-F141-A51A-A9F121D4B120}" destId="{6071818A-A936-0C4F-A345-AE2CF2D28066}" srcOrd="0" destOrd="0" presId="urn:microsoft.com/office/officeart/2008/layout/HorizontalMultiLevelHierarchy"/>
    <dgm:cxn modelId="{899874D7-78F1-9041-A5FD-E1CD40D5F6F6}" type="presParOf" srcId="{3D087146-7E35-4F40-983A-88E0ABAD99FE}" destId="{EEC921EE-B9EB-B540-8966-003C13CBE80E}" srcOrd="1" destOrd="0" presId="urn:microsoft.com/office/officeart/2008/layout/HorizontalMultiLevelHierarchy"/>
    <dgm:cxn modelId="{FDDA8141-AAF1-CA4F-ABCD-7933A1DBD0E0}" type="presParOf" srcId="{EEC921EE-B9EB-B540-8966-003C13CBE80E}" destId="{94B81B10-4971-5444-8119-0EA5F6472F01}" srcOrd="0" destOrd="0" presId="urn:microsoft.com/office/officeart/2008/layout/HorizontalMultiLevelHierarchy"/>
    <dgm:cxn modelId="{8A41B918-54DE-4742-B564-A4DB21F4EFF1}" type="presParOf" srcId="{EEC921EE-B9EB-B540-8966-003C13CBE80E}" destId="{E7DDBDFA-6216-5948-8168-92D0B41155C6}" srcOrd="1" destOrd="0" presId="urn:microsoft.com/office/officeart/2008/layout/HorizontalMultiLevelHierarchy"/>
    <dgm:cxn modelId="{8B00643E-7947-1F45-83DD-0289657B71AF}" type="presParOf" srcId="{3D087146-7E35-4F40-983A-88E0ABAD99FE}" destId="{B0D4A49A-CE3D-5846-B17C-3232E7B0CF92}" srcOrd="2" destOrd="0" presId="urn:microsoft.com/office/officeart/2008/layout/HorizontalMultiLevelHierarchy"/>
    <dgm:cxn modelId="{2FCFF477-314A-2C4A-A925-CA719D294AD6}" type="presParOf" srcId="{B0D4A49A-CE3D-5846-B17C-3232E7B0CF92}" destId="{EA064D27-256F-ED48-9BCB-3011B7B57947}" srcOrd="0" destOrd="0" presId="urn:microsoft.com/office/officeart/2008/layout/HorizontalMultiLevelHierarchy"/>
    <dgm:cxn modelId="{7AFA7182-268D-3649-9534-8AF580376DDD}" type="presParOf" srcId="{3D087146-7E35-4F40-983A-88E0ABAD99FE}" destId="{5AD82B6E-2743-344D-A527-671D8359655D}" srcOrd="3" destOrd="0" presId="urn:microsoft.com/office/officeart/2008/layout/HorizontalMultiLevelHierarchy"/>
    <dgm:cxn modelId="{488DE4B0-F3BB-974C-9137-43E49D49DEBA}" type="presParOf" srcId="{5AD82B6E-2743-344D-A527-671D8359655D}" destId="{0231093B-DB91-3D4D-B206-68CDDE087CBA}" srcOrd="0" destOrd="0" presId="urn:microsoft.com/office/officeart/2008/layout/HorizontalMultiLevelHierarchy"/>
    <dgm:cxn modelId="{25666563-465B-E547-8270-B70262D94B62}" type="presParOf" srcId="{5AD82B6E-2743-344D-A527-671D8359655D}" destId="{DEFDD759-6147-8E47-BD13-2415706775AD}" srcOrd="1" destOrd="0" presId="urn:microsoft.com/office/officeart/2008/layout/HorizontalMultiLevelHierarchy"/>
    <dgm:cxn modelId="{59E1D13A-B035-8946-9E3A-D88AAE58C774}" type="presParOf" srcId="{D813B5E0-FF5E-0E47-87DF-6AFE96121DFD}" destId="{E1CCF7D6-6044-9F45-96B6-4AB6D41819A8}" srcOrd="10" destOrd="0" presId="urn:microsoft.com/office/officeart/2008/layout/HorizontalMultiLevelHierarchy"/>
    <dgm:cxn modelId="{62A16B90-E4E4-C94E-81E8-81C526810DBD}" type="presParOf" srcId="{E1CCF7D6-6044-9F45-96B6-4AB6D41819A8}" destId="{B5BED01B-A8BA-194D-9075-7BA2535EF37B}" srcOrd="0" destOrd="0" presId="urn:microsoft.com/office/officeart/2008/layout/HorizontalMultiLevelHierarchy"/>
    <dgm:cxn modelId="{43822559-8001-5144-A4D0-7D5DE8398E2B}" type="presParOf" srcId="{D813B5E0-FF5E-0E47-87DF-6AFE96121DFD}" destId="{ED5FACC3-D9FA-7D4F-BF15-509D7DD3FD4F}" srcOrd="11" destOrd="0" presId="urn:microsoft.com/office/officeart/2008/layout/HorizontalMultiLevelHierarchy"/>
    <dgm:cxn modelId="{93E73A77-E0FF-F343-BF63-AF6F5100440B}" type="presParOf" srcId="{ED5FACC3-D9FA-7D4F-BF15-509D7DD3FD4F}" destId="{5FE754A5-9293-BE4C-AEC7-5DE526D0FA34}" srcOrd="0" destOrd="0" presId="urn:microsoft.com/office/officeart/2008/layout/HorizontalMultiLevelHierarchy"/>
    <dgm:cxn modelId="{BB92B589-2135-634D-B17B-1B7D31BE866A}" type="presParOf" srcId="{ED5FACC3-D9FA-7D4F-BF15-509D7DD3FD4F}" destId="{B4E88BC7-A922-FF46-9179-E198BE2DE23E}" srcOrd="1" destOrd="0" presId="urn:microsoft.com/office/officeart/2008/layout/HorizontalMultiLevelHierarchy"/>
    <dgm:cxn modelId="{0FBA015F-1253-BE4A-BE93-97C47A8BF7A8}" type="presParOf" srcId="{B4E88BC7-A922-FF46-9179-E198BE2DE23E}" destId="{7F9C42FE-0F33-7E44-B3BF-F525FB32BBC5}" srcOrd="0" destOrd="0" presId="urn:microsoft.com/office/officeart/2008/layout/HorizontalMultiLevelHierarchy"/>
    <dgm:cxn modelId="{8EB4A244-8843-9240-95DD-66098F07B83C}" type="presParOf" srcId="{7F9C42FE-0F33-7E44-B3BF-F525FB32BBC5}" destId="{65903F51-6260-C943-B39F-D4BD5FCBA5DD}" srcOrd="0" destOrd="0" presId="urn:microsoft.com/office/officeart/2008/layout/HorizontalMultiLevelHierarchy"/>
    <dgm:cxn modelId="{6353C29A-8BEA-7347-8623-27B7A8931E9F}" type="presParOf" srcId="{B4E88BC7-A922-FF46-9179-E198BE2DE23E}" destId="{168B06C7-FA09-9C43-8D8C-57C31B7F9FD9}" srcOrd="1" destOrd="0" presId="urn:microsoft.com/office/officeart/2008/layout/HorizontalMultiLevelHierarchy"/>
    <dgm:cxn modelId="{1DD6C9DC-4DB5-814B-AA48-CE3DE5C49141}" type="presParOf" srcId="{168B06C7-FA09-9C43-8D8C-57C31B7F9FD9}" destId="{A16A9AC2-E344-B142-A76D-2AD9B05AA25A}" srcOrd="0" destOrd="0" presId="urn:microsoft.com/office/officeart/2008/layout/HorizontalMultiLevelHierarchy"/>
    <dgm:cxn modelId="{3DFF3686-F505-5A4E-86F1-FD05E216CB4F}" type="presParOf" srcId="{168B06C7-FA09-9C43-8D8C-57C31B7F9FD9}" destId="{2F48F37C-2C90-7A4D-97B4-5B8190E02811}" srcOrd="1" destOrd="0" presId="urn:microsoft.com/office/officeart/2008/layout/HorizontalMultiLevelHierarchy"/>
    <dgm:cxn modelId="{1213D811-1E62-F543-8FAE-E512D36596D8}" type="presParOf" srcId="{B4E88BC7-A922-FF46-9179-E198BE2DE23E}" destId="{0B7AC53B-2394-5442-A57D-3EBE5CCBEB0F}" srcOrd="2" destOrd="0" presId="urn:microsoft.com/office/officeart/2008/layout/HorizontalMultiLevelHierarchy"/>
    <dgm:cxn modelId="{44D05A81-30B5-714A-B28A-7849DCD5AEE2}" type="presParOf" srcId="{0B7AC53B-2394-5442-A57D-3EBE5CCBEB0F}" destId="{C958350B-D118-0948-BC3C-5DD88AB7E586}" srcOrd="0" destOrd="0" presId="urn:microsoft.com/office/officeart/2008/layout/HorizontalMultiLevelHierarchy"/>
    <dgm:cxn modelId="{1EE05E09-2FDC-D547-93D4-779747410A39}" type="presParOf" srcId="{B4E88BC7-A922-FF46-9179-E198BE2DE23E}" destId="{CE2D8EDB-57DB-7449-99AE-902648BB9DD2}" srcOrd="3" destOrd="0" presId="urn:microsoft.com/office/officeart/2008/layout/HorizontalMultiLevelHierarchy"/>
    <dgm:cxn modelId="{3D6103AA-2703-0841-A6B6-1F40E98C5573}" type="presParOf" srcId="{CE2D8EDB-57DB-7449-99AE-902648BB9DD2}" destId="{5C583D55-E96B-A045-838B-10244FEF67D9}" srcOrd="0" destOrd="0" presId="urn:microsoft.com/office/officeart/2008/layout/HorizontalMultiLevelHierarchy"/>
    <dgm:cxn modelId="{2EF3CF1E-6AF7-7C42-AAFD-BB12CCA76B0E}" type="presParOf" srcId="{CE2D8EDB-57DB-7449-99AE-902648BB9DD2}" destId="{82C268C4-47D1-9842-9A45-53991AA6CC62}" srcOrd="1" destOrd="0" presId="urn:microsoft.com/office/officeart/2008/layout/HorizontalMultiLevelHierarchy"/>
    <dgm:cxn modelId="{533403C7-A893-444D-8730-84BC6BC5C4CA}" type="presParOf" srcId="{D813B5E0-FF5E-0E47-87DF-6AFE96121DFD}" destId="{49D0DE9A-EE7C-0445-BBC4-ED98EBB8E6E4}" srcOrd="12" destOrd="0" presId="urn:microsoft.com/office/officeart/2008/layout/HorizontalMultiLevelHierarchy"/>
    <dgm:cxn modelId="{49BDF105-E3BA-074A-A190-950813294322}" type="presParOf" srcId="{49D0DE9A-EE7C-0445-BBC4-ED98EBB8E6E4}" destId="{89203A5A-B959-CB4F-8CC4-B4600BF21D94}" srcOrd="0" destOrd="0" presId="urn:microsoft.com/office/officeart/2008/layout/HorizontalMultiLevelHierarchy"/>
    <dgm:cxn modelId="{8EFCC895-DE16-FB44-B081-69B4F64167C6}" type="presParOf" srcId="{D813B5E0-FF5E-0E47-87DF-6AFE96121DFD}" destId="{9AE0F6EA-0B99-0047-B4E3-D3E00C503C6B}" srcOrd="13" destOrd="0" presId="urn:microsoft.com/office/officeart/2008/layout/HorizontalMultiLevelHierarchy"/>
    <dgm:cxn modelId="{0070F2C9-30FF-994F-8AFE-BFB4E9EBA121}" type="presParOf" srcId="{9AE0F6EA-0B99-0047-B4E3-D3E00C503C6B}" destId="{A321E05F-1136-1742-BA8D-00E0D5734771}" srcOrd="0" destOrd="0" presId="urn:microsoft.com/office/officeart/2008/layout/HorizontalMultiLevelHierarchy"/>
    <dgm:cxn modelId="{1D14D50C-01BF-8645-9160-95B8AD29C7C0}" type="presParOf" srcId="{9AE0F6EA-0B99-0047-B4E3-D3E00C503C6B}" destId="{4B377C1A-5C8D-5B45-BFE0-E6480398BDDD}" srcOrd="1" destOrd="0" presId="urn:microsoft.com/office/officeart/2008/layout/HorizontalMultiLevelHierarchy"/>
    <dgm:cxn modelId="{1B5F8621-9CF0-E347-9FDC-FBE0CDCCD4DD}" type="presParOf" srcId="{4B377C1A-5C8D-5B45-BFE0-E6480398BDDD}" destId="{42EC5847-E036-BA4D-841B-289A4509268F}" srcOrd="0" destOrd="0" presId="urn:microsoft.com/office/officeart/2008/layout/HorizontalMultiLevelHierarchy"/>
    <dgm:cxn modelId="{50802BDD-1E5D-6341-A7FE-7C104B24ED1D}" type="presParOf" srcId="{42EC5847-E036-BA4D-841B-289A4509268F}" destId="{F3AEE5A0-D3FF-6F43-B2C6-A843F8BAA076}" srcOrd="0" destOrd="0" presId="urn:microsoft.com/office/officeart/2008/layout/HorizontalMultiLevelHierarchy"/>
    <dgm:cxn modelId="{818A03BA-1787-1343-BE43-3D395AF9FD80}" type="presParOf" srcId="{4B377C1A-5C8D-5B45-BFE0-E6480398BDDD}" destId="{26BFC237-892B-774D-B9D0-D30D18E6BE51}" srcOrd="1" destOrd="0" presId="urn:microsoft.com/office/officeart/2008/layout/HorizontalMultiLevelHierarchy"/>
    <dgm:cxn modelId="{A3CDBD26-3E9E-2243-9B43-44A7006ECD47}" type="presParOf" srcId="{26BFC237-892B-774D-B9D0-D30D18E6BE51}" destId="{CD7E97D8-FB81-2C42-AC1C-048E28D23850}" srcOrd="0" destOrd="0" presId="urn:microsoft.com/office/officeart/2008/layout/HorizontalMultiLevelHierarchy"/>
    <dgm:cxn modelId="{5EB38B63-EBBE-9E47-BEA0-14634B20A20C}" type="presParOf" srcId="{26BFC237-892B-774D-B9D0-D30D18E6BE51}" destId="{19416F98-B30F-1048-B55B-46C4B4A2A795}" srcOrd="1" destOrd="0" presId="urn:microsoft.com/office/officeart/2008/layout/HorizontalMultiLevelHierarchy"/>
    <dgm:cxn modelId="{26A007E8-00E1-D148-A3C5-C6B86F6E0876}" type="presParOf" srcId="{19416F98-B30F-1048-B55B-46C4B4A2A795}" destId="{FAE1546F-F871-3A48-9A75-46C384C03243}" srcOrd="0" destOrd="0" presId="urn:microsoft.com/office/officeart/2008/layout/HorizontalMultiLevelHierarchy"/>
    <dgm:cxn modelId="{5A3DBECB-C88A-7B45-819F-2BC6D11E569B}" type="presParOf" srcId="{FAE1546F-F871-3A48-9A75-46C384C03243}" destId="{C32168AE-0EE9-5041-A6CF-2A6229C628B6}" srcOrd="0" destOrd="0" presId="urn:microsoft.com/office/officeart/2008/layout/HorizontalMultiLevelHierarchy"/>
    <dgm:cxn modelId="{D1115F48-5C5F-2741-A71D-ECFE02B11FB8}" type="presParOf" srcId="{19416F98-B30F-1048-B55B-46C4B4A2A795}" destId="{F576E893-C196-5D47-8C2A-ACC895CDF940}" srcOrd="1" destOrd="0" presId="urn:microsoft.com/office/officeart/2008/layout/HorizontalMultiLevelHierarchy"/>
    <dgm:cxn modelId="{62BACF51-E80E-E644-9743-F6F316132A96}" type="presParOf" srcId="{F576E893-C196-5D47-8C2A-ACC895CDF940}" destId="{DF876E67-8C94-604D-BDF4-83FD66BA7536}" srcOrd="0" destOrd="0" presId="urn:microsoft.com/office/officeart/2008/layout/HorizontalMultiLevelHierarchy"/>
    <dgm:cxn modelId="{485E2516-3A2D-9046-B2EE-3850FD22F3EC}" type="presParOf" srcId="{F576E893-C196-5D47-8C2A-ACC895CDF940}" destId="{8AC04BDB-8354-6C47-BF69-59F5A892C3B8}" srcOrd="1" destOrd="0" presId="urn:microsoft.com/office/officeart/2008/layout/HorizontalMultiLevelHierarchy"/>
    <dgm:cxn modelId="{8FC9637D-18F7-5B41-A2E3-7378F0D184A6}" type="presParOf" srcId="{19416F98-B30F-1048-B55B-46C4B4A2A795}" destId="{5BCA8AD7-49E4-B746-9A6A-71F61C8FBBD4}" srcOrd="2" destOrd="0" presId="urn:microsoft.com/office/officeart/2008/layout/HorizontalMultiLevelHierarchy"/>
    <dgm:cxn modelId="{C58A81EF-61BA-724F-A893-E52A767E8B45}" type="presParOf" srcId="{5BCA8AD7-49E4-B746-9A6A-71F61C8FBBD4}" destId="{3D53E5F4-5A5C-D043-B6E8-634513D7E489}" srcOrd="0" destOrd="0" presId="urn:microsoft.com/office/officeart/2008/layout/HorizontalMultiLevelHierarchy"/>
    <dgm:cxn modelId="{09837F78-5EB8-134F-B15A-6BACB07BE50F}" type="presParOf" srcId="{19416F98-B30F-1048-B55B-46C4B4A2A795}" destId="{2581D040-CFF8-5B46-A863-727A626DA734}" srcOrd="3" destOrd="0" presId="urn:microsoft.com/office/officeart/2008/layout/HorizontalMultiLevelHierarchy"/>
    <dgm:cxn modelId="{016E100A-4C34-1641-8407-3AAE96CC4DA8}" type="presParOf" srcId="{2581D040-CFF8-5B46-A863-727A626DA734}" destId="{A4CB9137-D561-6B47-ADD3-DE93A3AC7FD7}" srcOrd="0" destOrd="0" presId="urn:microsoft.com/office/officeart/2008/layout/HorizontalMultiLevelHierarchy"/>
    <dgm:cxn modelId="{9018BC89-2587-E149-8DF1-86FFA732F33E}" type="presParOf" srcId="{2581D040-CFF8-5B46-A863-727A626DA734}" destId="{7BDB910B-3B07-CD44-B692-4D136FC4811E}" srcOrd="1" destOrd="0" presId="urn:microsoft.com/office/officeart/2008/layout/HorizontalMultiLevelHierarchy"/>
    <dgm:cxn modelId="{9EB52767-6AC5-8241-BDC4-4BF4A1CDAF0F}" type="presParOf" srcId="{19416F98-B30F-1048-B55B-46C4B4A2A795}" destId="{84B760BD-5244-B749-B7DD-06AD1B35B411}" srcOrd="4" destOrd="0" presId="urn:microsoft.com/office/officeart/2008/layout/HorizontalMultiLevelHierarchy"/>
    <dgm:cxn modelId="{CD052542-8B13-F944-8174-FDE639C0D0C4}" type="presParOf" srcId="{84B760BD-5244-B749-B7DD-06AD1B35B411}" destId="{928A0830-3934-FD49-9B26-76AE0106FD08}" srcOrd="0" destOrd="0" presId="urn:microsoft.com/office/officeart/2008/layout/HorizontalMultiLevelHierarchy"/>
    <dgm:cxn modelId="{C2A9A482-8B21-3D4C-8BC9-37183CDC9F37}" type="presParOf" srcId="{19416F98-B30F-1048-B55B-46C4B4A2A795}" destId="{C0B2A080-00E1-0A4F-9A06-2172997B6781}" srcOrd="5" destOrd="0" presId="urn:microsoft.com/office/officeart/2008/layout/HorizontalMultiLevelHierarchy"/>
    <dgm:cxn modelId="{0807AAEC-611F-034A-A271-EFB381D283ED}" type="presParOf" srcId="{C0B2A080-00E1-0A4F-9A06-2172997B6781}" destId="{597A38A6-58E1-D344-B2FD-625F2E191F4D}" srcOrd="0" destOrd="0" presId="urn:microsoft.com/office/officeart/2008/layout/HorizontalMultiLevelHierarchy"/>
    <dgm:cxn modelId="{CBB000D9-5CAC-534E-BC51-057A02C7FB84}" type="presParOf" srcId="{C0B2A080-00E1-0A4F-9A06-2172997B6781}" destId="{E30CA4B1-4088-7C4E-A289-4D4D9E38A05D}" srcOrd="1" destOrd="0" presId="urn:microsoft.com/office/officeart/2008/layout/HorizontalMultiLevelHierarchy"/>
    <dgm:cxn modelId="{09259522-87D9-0C47-A610-A74CDAB95EAE}" type="presParOf" srcId="{19416F98-B30F-1048-B55B-46C4B4A2A795}" destId="{2A5C2D2E-6043-8B41-89FA-98F8554862A7}" srcOrd="6" destOrd="0" presId="urn:microsoft.com/office/officeart/2008/layout/HorizontalMultiLevelHierarchy"/>
    <dgm:cxn modelId="{34B4F3D2-B1DD-7E46-BDEE-B14D39A0E4F1}" type="presParOf" srcId="{2A5C2D2E-6043-8B41-89FA-98F8554862A7}" destId="{EA04EA9B-91E6-4F48-90F9-C32A556CDBFB}" srcOrd="0" destOrd="0" presId="urn:microsoft.com/office/officeart/2008/layout/HorizontalMultiLevelHierarchy"/>
    <dgm:cxn modelId="{B971691E-288A-4749-AFCA-E1DF90D98284}" type="presParOf" srcId="{19416F98-B30F-1048-B55B-46C4B4A2A795}" destId="{68EEF57D-FFED-6748-B9CA-493C5B9E6BDC}" srcOrd="7" destOrd="0" presId="urn:microsoft.com/office/officeart/2008/layout/HorizontalMultiLevelHierarchy"/>
    <dgm:cxn modelId="{B19BF3B7-D357-4646-9FC7-583C2C13243C}" type="presParOf" srcId="{68EEF57D-FFED-6748-B9CA-493C5B9E6BDC}" destId="{ABF1B134-6AAD-644C-ACAF-5815FD42B105}" srcOrd="0" destOrd="0" presId="urn:microsoft.com/office/officeart/2008/layout/HorizontalMultiLevelHierarchy"/>
    <dgm:cxn modelId="{9F5442AC-61F6-F54B-B991-09A7A507FDFC}" type="presParOf" srcId="{68EEF57D-FFED-6748-B9CA-493C5B9E6BDC}" destId="{35A72B8D-98EA-3847-A751-8FDE2851EA94}" srcOrd="1" destOrd="0" presId="urn:microsoft.com/office/officeart/2008/layout/HorizontalMultiLevelHierarchy"/>
    <dgm:cxn modelId="{F47D2CB2-2A14-1044-B53E-79F9965CB489}" type="presParOf" srcId="{4B377C1A-5C8D-5B45-BFE0-E6480398BDDD}" destId="{F3CA87E6-6F6E-A549-AF8B-4FE2DCF03358}" srcOrd="2" destOrd="0" presId="urn:microsoft.com/office/officeart/2008/layout/HorizontalMultiLevelHierarchy"/>
    <dgm:cxn modelId="{E501402C-7FC9-524A-988A-7F228E57AE86}" type="presParOf" srcId="{F3CA87E6-6F6E-A549-AF8B-4FE2DCF03358}" destId="{2F455AFB-ADCD-1D42-BFDC-A3ABFFFE5AF4}" srcOrd="0" destOrd="0" presId="urn:microsoft.com/office/officeart/2008/layout/HorizontalMultiLevelHierarchy"/>
    <dgm:cxn modelId="{DF1E7559-2E77-A849-A8D4-105F5858279E}" type="presParOf" srcId="{4B377C1A-5C8D-5B45-BFE0-E6480398BDDD}" destId="{B5C31769-F8A6-4D4B-9F0A-048E9C9CF54E}" srcOrd="3" destOrd="0" presId="urn:microsoft.com/office/officeart/2008/layout/HorizontalMultiLevelHierarchy"/>
    <dgm:cxn modelId="{286248BB-67F2-3141-BC66-39EC81B98865}" type="presParOf" srcId="{B5C31769-F8A6-4D4B-9F0A-048E9C9CF54E}" destId="{A570CC37-8D5A-4847-8772-886AAB7E5D13}" srcOrd="0" destOrd="0" presId="urn:microsoft.com/office/officeart/2008/layout/HorizontalMultiLevelHierarchy"/>
    <dgm:cxn modelId="{A666A050-BD13-A548-9A67-703468D0C537}" type="presParOf" srcId="{B5C31769-F8A6-4D4B-9F0A-048E9C9CF54E}" destId="{1970E81B-B433-2F4C-B36C-5DC9047EFAAC}" srcOrd="1" destOrd="0" presId="urn:microsoft.com/office/officeart/2008/layout/HorizontalMultiLevelHierarchy"/>
    <dgm:cxn modelId="{A1495C71-8A3A-A245-AD85-62CF9D79F8E1}" type="presParOf" srcId="{4B377C1A-5C8D-5B45-BFE0-E6480398BDDD}" destId="{7C3B25F2-4A52-F64E-9B71-4904750CA0F4}" srcOrd="4" destOrd="0" presId="urn:microsoft.com/office/officeart/2008/layout/HorizontalMultiLevelHierarchy"/>
    <dgm:cxn modelId="{06BE06F4-4B8E-2445-BA32-F1D719899E4D}" type="presParOf" srcId="{7C3B25F2-4A52-F64E-9B71-4904750CA0F4}" destId="{D2170187-4BB4-4343-9A7B-4ADEEA7F0658}" srcOrd="0" destOrd="0" presId="urn:microsoft.com/office/officeart/2008/layout/HorizontalMultiLevelHierarchy"/>
    <dgm:cxn modelId="{E3B7B4FF-8547-0040-8FAD-0596AC69CBD2}" type="presParOf" srcId="{4B377C1A-5C8D-5B45-BFE0-E6480398BDDD}" destId="{F5669816-D193-8245-8EE2-950128FC4D03}" srcOrd="5" destOrd="0" presId="urn:microsoft.com/office/officeart/2008/layout/HorizontalMultiLevelHierarchy"/>
    <dgm:cxn modelId="{D6E84A5A-01A5-F240-920C-42BEBFD608C3}" type="presParOf" srcId="{F5669816-D193-8245-8EE2-950128FC4D03}" destId="{8B3517A0-EF0F-2549-AA66-E1D4E834BF05}" srcOrd="0" destOrd="0" presId="urn:microsoft.com/office/officeart/2008/layout/HorizontalMultiLevelHierarchy"/>
    <dgm:cxn modelId="{EE1E0E19-4B3D-514C-AA49-CFB5399124E3}" type="presParOf" srcId="{F5669816-D193-8245-8EE2-950128FC4D03}" destId="{4E210BE3-5966-BE46-A345-4E7E7B53ADA1}" srcOrd="1" destOrd="0" presId="urn:microsoft.com/office/officeart/2008/layout/HorizontalMultiLevelHierarchy"/>
    <dgm:cxn modelId="{D1CB11D4-29AB-C549-9076-006247F4F3DB}" type="presParOf" srcId="{4B377C1A-5C8D-5B45-BFE0-E6480398BDDD}" destId="{DA579C5D-41A1-C847-9F12-CC240118F4EB}" srcOrd="6" destOrd="0" presId="urn:microsoft.com/office/officeart/2008/layout/HorizontalMultiLevelHierarchy"/>
    <dgm:cxn modelId="{E1AD68E2-420B-9D49-B6C1-C737C39407E5}" type="presParOf" srcId="{DA579C5D-41A1-C847-9F12-CC240118F4EB}" destId="{2131C021-CB0B-F842-B3D8-82E77A288D8F}" srcOrd="0" destOrd="0" presId="urn:microsoft.com/office/officeart/2008/layout/HorizontalMultiLevelHierarchy"/>
    <dgm:cxn modelId="{26920A99-6961-5A46-92A6-07D3D54C5892}" type="presParOf" srcId="{4B377C1A-5C8D-5B45-BFE0-E6480398BDDD}" destId="{E6E12B7E-8129-2644-82E9-9B8BF59B1FA3}" srcOrd="7" destOrd="0" presId="urn:microsoft.com/office/officeart/2008/layout/HorizontalMultiLevelHierarchy"/>
    <dgm:cxn modelId="{045892B8-019A-3445-9DC1-8CD18281057C}" type="presParOf" srcId="{E6E12B7E-8129-2644-82E9-9B8BF59B1FA3}" destId="{F8EFE06D-2BFD-C644-AF2C-744F4983F25A}" srcOrd="0" destOrd="0" presId="urn:microsoft.com/office/officeart/2008/layout/HorizontalMultiLevelHierarchy"/>
    <dgm:cxn modelId="{C1FD8C5D-EBFF-7043-AA05-8B9A862E94A6}" type="presParOf" srcId="{E6E12B7E-8129-2644-82E9-9B8BF59B1FA3}" destId="{89D97480-20A1-9246-9FC9-F332CFB774E1}" srcOrd="1" destOrd="0" presId="urn:microsoft.com/office/officeart/2008/layout/HorizontalMultiLevelHierarchy"/>
    <dgm:cxn modelId="{FDA269ED-75AE-5240-A5FC-5C8955C4B1AA}" type="presParOf" srcId="{89D97480-20A1-9246-9FC9-F332CFB774E1}" destId="{2956C27A-F226-164B-BC6D-174918E14DEA}" srcOrd="0" destOrd="0" presId="urn:microsoft.com/office/officeart/2008/layout/HorizontalMultiLevelHierarchy"/>
    <dgm:cxn modelId="{B222CD25-46FB-904F-9CD5-EC41C1B59681}" type="presParOf" srcId="{2956C27A-F226-164B-BC6D-174918E14DEA}" destId="{E4502B5D-696B-A740-B778-B5CF3622922C}" srcOrd="0" destOrd="0" presId="urn:microsoft.com/office/officeart/2008/layout/HorizontalMultiLevelHierarchy"/>
    <dgm:cxn modelId="{8FEB0F80-3FE4-4741-8936-79041D1B4A1E}" type="presParOf" srcId="{89D97480-20A1-9246-9FC9-F332CFB774E1}" destId="{4D5CC0B9-7B9E-AA4E-BFDE-91DAC34E3FFE}" srcOrd="1" destOrd="0" presId="urn:microsoft.com/office/officeart/2008/layout/HorizontalMultiLevelHierarchy"/>
    <dgm:cxn modelId="{94385849-8089-4040-AD82-80F9B117DDB7}" type="presParOf" srcId="{4D5CC0B9-7B9E-AA4E-BFDE-91DAC34E3FFE}" destId="{342AAE53-27E3-6549-BBDA-2A9C511C792E}" srcOrd="0" destOrd="0" presId="urn:microsoft.com/office/officeart/2008/layout/HorizontalMultiLevelHierarchy"/>
    <dgm:cxn modelId="{8C7310ED-5B4F-0D45-99E4-2B9E90CFD506}" type="presParOf" srcId="{4D5CC0B9-7B9E-AA4E-BFDE-91DAC34E3FFE}" destId="{404CB685-DC25-134E-AE49-167B83934595}" srcOrd="1" destOrd="0" presId="urn:microsoft.com/office/officeart/2008/layout/HorizontalMultiLevelHierarchy"/>
    <dgm:cxn modelId="{4E5DBA89-2C05-FB43-8BF4-ACFF3F789750}" type="presParOf" srcId="{4B377C1A-5C8D-5B45-BFE0-E6480398BDDD}" destId="{0298FE37-3478-D441-9BA7-73363052CCDA}" srcOrd="8" destOrd="0" presId="urn:microsoft.com/office/officeart/2008/layout/HorizontalMultiLevelHierarchy"/>
    <dgm:cxn modelId="{3A520691-5363-6041-87CA-0D1A13A2BBF3}" type="presParOf" srcId="{0298FE37-3478-D441-9BA7-73363052CCDA}" destId="{44D64CAA-E176-7B4F-94CB-D843247C0E4C}" srcOrd="0" destOrd="0" presId="urn:microsoft.com/office/officeart/2008/layout/HorizontalMultiLevelHierarchy"/>
    <dgm:cxn modelId="{99B69AD7-37B0-E145-8D54-F3E9A05B6415}" type="presParOf" srcId="{4B377C1A-5C8D-5B45-BFE0-E6480398BDDD}" destId="{5EBD21F9-DAE8-064D-B4FC-FD9B77C36FC6}" srcOrd="9" destOrd="0" presId="urn:microsoft.com/office/officeart/2008/layout/HorizontalMultiLevelHierarchy"/>
    <dgm:cxn modelId="{4BA12FE7-F0DC-4C48-B93D-7EA2C64FFB1D}" type="presParOf" srcId="{5EBD21F9-DAE8-064D-B4FC-FD9B77C36FC6}" destId="{B7F7CBB0-91C9-064C-9A73-82B213A9859C}" srcOrd="0" destOrd="0" presId="urn:microsoft.com/office/officeart/2008/layout/HorizontalMultiLevelHierarchy"/>
    <dgm:cxn modelId="{B0118346-CC76-9C49-80F7-F2E234175AE2}" type="presParOf" srcId="{5EBD21F9-DAE8-064D-B4FC-FD9B77C36FC6}" destId="{1235FDE8-D972-E54B-8173-8519EBDB4F6D}" srcOrd="1" destOrd="0" presId="urn:microsoft.com/office/officeart/2008/layout/HorizontalMultiLevelHierarchy"/>
    <dgm:cxn modelId="{0132A534-6DC7-3B45-A6EE-0846F3783511}" type="presParOf" srcId="{1235FDE8-D972-E54B-8173-8519EBDB4F6D}" destId="{81025B8A-C6CA-FD41-BCF0-24F925FF329C}" srcOrd="0" destOrd="0" presId="urn:microsoft.com/office/officeart/2008/layout/HorizontalMultiLevelHierarchy"/>
    <dgm:cxn modelId="{C5351A5D-A043-F74E-9881-48DC1F92CB11}" type="presParOf" srcId="{81025B8A-C6CA-FD41-BCF0-24F925FF329C}" destId="{2A40395B-43D6-4240-A9D4-DDB2F2EB7490}" srcOrd="0" destOrd="0" presId="urn:microsoft.com/office/officeart/2008/layout/HorizontalMultiLevelHierarchy"/>
    <dgm:cxn modelId="{D7F93373-DA28-EE4A-B418-6DBBA7F6035C}" type="presParOf" srcId="{1235FDE8-D972-E54B-8173-8519EBDB4F6D}" destId="{25AF0F07-B61D-7640-9C99-C12F32239ABC}" srcOrd="1" destOrd="0" presId="urn:microsoft.com/office/officeart/2008/layout/HorizontalMultiLevelHierarchy"/>
    <dgm:cxn modelId="{8CAF432D-E6F8-584B-A1D9-A1EDE4676004}" type="presParOf" srcId="{25AF0F07-B61D-7640-9C99-C12F32239ABC}" destId="{CA3DA14B-46F1-4F4D-A14C-58DD1BF1A4AE}" srcOrd="0" destOrd="0" presId="urn:microsoft.com/office/officeart/2008/layout/HorizontalMultiLevelHierarchy"/>
    <dgm:cxn modelId="{3A3DCB8C-B36E-C34E-B746-2E408B536748}" type="presParOf" srcId="{25AF0F07-B61D-7640-9C99-C12F32239ABC}" destId="{A605185E-4F4F-F546-BE1E-157B8ABCD900}"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B84A0-AFD4-47B5-B37C-5F8B06F210EC}"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GB"/>
        </a:p>
      </dgm:t>
    </dgm:pt>
    <dgm:pt modelId="{2F1F22C0-3409-4F65-8B53-90F9DCF49EC2}">
      <dgm:prSet phldrT="[Text]" custT="1"/>
      <dgm:spPr/>
      <dgm:t>
        <a:bodyPr/>
        <a:lstStyle/>
        <a:p>
          <a:r>
            <a:rPr lang="en-GB" sz="1600" dirty="0"/>
            <a:t>Identify and submit to JOL Online</a:t>
          </a:r>
        </a:p>
      </dgm:t>
    </dgm:pt>
    <dgm:pt modelId="{B699834D-A6F3-4D79-8993-9DC35A96B769}" type="parTrans" cxnId="{929744B6-1FB2-47AE-9632-D9A8FE2EF427}">
      <dgm:prSet/>
      <dgm:spPr/>
      <dgm:t>
        <a:bodyPr/>
        <a:lstStyle/>
        <a:p>
          <a:endParaRPr lang="en-GB"/>
        </a:p>
      </dgm:t>
    </dgm:pt>
    <dgm:pt modelId="{EE8AB61C-D970-44E2-9B5A-B45D1142CBA1}" type="sibTrans" cxnId="{929744B6-1FB2-47AE-9632-D9A8FE2EF427}">
      <dgm:prSet/>
      <dgm:spPr/>
      <dgm:t>
        <a:bodyPr/>
        <a:lstStyle/>
        <a:p>
          <a:endParaRPr lang="en-GB"/>
        </a:p>
      </dgm:t>
    </dgm:pt>
    <dgm:pt modelId="{943D2A78-239E-4BA8-B781-79A90B0CFB0C}">
      <dgm:prSet phldrT="[Text]" custT="1"/>
      <dgm:spPr/>
      <dgm:t>
        <a:bodyPr/>
        <a:lstStyle/>
        <a:p>
          <a:r>
            <a:rPr lang="en-GB" sz="1800" dirty="0"/>
            <a:t>Organisation</a:t>
          </a:r>
        </a:p>
      </dgm:t>
    </dgm:pt>
    <dgm:pt modelId="{EB66A490-3718-4FD6-95B2-45C6A33FCCC5}" type="parTrans" cxnId="{01226BAE-6DC0-42F6-9C19-25CECA4060D1}">
      <dgm:prSet/>
      <dgm:spPr/>
      <dgm:t>
        <a:bodyPr/>
        <a:lstStyle/>
        <a:p>
          <a:endParaRPr lang="en-GB"/>
        </a:p>
      </dgm:t>
    </dgm:pt>
    <dgm:pt modelId="{2182E974-20C8-4F63-B4AE-A8F17483137A}" type="sibTrans" cxnId="{01226BAE-6DC0-42F6-9C19-25CECA4060D1}">
      <dgm:prSet/>
      <dgm:spPr/>
      <dgm:t>
        <a:bodyPr/>
        <a:lstStyle/>
        <a:p>
          <a:endParaRPr lang="en-GB"/>
        </a:p>
      </dgm:t>
    </dgm:pt>
    <dgm:pt modelId="{F1EC9103-CB09-44E4-A533-6879B1CDBBE1}">
      <dgm:prSet phldrT="[Text]" custT="1"/>
      <dgm:spPr/>
      <dgm:t>
        <a:bodyPr/>
        <a:lstStyle/>
        <a:p>
          <a:r>
            <a:rPr lang="en-GB" sz="1600" dirty="0"/>
            <a:t>Impact assessment and liaison with stakeholders</a:t>
          </a:r>
        </a:p>
      </dgm:t>
    </dgm:pt>
    <dgm:pt modelId="{7CE40D8E-2CA2-4860-B2F4-0BB9713BA9DF}" type="parTrans" cxnId="{7CF38589-8616-44A1-9526-1AAC4541BC47}">
      <dgm:prSet/>
      <dgm:spPr/>
      <dgm:t>
        <a:bodyPr/>
        <a:lstStyle/>
        <a:p>
          <a:endParaRPr lang="en-GB"/>
        </a:p>
      </dgm:t>
    </dgm:pt>
    <dgm:pt modelId="{E627036F-CEB0-4C91-A0AD-4CA0752451B3}" type="sibTrans" cxnId="{7CF38589-8616-44A1-9526-1AAC4541BC47}">
      <dgm:prSet/>
      <dgm:spPr/>
      <dgm:t>
        <a:bodyPr/>
        <a:lstStyle/>
        <a:p>
          <a:endParaRPr lang="en-GB"/>
        </a:p>
      </dgm:t>
    </dgm:pt>
    <dgm:pt modelId="{ED08A21B-43AF-4FE0-ADC8-5C3DF7742E1F}">
      <dgm:prSet phldrT="[Text]" custT="1"/>
      <dgm:spPr/>
      <dgm:t>
        <a:bodyPr/>
        <a:lstStyle/>
        <a:p>
          <a:r>
            <a:rPr lang="en-GB" sz="1800" dirty="0"/>
            <a:t>JOL Coordinator</a:t>
          </a:r>
        </a:p>
      </dgm:t>
    </dgm:pt>
    <dgm:pt modelId="{E755DFD4-54F9-4E9E-8BE9-C725067F8F1B}" type="parTrans" cxnId="{21974F9A-4264-4688-906C-DCFACB039D7A}">
      <dgm:prSet/>
      <dgm:spPr/>
      <dgm:t>
        <a:bodyPr/>
        <a:lstStyle/>
        <a:p>
          <a:endParaRPr lang="en-GB"/>
        </a:p>
      </dgm:t>
    </dgm:pt>
    <dgm:pt modelId="{9C3EABA8-2E11-45B2-BF2C-BB1258FF5191}" type="sibTrans" cxnId="{21974F9A-4264-4688-906C-DCFACB039D7A}">
      <dgm:prSet/>
      <dgm:spPr/>
      <dgm:t>
        <a:bodyPr/>
        <a:lstStyle/>
        <a:p>
          <a:endParaRPr lang="en-GB"/>
        </a:p>
      </dgm:t>
    </dgm:pt>
    <dgm:pt modelId="{A5CAD363-37A2-47D6-8187-F58E7F87A1EC}">
      <dgm:prSet phldrT="[Text]" custT="1"/>
      <dgm:spPr/>
      <dgm:t>
        <a:bodyPr/>
        <a:lstStyle/>
        <a:p>
          <a:r>
            <a:rPr lang="en-GB" sz="1600" dirty="0"/>
            <a:t>Decisions on recommendations and publishing</a:t>
          </a:r>
        </a:p>
      </dgm:t>
    </dgm:pt>
    <dgm:pt modelId="{3EAC12CA-FBBA-470C-BB08-FDB5CFB352BF}" type="parTrans" cxnId="{4B75EF1F-B1D5-4429-BDDB-5705061888BB}">
      <dgm:prSet/>
      <dgm:spPr/>
      <dgm:t>
        <a:bodyPr/>
        <a:lstStyle/>
        <a:p>
          <a:endParaRPr lang="en-GB"/>
        </a:p>
      </dgm:t>
    </dgm:pt>
    <dgm:pt modelId="{977C85F9-41CB-441F-9EA8-4B77AFD1CE0B}" type="sibTrans" cxnId="{4B75EF1F-B1D5-4429-BDDB-5705061888BB}">
      <dgm:prSet/>
      <dgm:spPr/>
      <dgm:t>
        <a:bodyPr/>
        <a:lstStyle/>
        <a:p>
          <a:endParaRPr lang="en-GB"/>
        </a:p>
      </dgm:t>
    </dgm:pt>
    <dgm:pt modelId="{99489823-5B55-4A66-9C2C-E7FBACFDEBAD}">
      <dgm:prSet phldrT="[Text]" custT="1"/>
      <dgm:spPr/>
      <dgm:t>
        <a:bodyPr/>
        <a:lstStyle/>
        <a:p>
          <a:r>
            <a:rPr lang="en-GB" sz="1800" dirty="0"/>
            <a:t> JOLWG</a:t>
          </a:r>
        </a:p>
      </dgm:t>
    </dgm:pt>
    <dgm:pt modelId="{F4E1EDE6-B383-4E4F-8D5F-4441F04174F4}" type="parTrans" cxnId="{2C4011D4-D9FC-4CE8-8535-01A91238374D}">
      <dgm:prSet/>
      <dgm:spPr/>
      <dgm:t>
        <a:bodyPr/>
        <a:lstStyle/>
        <a:p>
          <a:endParaRPr lang="en-GB"/>
        </a:p>
      </dgm:t>
    </dgm:pt>
    <dgm:pt modelId="{3B90BFE5-723A-45F0-BC06-374B8AE6D4DF}" type="sibTrans" cxnId="{2C4011D4-D9FC-4CE8-8535-01A91238374D}">
      <dgm:prSet/>
      <dgm:spPr/>
      <dgm:t>
        <a:bodyPr/>
        <a:lstStyle/>
        <a:p>
          <a:endParaRPr lang="en-GB"/>
        </a:p>
      </dgm:t>
    </dgm:pt>
    <dgm:pt modelId="{557D49D7-8CEA-4F8F-B753-B75E22A83E17}">
      <dgm:prSet custT="1"/>
      <dgm:spPr/>
      <dgm:t>
        <a:bodyPr/>
        <a:lstStyle/>
        <a:p>
          <a:r>
            <a:rPr lang="en-GB" sz="1600" dirty="0"/>
            <a:t>Escalation to the Board for JOL Action Notes</a:t>
          </a:r>
        </a:p>
      </dgm:t>
    </dgm:pt>
    <dgm:pt modelId="{8950A1A0-294F-4A03-8035-A990ABE2788F}" type="parTrans" cxnId="{6E24D8C2-8E9F-460C-8FE6-7808786FC87A}">
      <dgm:prSet/>
      <dgm:spPr/>
      <dgm:t>
        <a:bodyPr/>
        <a:lstStyle/>
        <a:p>
          <a:endParaRPr lang="en-GB"/>
        </a:p>
      </dgm:t>
    </dgm:pt>
    <dgm:pt modelId="{8C11CC62-E0C0-4D8A-AA93-743B8942211D}" type="sibTrans" cxnId="{6E24D8C2-8E9F-460C-8FE6-7808786FC87A}">
      <dgm:prSet/>
      <dgm:spPr/>
      <dgm:t>
        <a:bodyPr/>
        <a:lstStyle/>
        <a:p>
          <a:endParaRPr lang="en-GB"/>
        </a:p>
      </dgm:t>
    </dgm:pt>
    <dgm:pt modelId="{5E11306F-21C7-4F69-B515-469D6D8912AC}" type="pres">
      <dgm:prSet presAssocID="{8EBB84A0-AFD4-47B5-B37C-5F8B06F210EC}" presName="rootnode" presStyleCnt="0">
        <dgm:presLayoutVars>
          <dgm:chMax/>
          <dgm:chPref/>
          <dgm:dir/>
          <dgm:animLvl val="lvl"/>
        </dgm:presLayoutVars>
      </dgm:prSet>
      <dgm:spPr/>
    </dgm:pt>
    <dgm:pt modelId="{23E4393A-A96D-4D3E-8D1C-B1C7A5A00885}" type="pres">
      <dgm:prSet presAssocID="{2F1F22C0-3409-4F65-8B53-90F9DCF49EC2}" presName="composite" presStyleCnt="0"/>
      <dgm:spPr/>
    </dgm:pt>
    <dgm:pt modelId="{8874F11F-03B9-4969-BBAB-05F920EEC701}" type="pres">
      <dgm:prSet presAssocID="{2F1F22C0-3409-4F65-8B53-90F9DCF49EC2}" presName="bentUpArrow1" presStyleLbl="alignImgPlace1" presStyleIdx="0" presStyleCnt="3"/>
      <dgm:spPr/>
    </dgm:pt>
    <dgm:pt modelId="{E7C2B5D9-1DBC-47C8-9525-11D4B74D37E6}" type="pres">
      <dgm:prSet presAssocID="{2F1F22C0-3409-4F65-8B53-90F9DCF49EC2}" presName="ParentText" presStyleLbl="node1" presStyleIdx="0" presStyleCnt="4" custScaleX="159264" custScaleY="97520" custLinFactNeighborX="15915" custLinFactNeighborY="5196">
        <dgm:presLayoutVars>
          <dgm:chMax val="1"/>
          <dgm:chPref val="1"/>
          <dgm:bulletEnabled val="1"/>
        </dgm:presLayoutVars>
      </dgm:prSet>
      <dgm:spPr/>
    </dgm:pt>
    <dgm:pt modelId="{93972FC0-1B4D-4527-AF22-3D6A02E39293}" type="pres">
      <dgm:prSet presAssocID="{2F1F22C0-3409-4F65-8B53-90F9DCF49EC2}" presName="ChildText" presStyleLbl="revTx" presStyleIdx="0" presStyleCnt="3" custScaleX="261343" custLinFactX="36784" custLinFactNeighborX="100000" custLinFactNeighborY="-4303">
        <dgm:presLayoutVars>
          <dgm:chMax val="0"/>
          <dgm:chPref val="0"/>
          <dgm:bulletEnabled val="1"/>
        </dgm:presLayoutVars>
      </dgm:prSet>
      <dgm:spPr/>
    </dgm:pt>
    <dgm:pt modelId="{E0AA61F8-0DD6-474D-8DA6-A719648DB789}" type="pres">
      <dgm:prSet presAssocID="{EE8AB61C-D970-44E2-9B5A-B45D1142CBA1}" presName="sibTrans" presStyleCnt="0"/>
      <dgm:spPr/>
    </dgm:pt>
    <dgm:pt modelId="{2BFA2ED7-7B66-4D0A-9C5F-7CE2C44E347E}" type="pres">
      <dgm:prSet presAssocID="{F1EC9103-CB09-44E4-A533-6879B1CDBBE1}" presName="composite" presStyleCnt="0"/>
      <dgm:spPr/>
    </dgm:pt>
    <dgm:pt modelId="{A5096471-AD0F-4E27-9084-C81E1934EDD1}" type="pres">
      <dgm:prSet presAssocID="{F1EC9103-CB09-44E4-A533-6879B1CDBBE1}" presName="bentUpArrow1" presStyleLbl="alignImgPlace1" presStyleIdx="1" presStyleCnt="3" custLinFactNeighborX="-72924" custLinFactNeighborY="9438"/>
      <dgm:spPr/>
    </dgm:pt>
    <dgm:pt modelId="{B8BE8A6D-C41B-40EF-B81C-28E578BD9D31}" type="pres">
      <dgm:prSet presAssocID="{F1EC9103-CB09-44E4-A533-6879B1CDBBE1}" presName="ParentText" presStyleLbl="node1" presStyleIdx="1" presStyleCnt="4" custScaleX="172820" custScaleY="105228" custLinFactNeighborX="-16912" custLinFactNeighborY="5737">
        <dgm:presLayoutVars>
          <dgm:chMax val="1"/>
          <dgm:chPref val="1"/>
          <dgm:bulletEnabled val="1"/>
        </dgm:presLayoutVars>
      </dgm:prSet>
      <dgm:spPr/>
    </dgm:pt>
    <dgm:pt modelId="{95C4E0BD-1D5D-4FF7-9C5F-327D30F1C1FB}" type="pres">
      <dgm:prSet presAssocID="{F1EC9103-CB09-44E4-A533-6879B1CDBBE1}" presName="ChildText" presStyleLbl="revTx" presStyleIdx="1" presStyleCnt="3" custScaleX="274355" custLinFactX="13807" custLinFactNeighborX="100000" custLinFactNeighborY="-1731">
        <dgm:presLayoutVars>
          <dgm:chMax val="0"/>
          <dgm:chPref val="0"/>
          <dgm:bulletEnabled val="1"/>
        </dgm:presLayoutVars>
      </dgm:prSet>
      <dgm:spPr/>
    </dgm:pt>
    <dgm:pt modelId="{46AA4286-234E-4180-8EAF-08D7BA7DC2BD}" type="pres">
      <dgm:prSet presAssocID="{E627036F-CEB0-4C91-A0AD-4CA0752451B3}" presName="sibTrans" presStyleCnt="0"/>
      <dgm:spPr/>
    </dgm:pt>
    <dgm:pt modelId="{38FC920C-99DA-4DC9-9BB2-50D1A94F78C2}" type="pres">
      <dgm:prSet presAssocID="{A5CAD363-37A2-47D6-8187-F58E7F87A1EC}" presName="composite" presStyleCnt="0"/>
      <dgm:spPr/>
    </dgm:pt>
    <dgm:pt modelId="{019C7458-B7E9-4137-B5EF-BF6A47D55FC0}" type="pres">
      <dgm:prSet presAssocID="{A5CAD363-37A2-47D6-8187-F58E7F87A1EC}" presName="bentUpArrow1" presStyleLbl="alignImgPlace1" presStyleIdx="2" presStyleCnt="3" custLinFactX="-33390" custLinFactNeighborX="-100000" custLinFactNeighborY="13388"/>
      <dgm:spPr/>
    </dgm:pt>
    <dgm:pt modelId="{71941A88-1D39-4D70-909D-9F22D2EF514E}" type="pres">
      <dgm:prSet presAssocID="{A5CAD363-37A2-47D6-8187-F58E7F87A1EC}" presName="ParentText" presStyleLbl="node1" presStyleIdx="2" presStyleCnt="4" custScaleX="169565" custScaleY="96935" custLinFactNeighborX="-60955" custLinFactNeighborY="9057">
        <dgm:presLayoutVars>
          <dgm:chMax val="1"/>
          <dgm:chPref val="1"/>
          <dgm:bulletEnabled val="1"/>
        </dgm:presLayoutVars>
      </dgm:prSet>
      <dgm:spPr/>
    </dgm:pt>
    <dgm:pt modelId="{AB151CCF-9F5C-4E26-8868-98AE7C44A308}" type="pres">
      <dgm:prSet presAssocID="{A5CAD363-37A2-47D6-8187-F58E7F87A1EC}" presName="ChildText" presStyleLbl="revTx" presStyleIdx="2" presStyleCnt="3" custScaleX="217782" custLinFactNeighborX="18154" custLinFactNeighborY="17918">
        <dgm:presLayoutVars>
          <dgm:chMax val="0"/>
          <dgm:chPref val="0"/>
          <dgm:bulletEnabled val="1"/>
        </dgm:presLayoutVars>
      </dgm:prSet>
      <dgm:spPr/>
    </dgm:pt>
    <dgm:pt modelId="{DA0FB40C-8427-430A-96C2-8C68280686E1}" type="pres">
      <dgm:prSet presAssocID="{977C85F9-41CB-441F-9EA8-4B77AFD1CE0B}" presName="sibTrans" presStyleCnt="0"/>
      <dgm:spPr/>
    </dgm:pt>
    <dgm:pt modelId="{DF145C05-49A5-4B77-8757-1FD4ED1406D4}" type="pres">
      <dgm:prSet presAssocID="{557D49D7-8CEA-4F8F-B753-B75E22A83E17}" presName="composite" presStyleCnt="0"/>
      <dgm:spPr/>
    </dgm:pt>
    <dgm:pt modelId="{F96CC7B2-31CC-48AB-BCF0-96438737A245}" type="pres">
      <dgm:prSet presAssocID="{557D49D7-8CEA-4F8F-B753-B75E22A83E17}" presName="ParentText" presStyleLbl="node1" presStyleIdx="3" presStyleCnt="4" custScaleX="169214" custScaleY="105190" custLinFactX="-1478" custLinFactNeighborX="-100000" custLinFactNeighborY="9580">
        <dgm:presLayoutVars>
          <dgm:chMax val="1"/>
          <dgm:chPref val="1"/>
          <dgm:bulletEnabled val="1"/>
        </dgm:presLayoutVars>
      </dgm:prSet>
      <dgm:spPr/>
    </dgm:pt>
  </dgm:ptLst>
  <dgm:cxnLst>
    <dgm:cxn modelId="{55B61108-BD58-4A8B-A31B-90E975625486}" type="presOf" srcId="{557D49D7-8CEA-4F8F-B753-B75E22A83E17}" destId="{F96CC7B2-31CC-48AB-BCF0-96438737A245}" srcOrd="0" destOrd="0" presId="urn:microsoft.com/office/officeart/2005/8/layout/StepDownProcess"/>
    <dgm:cxn modelId="{87C0890E-D221-4CBE-8A86-11C90661959E}" type="presOf" srcId="{8EBB84A0-AFD4-47B5-B37C-5F8B06F210EC}" destId="{5E11306F-21C7-4F69-B515-469D6D8912AC}" srcOrd="0" destOrd="0" presId="urn:microsoft.com/office/officeart/2005/8/layout/StepDownProcess"/>
    <dgm:cxn modelId="{4B75EF1F-B1D5-4429-BDDB-5705061888BB}" srcId="{8EBB84A0-AFD4-47B5-B37C-5F8B06F210EC}" destId="{A5CAD363-37A2-47D6-8187-F58E7F87A1EC}" srcOrd="2" destOrd="0" parTransId="{3EAC12CA-FBBA-470C-BB08-FDB5CFB352BF}" sibTransId="{977C85F9-41CB-441F-9EA8-4B77AFD1CE0B}"/>
    <dgm:cxn modelId="{172E1F53-1307-45C2-A3A7-C55872EA3C7A}" type="presOf" srcId="{943D2A78-239E-4BA8-B781-79A90B0CFB0C}" destId="{93972FC0-1B4D-4527-AF22-3D6A02E39293}" srcOrd="0" destOrd="0" presId="urn:microsoft.com/office/officeart/2005/8/layout/StepDownProcess"/>
    <dgm:cxn modelId="{1D0CED88-2F01-4E34-A2EC-A9D8EF3CBC6E}" type="presOf" srcId="{A5CAD363-37A2-47D6-8187-F58E7F87A1EC}" destId="{71941A88-1D39-4D70-909D-9F22D2EF514E}" srcOrd="0" destOrd="0" presId="urn:microsoft.com/office/officeart/2005/8/layout/StepDownProcess"/>
    <dgm:cxn modelId="{7CF38589-8616-44A1-9526-1AAC4541BC47}" srcId="{8EBB84A0-AFD4-47B5-B37C-5F8B06F210EC}" destId="{F1EC9103-CB09-44E4-A533-6879B1CDBBE1}" srcOrd="1" destOrd="0" parTransId="{7CE40D8E-2CA2-4860-B2F4-0BB9713BA9DF}" sibTransId="{E627036F-CEB0-4C91-A0AD-4CA0752451B3}"/>
    <dgm:cxn modelId="{21974F9A-4264-4688-906C-DCFACB039D7A}" srcId="{F1EC9103-CB09-44E4-A533-6879B1CDBBE1}" destId="{ED08A21B-43AF-4FE0-ADC8-5C3DF7742E1F}" srcOrd="0" destOrd="0" parTransId="{E755DFD4-54F9-4E9E-8BE9-C725067F8F1B}" sibTransId="{9C3EABA8-2E11-45B2-BF2C-BB1258FF5191}"/>
    <dgm:cxn modelId="{18A87DA0-CBE5-4187-980E-F6F2A27D8EF1}" type="presOf" srcId="{2F1F22C0-3409-4F65-8B53-90F9DCF49EC2}" destId="{E7C2B5D9-1DBC-47C8-9525-11D4B74D37E6}" srcOrd="0" destOrd="0" presId="urn:microsoft.com/office/officeart/2005/8/layout/StepDownProcess"/>
    <dgm:cxn modelId="{01226BAE-6DC0-42F6-9C19-25CECA4060D1}" srcId="{2F1F22C0-3409-4F65-8B53-90F9DCF49EC2}" destId="{943D2A78-239E-4BA8-B781-79A90B0CFB0C}" srcOrd="0" destOrd="0" parTransId="{EB66A490-3718-4FD6-95B2-45C6A33FCCC5}" sibTransId="{2182E974-20C8-4F63-B4AE-A8F17483137A}"/>
    <dgm:cxn modelId="{929744B6-1FB2-47AE-9632-D9A8FE2EF427}" srcId="{8EBB84A0-AFD4-47B5-B37C-5F8B06F210EC}" destId="{2F1F22C0-3409-4F65-8B53-90F9DCF49EC2}" srcOrd="0" destOrd="0" parTransId="{B699834D-A6F3-4D79-8993-9DC35A96B769}" sibTransId="{EE8AB61C-D970-44E2-9B5A-B45D1142CBA1}"/>
    <dgm:cxn modelId="{6E24D8C2-8E9F-460C-8FE6-7808786FC87A}" srcId="{8EBB84A0-AFD4-47B5-B37C-5F8B06F210EC}" destId="{557D49D7-8CEA-4F8F-B753-B75E22A83E17}" srcOrd="3" destOrd="0" parTransId="{8950A1A0-294F-4A03-8035-A990ABE2788F}" sibTransId="{8C11CC62-E0C0-4D8A-AA93-743B8942211D}"/>
    <dgm:cxn modelId="{2C4011D4-D9FC-4CE8-8535-01A91238374D}" srcId="{A5CAD363-37A2-47D6-8187-F58E7F87A1EC}" destId="{99489823-5B55-4A66-9C2C-E7FBACFDEBAD}" srcOrd="0" destOrd="0" parTransId="{F4E1EDE6-B383-4E4F-8D5F-4441F04174F4}" sibTransId="{3B90BFE5-723A-45F0-BC06-374B8AE6D4DF}"/>
    <dgm:cxn modelId="{C61EE9E2-27B4-42BD-967B-18CD26A5748C}" type="presOf" srcId="{99489823-5B55-4A66-9C2C-E7FBACFDEBAD}" destId="{AB151CCF-9F5C-4E26-8868-98AE7C44A308}" srcOrd="0" destOrd="0" presId="urn:microsoft.com/office/officeart/2005/8/layout/StepDownProcess"/>
    <dgm:cxn modelId="{3DA3C0E4-0C27-4993-8E8E-B41EF209E146}" type="presOf" srcId="{F1EC9103-CB09-44E4-A533-6879B1CDBBE1}" destId="{B8BE8A6D-C41B-40EF-B81C-28E578BD9D31}" srcOrd="0" destOrd="0" presId="urn:microsoft.com/office/officeart/2005/8/layout/StepDownProcess"/>
    <dgm:cxn modelId="{127423EB-B45C-42A3-B46C-4C6E2CC63DE5}" type="presOf" srcId="{ED08A21B-43AF-4FE0-ADC8-5C3DF7742E1F}" destId="{95C4E0BD-1D5D-4FF7-9C5F-327D30F1C1FB}" srcOrd="0" destOrd="0" presId="urn:microsoft.com/office/officeart/2005/8/layout/StepDownProcess"/>
    <dgm:cxn modelId="{106BB3A5-563E-466F-9C76-78923F615BD0}" type="presParOf" srcId="{5E11306F-21C7-4F69-B515-469D6D8912AC}" destId="{23E4393A-A96D-4D3E-8D1C-B1C7A5A00885}" srcOrd="0" destOrd="0" presId="urn:microsoft.com/office/officeart/2005/8/layout/StepDownProcess"/>
    <dgm:cxn modelId="{74E7BCEE-A674-40A8-82A8-FC1424645F71}" type="presParOf" srcId="{23E4393A-A96D-4D3E-8D1C-B1C7A5A00885}" destId="{8874F11F-03B9-4969-BBAB-05F920EEC701}" srcOrd="0" destOrd="0" presId="urn:microsoft.com/office/officeart/2005/8/layout/StepDownProcess"/>
    <dgm:cxn modelId="{EAD779E4-58D0-4F9F-9265-CC2BBC722074}" type="presParOf" srcId="{23E4393A-A96D-4D3E-8D1C-B1C7A5A00885}" destId="{E7C2B5D9-1DBC-47C8-9525-11D4B74D37E6}" srcOrd="1" destOrd="0" presId="urn:microsoft.com/office/officeart/2005/8/layout/StepDownProcess"/>
    <dgm:cxn modelId="{A9C3A32B-4C51-4E73-AFBF-09CF547B8E62}" type="presParOf" srcId="{23E4393A-A96D-4D3E-8D1C-B1C7A5A00885}" destId="{93972FC0-1B4D-4527-AF22-3D6A02E39293}" srcOrd="2" destOrd="0" presId="urn:microsoft.com/office/officeart/2005/8/layout/StepDownProcess"/>
    <dgm:cxn modelId="{DB3B04A3-5E68-4A4D-B479-0FDE5509F276}" type="presParOf" srcId="{5E11306F-21C7-4F69-B515-469D6D8912AC}" destId="{E0AA61F8-0DD6-474D-8DA6-A719648DB789}" srcOrd="1" destOrd="0" presId="urn:microsoft.com/office/officeart/2005/8/layout/StepDownProcess"/>
    <dgm:cxn modelId="{B4D253FA-4212-4E8C-993B-807FF9FC781A}" type="presParOf" srcId="{5E11306F-21C7-4F69-B515-469D6D8912AC}" destId="{2BFA2ED7-7B66-4D0A-9C5F-7CE2C44E347E}" srcOrd="2" destOrd="0" presId="urn:microsoft.com/office/officeart/2005/8/layout/StepDownProcess"/>
    <dgm:cxn modelId="{E50D120C-CBFC-4FC9-8B3A-8E6DC77018EE}" type="presParOf" srcId="{2BFA2ED7-7B66-4D0A-9C5F-7CE2C44E347E}" destId="{A5096471-AD0F-4E27-9084-C81E1934EDD1}" srcOrd="0" destOrd="0" presId="urn:microsoft.com/office/officeart/2005/8/layout/StepDownProcess"/>
    <dgm:cxn modelId="{7E786524-60BD-41ED-9DDF-2501A3C409D8}" type="presParOf" srcId="{2BFA2ED7-7B66-4D0A-9C5F-7CE2C44E347E}" destId="{B8BE8A6D-C41B-40EF-B81C-28E578BD9D31}" srcOrd="1" destOrd="0" presId="urn:microsoft.com/office/officeart/2005/8/layout/StepDownProcess"/>
    <dgm:cxn modelId="{208C56A4-C039-4F82-AAEE-63A04BEAF480}" type="presParOf" srcId="{2BFA2ED7-7B66-4D0A-9C5F-7CE2C44E347E}" destId="{95C4E0BD-1D5D-4FF7-9C5F-327D30F1C1FB}" srcOrd="2" destOrd="0" presId="urn:microsoft.com/office/officeart/2005/8/layout/StepDownProcess"/>
    <dgm:cxn modelId="{287F3F39-6103-40A7-8137-674948A34D0D}" type="presParOf" srcId="{5E11306F-21C7-4F69-B515-469D6D8912AC}" destId="{46AA4286-234E-4180-8EAF-08D7BA7DC2BD}" srcOrd="3" destOrd="0" presId="urn:microsoft.com/office/officeart/2005/8/layout/StepDownProcess"/>
    <dgm:cxn modelId="{46129A73-941A-4C35-A1D7-F000E06A6A57}" type="presParOf" srcId="{5E11306F-21C7-4F69-B515-469D6D8912AC}" destId="{38FC920C-99DA-4DC9-9BB2-50D1A94F78C2}" srcOrd="4" destOrd="0" presId="urn:microsoft.com/office/officeart/2005/8/layout/StepDownProcess"/>
    <dgm:cxn modelId="{5E4D9638-06FE-4FB4-B8DD-52B196F6D474}" type="presParOf" srcId="{38FC920C-99DA-4DC9-9BB2-50D1A94F78C2}" destId="{019C7458-B7E9-4137-B5EF-BF6A47D55FC0}" srcOrd="0" destOrd="0" presId="urn:microsoft.com/office/officeart/2005/8/layout/StepDownProcess"/>
    <dgm:cxn modelId="{4F9B4B62-A1A5-46DB-956A-14937980A798}" type="presParOf" srcId="{38FC920C-99DA-4DC9-9BB2-50D1A94F78C2}" destId="{71941A88-1D39-4D70-909D-9F22D2EF514E}" srcOrd="1" destOrd="0" presId="urn:microsoft.com/office/officeart/2005/8/layout/StepDownProcess"/>
    <dgm:cxn modelId="{8D4B89FB-4DF7-49DB-B895-D86576C19D3F}" type="presParOf" srcId="{38FC920C-99DA-4DC9-9BB2-50D1A94F78C2}" destId="{AB151CCF-9F5C-4E26-8868-98AE7C44A308}" srcOrd="2" destOrd="0" presId="urn:microsoft.com/office/officeart/2005/8/layout/StepDownProcess"/>
    <dgm:cxn modelId="{4677B219-FCB7-45EC-BFFA-4BA234E47D72}" type="presParOf" srcId="{5E11306F-21C7-4F69-B515-469D6D8912AC}" destId="{DA0FB40C-8427-430A-96C2-8C68280686E1}" srcOrd="5" destOrd="0" presId="urn:microsoft.com/office/officeart/2005/8/layout/StepDownProcess"/>
    <dgm:cxn modelId="{957EF905-D2F6-4692-9C38-166A271F0B27}" type="presParOf" srcId="{5E11306F-21C7-4F69-B515-469D6D8912AC}" destId="{DF145C05-49A5-4B77-8757-1FD4ED1406D4}" srcOrd="6" destOrd="0" presId="urn:microsoft.com/office/officeart/2005/8/layout/StepDownProcess"/>
    <dgm:cxn modelId="{93AD827D-431E-4059-81BB-A5C48A65015C}" type="presParOf" srcId="{DF145C05-49A5-4B77-8757-1FD4ED1406D4}" destId="{F96CC7B2-31CC-48AB-BCF0-96438737A245}"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9C02A2-2912-49B0-9CCA-4F4544F63BDE}" type="doc">
      <dgm:prSet loTypeId="urn:microsoft.com/office/officeart/2005/8/layout/vList3" loCatId="list" qsTypeId="urn:microsoft.com/office/officeart/2005/8/quickstyle/simple1" qsCatId="simple" csTypeId="urn:microsoft.com/office/officeart/2005/8/colors/colorful1" csCatId="colorful" phldr="1"/>
      <dgm:spPr/>
    </dgm:pt>
    <dgm:pt modelId="{9C459982-64C6-4747-8434-8238A73D901E}">
      <dgm:prSet phldrT="[Text]" custT="1"/>
      <dgm:spPr/>
      <dgm:t>
        <a:bodyPr/>
        <a:lstStyle/>
        <a:p>
          <a:r>
            <a:rPr lang="en-GB" sz="2000" dirty="0"/>
            <a:t>Once submitted, </a:t>
          </a:r>
          <a:r>
            <a:rPr lang="en-GB" sz="2000" u="sng" dirty="0"/>
            <a:t>ONLY</a:t>
          </a:r>
          <a:r>
            <a:rPr lang="en-GB" sz="2000" dirty="0"/>
            <a:t> the JOL Coordinator and the submitter can view the lesson until it is published.</a:t>
          </a:r>
        </a:p>
      </dgm:t>
    </dgm:pt>
    <dgm:pt modelId="{659FBF5A-1DAD-46CA-8223-CEC4E4FBB444}" type="parTrans" cxnId="{3CD943D9-3C0D-4A07-8E7D-5017A3CC66BF}">
      <dgm:prSet/>
      <dgm:spPr/>
      <dgm:t>
        <a:bodyPr/>
        <a:lstStyle/>
        <a:p>
          <a:endParaRPr lang="en-GB"/>
        </a:p>
      </dgm:t>
    </dgm:pt>
    <dgm:pt modelId="{E56EC837-6618-46EA-8E93-D52A303A1792}" type="sibTrans" cxnId="{3CD943D9-3C0D-4A07-8E7D-5017A3CC66BF}">
      <dgm:prSet/>
      <dgm:spPr/>
      <dgm:t>
        <a:bodyPr/>
        <a:lstStyle/>
        <a:p>
          <a:endParaRPr lang="en-GB"/>
        </a:p>
      </dgm:t>
    </dgm:pt>
    <dgm:pt modelId="{EE46FEE9-98CF-4FFB-9127-B4EC118DAE7E}">
      <dgm:prSet phldrT="[Text]" custT="1"/>
      <dgm:spPr/>
      <dgm:t>
        <a:bodyPr/>
        <a:lstStyle/>
        <a:p>
          <a:r>
            <a:rPr lang="en-GB" sz="2000" dirty="0"/>
            <a:t>Every Lesson Identified is redacted where necessary to ensure anonymity unless authorised by </a:t>
          </a:r>
          <a:r>
            <a:rPr lang="en-GB" sz="2000" u="sng" dirty="0"/>
            <a:t>ALL</a:t>
          </a:r>
          <a:r>
            <a:rPr lang="en-GB" sz="2000" dirty="0"/>
            <a:t> the agencies involved</a:t>
          </a:r>
          <a:r>
            <a:rPr lang="en-GB" sz="1600" dirty="0"/>
            <a:t>.</a:t>
          </a:r>
        </a:p>
      </dgm:t>
    </dgm:pt>
    <dgm:pt modelId="{BD781613-B1BA-4971-A3C4-9FCBF045AADD}" type="parTrans" cxnId="{6D226748-8181-4082-B6E3-B72CFD0CC84F}">
      <dgm:prSet/>
      <dgm:spPr/>
      <dgm:t>
        <a:bodyPr/>
        <a:lstStyle/>
        <a:p>
          <a:endParaRPr lang="en-GB"/>
        </a:p>
      </dgm:t>
    </dgm:pt>
    <dgm:pt modelId="{56421E33-C9EB-40B7-94DB-86F9E7212F6A}" type="sibTrans" cxnId="{6D226748-8181-4082-B6E3-B72CFD0CC84F}">
      <dgm:prSet/>
      <dgm:spPr/>
      <dgm:t>
        <a:bodyPr/>
        <a:lstStyle/>
        <a:p>
          <a:endParaRPr lang="en-GB"/>
        </a:p>
      </dgm:t>
    </dgm:pt>
    <dgm:pt modelId="{FE85C83A-53E1-462C-8D43-6A4F55B0EF65}">
      <dgm:prSet phldrT="[Text]" custT="1"/>
      <dgm:spPr/>
      <dgm:t>
        <a:bodyPr/>
        <a:lstStyle/>
        <a:p>
          <a:r>
            <a:rPr lang="en-GB" sz="2000" dirty="0"/>
            <a:t>Nothing is published until authorisation is given by </a:t>
          </a:r>
          <a:r>
            <a:rPr lang="en-GB" sz="2000" u="sng" dirty="0"/>
            <a:t>ALL</a:t>
          </a:r>
          <a:r>
            <a:rPr lang="en-GB" sz="2000" dirty="0"/>
            <a:t> relevant stakeholders and the JOL Working Group.</a:t>
          </a:r>
        </a:p>
      </dgm:t>
    </dgm:pt>
    <dgm:pt modelId="{B7A78C57-E89B-4C20-B3C7-1717244200CB}" type="parTrans" cxnId="{6CDAA7D1-CB95-48B4-9C4A-9BFF74B13F8A}">
      <dgm:prSet/>
      <dgm:spPr/>
      <dgm:t>
        <a:bodyPr/>
        <a:lstStyle/>
        <a:p>
          <a:endParaRPr lang="en-GB"/>
        </a:p>
      </dgm:t>
    </dgm:pt>
    <dgm:pt modelId="{BD4D93DB-6E20-44E4-BC50-C6FE78C60BAA}" type="sibTrans" cxnId="{6CDAA7D1-CB95-48B4-9C4A-9BFF74B13F8A}">
      <dgm:prSet/>
      <dgm:spPr/>
      <dgm:t>
        <a:bodyPr/>
        <a:lstStyle/>
        <a:p>
          <a:endParaRPr lang="en-GB"/>
        </a:p>
      </dgm:t>
    </dgm:pt>
    <dgm:pt modelId="{7BFC9470-0081-42EA-8FD8-8EA9DF1AF4C7}" type="pres">
      <dgm:prSet presAssocID="{7B9C02A2-2912-49B0-9CCA-4F4544F63BDE}" presName="linearFlow" presStyleCnt="0">
        <dgm:presLayoutVars>
          <dgm:dir/>
          <dgm:resizeHandles val="exact"/>
        </dgm:presLayoutVars>
      </dgm:prSet>
      <dgm:spPr/>
    </dgm:pt>
    <dgm:pt modelId="{73A28C61-4466-42DA-8785-51F6FD44F964}" type="pres">
      <dgm:prSet presAssocID="{9C459982-64C6-4747-8434-8238A73D901E}" presName="composite" presStyleCnt="0"/>
      <dgm:spPr/>
    </dgm:pt>
    <dgm:pt modelId="{C2784940-C3E8-474F-80BD-837E68FDE60F}" type="pres">
      <dgm:prSet presAssocID="{9C459982-64C6-4747-8434-8238A73D901E}"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lind"/>
        </a:ext>
      </dgm:extLst>
    </dgm:pt>
    <dgm:pt modelId="{41AD11EF-8C4C-4EA6-9C64-883939D90D49}" type="pres">
      <dgm:prSet presAssocID="{9C459982-64C6-4747-8434-8238A73D901E}" presName="txShp" presStyleLbl="node1" presStyleIdx="0" presStyleCnt="3">
        <dgm:presLayoutVars>
          <dgm:bulletEnabled val="1"/>
        </dgm:presLayoutVars>
      </dgm:prSet>
      <dgm:spPr/>
    </dgm:pt>
    <dgm:pt modelId="{3CD997D4-3BA9-4D01-AC63-0D16354FD8D3}" type="pres">
      <dgm:prSet presAssocID="{E56EC837-6618-46EA-8E93-D52A303A1792}" presName="spacing" presStyleCnt="0"/>
      <dgm:spPr/>
    </dgm:pt>
    <dgm:pt modelId="{28C81F82-DC71-49BC-81E0-ECB171C28EF4}" type="pres">
      <dgm:prSet presAssocID="{EE46FEE9-98CF-4FFB-9127-B4EC118DAE7E}" presName="composite" presStyleCnt="0"/>
      <dgm:spPr/>
    </dgm:pt>
    <dgm:pt modelId="{3FA98353-FCDD-4190-BEE0-9E93A5CDF63F}" type="pres">
      <dgm:prSet presAssocID="{EE46FEE9-98CF-4FFB-9127-B4EC118DAE7E}"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issors"/>
        </a:ext>
      </dgm:extLst>
    </dgm:pt>
    <dgm:pt modelId="{D11C5248-17BA-40B5-A4BB-2A06C75FF5B6}" type="pres">
      <dgm:prSet presAssocID="{EE46FEE9-98CF-4FFB-9127-B4EC118DAE7E}" presName="txShp" presStyleLbl="node1" presStyleIdx="1" presStyleCnt="3">
        <dgm:presLayoutVars>
          <dgm:bulletEnabled val="1"/>
        </dgm:presLayoutVars>
      </dgm:prSet>
      <dgm:spPr/>
    </dgm:pt>
    <dgm:pt modelId="{0B31704D-FD2F-43DF-95B6-859CABA151B3}" type="pres">
      <dgm:prSet presAssocID="{56421E33-C9EB-40B7-94DB-86F9E7212F6A}" presName="spacing" presStyleCnt="0"/>
      <dgm:spPr/>
    </dgm:pt>
    <dgm:pt modelId="{6F0606CA-A7DF-415C-9B57-A70B4443733A}" type="pres">
      <dgm:prSet presAssocID="{FE85C83A-53E1-462C-8D43-6A4F55B0EF65}" presName="composite" presStyleCnt="0"/>
      <dgm:spPr/>
    </dgm:pt>
    <dgm:pt modelId="{A4361CFD-E25E-4E69-AD88-C2D4F021C47C}" type="pres">
      <dgm:prSet presAssocID="{FE85C83A-53E1-462C-8D43-6A4F55B0EF65}"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ndshake"/>
        </a:ext>
      </dgm:extLst>
    </dgm:pt>
    <dgm:pt modelId="{C158BFF2-4056-404A-A27A-549CB3A6262F}" type="pres">
      <dgm:prSet presAssocID="{FE85C83A-53E1-462C-8D43-6A4F55B0EF65}" presName="txShp" presStyleLbl="node1" presStyleIdx="2" presStyleCnt="3">
        <dgm:presLayoutVars>
          <dgm:bulletEnabled val="1"/>
        </dgm:presLayoutVars>
      </dgm:prSet>
      <dgm:spPr/>
    </dgm:pt>
  </dgm:ptLst>
  <dgm:cxnLst>
    <dgm:cxn modelId="{48E1D103-E3B6-4CF2-8CB4-59ACFB94D5F4}" type="presOf" srcId="{7B9C02A2-2912-49B0-9CCA-4F4544F63BDE}" destId="{7BFC9470-0081-42EA-8FD8-8EA9DF1AF4C7}" srcOrd="0" destOrd="0" presId="urn:microsoft.com/office/officeart/2005/8/layout/vList3"/>
    <dgm:cxn modelId="{0735FC19-93AA-4AF6-A1B6-B9CDAF8C915E}" type="presOf" srcId="{FE85C83A-53E1-462C-8D43-6A4F55B0EF65}" destId="{C158BFF2-4056-404A-A27A-549CB3A6262F}" srcOrd="0" destOrd="0" presId="urn:microsoft.com/office/officeart/2005/8/layout/vList3"/>
    <dgm:cxn modelId="{6D226748-8181-4082-B6E3-B72CFD0CC84F}" srcId="{7B9C02A2-2912-49B0-9CCA-4F4544F63BDE}" destId="{EE46FEE9-98CF-4FFB-9127-B4EC118DAE7E}" srcOrd="1" destOrd="0" parTransId="{BD781613-B1BA-4971-A3C4-9FCBF045AADD}" sibTransId="{56421E33-C9EB-40B7-94DB-86F9E7212F6A}"/>
    <dgm:cxn modelId="{3C16E982-D650-49D0-95AA-AF050F868887}" type="presOf" srcId="{9C459982-64C6-4747-8434-8238A73D901E}" destId="{41AD11EF-8C4C-4EA6-9C64-883939D90D49}" srcOrd="0" destOrd="0" presId="urn:microsoft.com/office/officeart/2005/8/layout/vList3"/>
    <dgm:cxn modelId="{2D8095AB-9A2E-43EB-94DC-5073F9CBA772}" type="presOf" srcId="{EE46FEE9-98CF-4FFB-9127-B4EC118DAE7E}" destId="{D11C5248-17BA-40B5-A4BB-2A06C75FF5B6}" srcOrd="0" destOrd="0" presId="urn:microsoft.com/office/officeart/2005/8/layout/vList3"/>
    <dgm:cxn modelId="{6CDAA7D1-CB95-48B4-9C4A-9BFF74B13F8A}" srcId="{7B9C02A2-2912-49B0-9CCA-4F4544F63BDE}" destId="{FE85C83A-53E1-462C-8D43-6A4F55B0EF65}" srcOrd="2" destOrd="0" parTransId="{B7A78C57-E89B-4C20-B3C7-1717244200CB}" sibTransId="{BD4D93DB-6E20-44E4-BC50-C6FE78C60BAA}"/>
    <dgm:cxn modelId="{3CD943D9-3C0D-4A07-8E7D-5017A3CC66BF}" srcId="{7B9C02A2-2912-49B0-9CCA-4F4544F63BDE}" destId="{9C459982-64C6-4747-8434-8238A73D901E}" srcOrd="0" destOrd="0" parTransId="{659FBF5A-1DAD-46CA-8223-CEC4E4FBB444}" sibTransId="{E56EC837-6618-46EA-8E93-D52A303A1792}"/>
    <dgm:cxn modelId="{757240C8-4716-42E3-8254-DA4158AEDBD7}" type="presParOf" srcId="{7BFC9470-0081-42EA-8FD8-8EA9DF1AF4C7}" destId="{73A28C61-4466-42DA-8785-51F6FD44F964}" srcOrd="0" destOrd="0" presId="urn:microsoft.com/office/officeart/2005/8/layout/vList3"/>
    <dgm:cxn modelId="{01A4C62B-1F8B-4FA3-9B44-5828F2D4243A}" type="presParOf" srcId="{73A28C61-4466-42DA-8785-51F6FD44F964}" destId="{C2784940-C3E8-474F-80BD-837E68FDE60F}" srcOrd="0" destOrd="0" presId="urn:microsoft.com/office/officeart/2005/8/layout/vList3"/>
    <dgm:cxn modelId="{72A0B6BD-0D09-497B-A7B1-855576EC5EEB}" type="presParOf" srcId="{73A28C61-4466-42DA-8785-51F6FD44F964}" destId="{41AD11EF-8C4C-4EA6-9C64-883939D90D49}" srcOrd="1" destOrd="0" presId="urn:microsoft.com/office/officeart/2005/8/layout/vList3"/>
    <dgm:cxn modelId="{7B97C8BA-E165-466B-BB33-C017BB479994}" type="presParOf" srcId="{7BFC9470-0081-42EA-8FD8-8EA9DF1AF4C7}" destId="{3CD997D4-3BA9-4D01-AC63-0D16354FD8D3}" srcOrd="1" destOrd="0" presId="urn:microsoft.com/office/officeart/2005/8/layout/vList3"/>
    <dgm:cxn modelId="{88CFF507-CBB6-4916-BB84-FC1A561AE5EE}" type="presParOf" srcId="{7BFC9470-0081-42EA-8FD8-8EA9DF1AF4C7}" destId="{28C81F82-DC71-49BC-81E0-ECB171C28EF4}" srcOrd="2" destOrd="0" presId="urn:microsoft.com/office/officeart/2005/8/layout/vList3"/>
    <dgm:cxn modelId="{A4F0C994-24E6-4666-9E6D-B7DB5860A846}" type="presParOf" srcId="{28C81F82-DC71-49BC-81E0-ECB171C28EF4}" destId="{3FA98353-FCDD-4190-BEE0-9E93A5CDF63F}" srcOrd="0" destOrd="0" presId="urn:microsoft.com/office/officeart/2005/8/layout/vList3"/>
    <dgm:cxn modelId="{721AA66B-FBF6-42AF-947D-5E43D5EC74E8}" type="presParOf" srcId="{28C81F82-DC71-49BC-81E0-ECB171C28EF4}" destId="{D11C5248-17BA-40B5-A4BB-2A06C75FF5B6}" srcOrd="1" destOrd="0" presId="urn:microsoft.com/office/officeart/2005/8/layout/vList3"/>
    <dgm:cxn modelId="{848F5C7D-6485-4EEF-AAB3-8A3D3E9266E6}" type="presParOf" srcId="{7BFC9470-0081-42EA-8FD8-8EA9DF1AF4C7}" destId="{0B31704D-FD2F-43DF-95B6-859CABA151B3}" srcOrd="3" destOrd="0" presId="urn:microsoft.com/office/officeart/2005/8/layout/vList3"/>
    <dgm:cxn modelId="{E5827F85-E98A-4FE6-B683-4FB2102F72AC}" type="presParOf" srcId="{7BFC9470-0081-42EA-8FD8-8EA9DF1AF4C7}" destId="{6F0606CA-A7DF-415C-9B57-A70B4443733A}" srcOrd="4" destOrd="0" presId="urn:microsoft.com/office/officeart/2005/8/layout/vList3"/>
    <dgm:cxn modelId="{7E8CA157-AF75-4A2A-9D93-CDA72A2C1632}" type="presParOf" srcId="{6F0606CA-A7DF-415C-9B57-A70B4443733A}" destId="{A4361CFD-E25E-4E69-AD88-C2D4F021C47C}" srcOrd="0" destOrd="0" presId="urn:microsoft.com/office/officeart/2005/8/layout/vList3"/>
    <dgm:cxn modelId="{68DA19CA-C095-48DB-A18A-92D08E8D5B7E}" type="presParOf" srcId="{6F0606CA-A7DF-415C-9B57-A70B4443733A}" destId="{C158BFF2-4056-404A-A27A-549CB3A6262F}"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0FC8E-2A43-40AB-893B-1A03D88F7DB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GB"/>
        </a:p>
      </dgm:t>
    </dgm:pt>
    <dgm:pt modelId="{33A665A9-D5C4-4D2C-B4D3-D941A37EF31C}">
      <dgm:prSet phldrT="[Text]" custT="1"/>
      <dgm:spPr/>
      <dgm:t>
        <a:bodyPr/>
        <a:lstStyle/>
        <a:p>
          <a:r>
            <a:rPr lang="en-GB" sz="1200" dirty="0"/>
            <a:t>Lesson Identified</a:t>
          </a:r>
        </a:p>
      </dgm:t>
    </dgm:pt>
    <dgm:pt modelId="{B0C08E14-E2C8-4CFB-BDBB-53CB063C5CEC}" type="parTrans" cxnId="{08AEFD35-E41A-4877-9926-65469BBA6BD2}">
      <dgm:prSet/>
      <dgm:spPr/>
      <dgm:t>
        <a:bodyPr/>
        <a:lstStyle/>
        <a:p>
          <a:endParaRPr lang="en-GB"/>
        </a:p>
      </dgm:t>
    </dgm:pt>
    <dgm:pt modelId="{45EB401E-D394-47DA-8F90-7BFEF293364A}" type="sibTrans" cxnId="{08AEFD35-E41A-4877-9926-65469BBA6BD2}">
      <dgm:prSet/>
      <dgm:spPr/>
      <dgm:t>
        <a:bodyPr/>
        <a:lstStyle/>
        <a:p>
          <a:endParaRPr lang="en-GB"/>
        </a:p>
      </dgm:t>
    </dgm:pt>
    <dgm:pt modelId="{81C4A56B-84A4-4DE1-B3AE-CF3C7846E77A}">
      <dgm:prSet phldrT="[Text]" custT="1"/>
      <dgm:spPr/>
      <dgm:t>
        <a:bodyPr/>
        <a:lstStyle/>
        <a:p>
          <a:r>
            <a:rPr lang="en-GB" sz="1200" dirty="0"/>
            <a:t>Lesson Submitted to JOL Online</a:t>
          </a:r>
        </a:p>
      </dgm:t>
    </dgm:pt>
    <dgm:pt modelId="{055AB7A9-A2CB-4952-A45E-113A03364BAA}" type="parTrans" cxnId="{72EC6CDF-2750-4774-AA84-9020272E501F}">
      <dgm:prSet/>
      <dgm:spPr/>
      <dgm:t>
        <a:bodyPr/>
        <a:lstStyle/>
        <a:p>
          <a:endParaRPr lang="en-GB"/>
        </a:p>
      </dgm:t>
    </dgm:pt>
    <dgm:pt modelId="{6F21B88D-1CAA-446C-AC97-9EC49F040FD4}" type="sibTrans" cxnId="{72EC6CDF-2750-4774-AA84-9020272E501F}">
      <dgm:prSet/>
      <dgm:spPr/>
      <dgm:t>
        <a:bodyPr/>
        <a:lstStyle/>
        <a:p>
          <a:endParaRPr lang="en-GB"/>
        </a:p>
      </dgm:t>
    </dgm:pt>
    <dgm:pt modelId="{B8EAD5D0-1EF7-4C86-A2E4-695F54C13DDE}">
      <dgm:prSet phldrT="[Text]" custT="1"/>
      <dgm:spPr/>
      <dgm:t>
        <a:bodyPr/>
        <a:lstStyle/>
        <a:p>
          <a:r>
            <a:rPr lang="en-GB" sz="1200" dirty="0"/>
            <a:t>Lesson assessed and rated and shared</a:t>
          </a:r>
        </a:p>
      </dgm:t>
    </dgm:pt>
    <dgm:pt modelId="{F8214353-6110-474B-8CFE-494F7554436F}" type="parTrans" cxnId="{352D16E5-FD93-4D78-9283-D207817C7210}">
      <dgm:prSet/>
      <dgm:spPr/>
      <dgm:t>
        <a:bodyPr/>
        <a:lstStyle/>
        <a:p>
          <a:endParaRPr lang="en-GB"/>
        </a:p>
      </dgm:t>
    </dgm:pt>
    <dgm:pt modelId="{1A14002D-6897-4B76-A40F-5E83CE7B0359}" type="sibTrans" cxnId="{352D16E5-FD93-4D78-9283-D207817C7210}">
      <dgm:prSet/>
      <dgm:spPr/>
      <dgm:t>
        <a:bodyPr/>
        <a:lstStyle/>
        <a:p>
          <a:endParaRPr lang="en-GB"/>
        </a:p>
      </dgm:t>
    </dgm:pt>
    <dgm:pt modelId="{7F11E481-D620-4F37-A022-A694A12C2EED}">
      <dgm:prSet phldrT="[Text]" custT="1"/>
      <dgm:spPr/>
      <dgm:t>
        <a:bodyPr/>
        <a:lstStyle/>
        <a:p>
          <a:r>
            <a:rPr lang="en-GB" sz="1200" dirty="0"/>
            <a:t>Implementation of change (locally or via JOL Action Note)</a:t>
          </a:r>
        </a:p>
      </dgm:t>
    </dgm:pt>
    <dgm:pt modelId="{041A11AA-3653-4A8A-91F6-7229A43BDCF3}" type="parTrans" cxnId="{C36AE36F-385A-4021-A22D-F20563424F61}">
      <dgm:prSet/>
      <dgm:spPr/>
      <dgm:t>
        <a:bodyPr/>
        <a:lstStyle/>
        <a:p>
          <a:endParaRPr lang="en-GB"/>
        </a:p>
      </dgm:t>
    </dgm:pt>
    <dgm:pt modelId="{1CA4B5C4-876C-4FBB-8D26-35F164C10091}" type="sibTrans" cxnId="{C36AE36F-385A-4021-A22D-F20563424F61}">
      <dgm:prSet/>
      <dgm:spPr/>
      <dgm:t>
        <a:bodyPr/>
        <a:lstStyle/>
        <a:p>
          <a:endParaRPr lang="en-GB"/>
        </a:p>
      </dgm:t>
    </dgm:pt>
    <dgm:pt modelId="{3669F691-ABA3-44EC-8703-3AFD041CDE6C}">
      <dgm:prSet phldrT="[Text]" custT="1"/>
      <dgm:spPr/>
      <dgm:t>
        <a:bodyPr/>
        <a:lstStyle/>
        <a:p>
          <a:r>
            <a:rPr lang="en-GB" sz="1200" dirty="0"/>
            <a:t>Lesson Learned</a:t>
          </a:r>
        </a:p>
      </dgm:t>
    </dgm:pt>
    <dgm:pt modelId="{A6CC62D7-F82F-4812-989A-B6A187138DFB}" type="parTrans" cxnId="{E4887B71-AED7-4205-AB87-3916E4E349C3}">
      <dgm:prSet/>
      <dgm:spPr/>
      <dgm:t>
        <a:bodyPr/>
        <a:lstStyle/>
        <a:p>
          <a:endParaRPr lang="en-GB"/>
        </a:p>
      </dgm:t>
    </dgm:pt>
    <dgm:pt modelId="{BF35EE8C-7D4E-402C-9097-75B54D859AA8}" type="sibTrans" cxnId="{E4887B71-AED7-4205-AB87-3916E4E349C3}">
      <dgm:prSet/>
      <dgm:spPr/>
      <dgm:t>
        <a:bodyPr/>
        <a:lstStyle/>
        <a:p>
          <a:endParaRPr lang="en-GB"/>
        </a:p>
      </dgm:t>
    </dgm:pt>
    <dgm:pt modelId="{58AA0E0A-5738-4EAB-B17E-4218B9B4AADC}" type="pres">
      <dgm:prSet presAssocID="{58E0FC8E-2A43-40AB-893B-1A03D88F7DB2}" presName="Name0" presStyleCnt="0">
        <dgm:presLayoutVars>
          <dgm:dir/>
          <dgm:resizeHandles val="exact"/>
        </dgm:presLayoutVars>
      </dgm:prSet>
      <dgm:spPr/>
    </dgm:pt>
    <dgm:pt modelId="{78FBE7E1-44EA-4985-835C-58A2CD27A38F}" type="pres">
      <dgm:prSet presAssocID="{58E0FC8E-2A43-40AB-893B-1A03D88F7DB2}" presName="cycle" presStyleCnt="0"/>
      <dgm:spPr/>
    </dgm:pt>
    <dgm:pt modelId="{EC3A76B0-FB75-4C7B-B767-242B0C6B48D4}" type="pres">
      <dgm:prSet presAssocID="{33A665A9-D5C4-4D2C-B4D3-D941A37EF31C}" presName="nodeFirstNode" presStyleLbl="node1" presStyleIdx="0" presStyleCnt="5">
        <dgm:presLayoutVars>
          <dgm:bulletEnabled val="1"/>
        </dgm:presLayoutVars>
      </dgm:prSet>
      <dgm:spPr/>
    </dgm:pt>
    <dgm:pt modelId="{4B479BB5-7AFE-4684-A32A-8BD554BC23E7}" type="pres">
      <dgm:prSet presAssocID="{45EB401E-D394-47DA-8F90-7BFEF293364A}" presName="sibTransFirstNode" presStyleLbl="bgShp" presStyleIdx="0" presStyleCnt="1"/>
      <dgm:spPr/>
    </dgm:pt>
    <dgm:pt modelId="{035F8BA5-DE3D-4CC4-B854-8BB7FC92DBD2}" type="pres">
      <dgm:prSet presAssocID="{81C4A56B-84A4-4DE1-B3AE-CF3C7846E77A}" presName="nodeFollowingNodes" presStyleLbl="node1" presStyleIdx="1" presStyleCnt="5">
        <dgm:presLayoutVars>
          <dgm:bulletEnabled val="1"/>
        </dgm:presLayoutVars>
      </dgm:prSet>
      <dgm:spPr/>
    </dgm:pt>
    <dgm:pt modelId="{AF5CA274-D252-4739-A5A3-2F40752F209C}" type="pres">
      <dgm:prSet presAssocID="{B8EAD5D0-1EF7-4C86-A2E4-695F54C13DDE}" presName="nodeFollowingNodes" presStyleLbl="node1" presStyleIdx="2" presStyleCnt="5">
        <dgm:presLayoutVars>
          <dgm:bulletEnabled val="1"/>
        </dgm:presLayoutVars>
      </dgm:prSet>
      <dgm:spPr/>
    </dgm:pt>
    <dgm:pt modelId="{00C886F9-236F-484A-8F92-CBD40E5D5968}" type="pres">
      <dgm:prSet presAssocID="{7F11E481-D620-4F37-A022-A694A12C2EED}" presName="nodeFollowingNodes" presStyleLbl="node1" presStyleIdx="3" presStyleCnt="5">
        <dgm:presLayoutVars>
          <dgm:bulletEnabled val="1"/>
        </dgm:presLayoutVars>
      </dgm:prSet>
      <dgm:spPr/>
    </dgm:pt>
    <dgm:pt modelId="{64C8F0C2-5E3D-46E0-B3E4-E7076697956D}" type="pres">
      <dgm:prSet presAssocID="{3669F691-ABA3-44EC-8703-3AFD041CDE6C}" presName="nodeFollowingNodes" presStyleLbl="node1" presStyleIdx="4" presStyleCnt="5">
        <dgm:presLayoutVars>
          <dgm:bulletEnabled val="1"/>
        </dgm:presLayoutVars>
      </dgm:prSet>
      <dgm:spPr/>
    </dgm:pt>
  </dgm:ptLst>
  <dgm:cxnLst>
    <dgm:cxn modelId="{4ED57501-8C4F-426D-B065-48B09C01DC3F}" type="presOf" srcId="{33A665A9-D5C4-4D2C-B4D3-D941A37EF31C}" destId="{EC3A76B0-FB75-4C7B-B767-242B0C6B48D4}" srcOrd="0" destOrd="0" presId="urn:microsoft.com/office/officeart/2005/8/layout/cycle3"/>
    <dgm:cxn modelId="{74884D07-ADBD-4B4F-84FC-B4BF90817FA3}" type="presOf" srcId="{81C4A56B-84A4-4DE1-B3AE-CF3C7846E77A}" destId="{035F8BA5-DE3D-4CC4-B854-8BB7FC92DBD2}" srcOrd="0" destOrd="0" presId="urn:microsoft.com/office/officeart/2005/8/layout/cycle3"/>
    <dgm:cxn modelId="{5D81341F-BDA7-4DA1-88B6-50DC2F2B1426}" type="presOf" srcId="{7F11E481-D620-4F37-A022-A694A12C2EED}" destId="{00C886F9-236F-484A-8F92-CBD40E5D5968}" srcOrd="0" destOrd="0" presId="urn:microsoft.com/office/officeart/2005/8/layout/cycle3"/>
    <dgm:cxn modelId="{08AEFD35-E41A-4877-9926-65469BBA6BD2}" srcId="{58E0FC8E-2A43-40AB-893B-1A03D88F7DB2}" destId="{33A665A9-D5C4-4D2C-B4D3-D941A37EF31C}" srcOrd="0" destOrd="0" parTransId="{B0C08E14-E2C8-4CFB-BDBB-53CB063C5CEC}" sibTransId="{45EB401E-D394-47DA-8F90-7BFEF293364A}"/>
    <dgm:cxn modelId="{5FCA763D-64F3-4179-99C5-DC808F651B53}" type="presOf" srcId="{B8EAD5D0-1EF7-4C86-A2E4-695F54C13DDE}" destId="{AF5CA274-D252-4739-A5A3-2F40752F209C}" srcOrd="0" destOrd="0" presId="urn:microsoft.com/office/officeart/2005/8/layout/cycle3"/>
    <dgm:cxn modelId="{5012956C-CF79-4CD7-A3F2-C557C9A9D00D}" type="presOf" srcId="{45EB401E-D394-47DA-8F90-7BFEF293364A}" destId="{4B479BB5-7AFE-4684-A32A-8BD554BC23E7}" srcOrd="0" destOrd="0" presId="urn:microsoft.com/office/officeart/2005/8/layout/cycle3"/>
    <dgm:cxn modelId="{C36AE36F-385A-4021-A22D-F20563424F61}" srcId="{58E0FC8E-2A43-40AB-893B-1A03D88F7DB2}" destId="{7F11E481-D620-4F37-A022-A694A12C2EED}" srcOrd="3" destOrd="0" parTransId="{041A11AA-3653-4A8A-91F6-7229A43BDCF3}" sibTransId="{1CA4B5C4-876C-4FBB-8D26-35F164C10091}"/>
    <dgm:cxn modelId="{E4887B71-AED7-4205-AB87-3916E4E349C3}" srcId="{58E0FC8E-2A43-40AB-893B-1A03D88F7DB2}" destId="{3669F691-ABA3-44EC-8703-3AFD041CDE6C}" srcOrd="4" destOrd="0" parTransId="{A6CC62D7-F82F-4812-989A-B6A187138DFB}" sibTransId="{BF35EE8C-7D4E-402C-9097-75B54D859AA8}"/>
    <dgm:cxn modelId="{C491D572-4E7A-439F-8501-B9D8438B25BA}" type="presOf" srcId="{3669F691-ABA3-44EC-8703-3AFD041CDE6C}" destId="{64C8F0C2-5E3D-46E0-B3E4-E7076697956D}" srcOrd="0" destOrd="0" presId="urn:microsoft.com/office/officeart/2005/8/layout/cycle3"/>
    <dgm:cxn modelId="{95F27C8E-2BFF-44FE-9DE1-8A33715B4B49}" type="presOf" srcId="{58E0FC8E-2A43-40AB-893B-1A03D88F7DB2}" destId="{58AA0E0A-5738-4EAB-B17E-4218B9B4AADC}" srcOrd="0" destOrd="0" presId="urn:microsoft.com/office/officeart/2005/8/layout/cycle3"/>
    <dgm:cxn modelId="{72EC6CDF-2750-4774-AA84-9020272E501F}" srcId="{58E0FC8E-2A43-40AB-893B-1A03D88F7DB2}" destId="{81C4A56B-84A4-4DE1-B3AE-CF3C7846E77A}" srcOrd="1" destOrd="0" parTransId="{055AB7A9-A2CB-4952-A45E-113A03364BAA}" sibTransId="{6F21B88D-1CAA-446C-AC97-9EC49F040FD4}"/>
    <dgm:cxn modelId="{352D16E5-FD93-4D78-9283-D207817C7210}" srcId="{58E0FC8E-2A43-40AB-893B-1A03D88F7DB2}" destId="{B8EAD5D0-1EF7-4C86-A2E4-695F54C13DDE}" srcOrd="2" destOrd="0" parTransId="{F8214353-6110-474B-8CFE-494F7554436F}" sibTransId="{1A14002D-6897-4B76-A40F-5E83CE7B0359}"/>
    <dgm:cxn modelId="{010FEA9D-C003-4F73-8A89-8028FC846495}" type="presParOf" srcId="{58AA0E0A-5738-4EAB-B17E-4218B9B4AADC}" destId="{78FBE7E1-44EA-4985-835C-58A2CD27A38F}" srcOrd="0" destOrd="0" presId="urn:microsoft.com/office/officeart/2005/8/layout/cycle3"/>
    <dgm:cxn modelId="{9DDBFFF2-C007-4AD7-8C8B-09032FD23848}" type="presParOf" srcId="{78FBE7E1-44EA-4985-835C-58A2CD27A38F}" destId="{EC3A76B0-FB75-4C7B-B767-242B0C6B48D4}" srcOrd="0" destOrd="0" presId="urn:microsoft.com/office/officeart/2005/8/layout/cycle3"/>
    <dgm:cxn modelId="{9C60A5A7-4496-4388-A00F-99051D1202DF}" type="presParOf" srcId="{78FBE7E1-44EA-4985-835C-58A2CD27A38F}" destId="{4B479BB5-7AFE-4684-A32A-8BD554BC23E7}" srcOrd="1" destOrd="0" presId="urn:microsoft.com/office/officeart/2005/8/layout/cycle3"/>
    <dgm:cxn modelId="{DE409A44-8AF8-4520-8EF0-7C1AF263B586}" type="presParOf" srcId="{78FBE7E1-44EA-4985-835C-58A2CD27A38F}" destId="{035F8BA5-DE3D-4CC4-B854-8BB7FC92DBD2}" srcOrd="2" destOrd="0" presId="urn:microsoft.com/office/officeart/2005/8/layout/cycle3"/>
    <dgm:cxn modelId="{A5A3EBC4-FE4F-4DCF-8D0D-7F081AAD60D4}" type="presParOf" srcId="{78FBE7E1-44EA-4985-835C-58A2CD27A38F}" destId="{AF5CA274-D252-4739-A5A3-2F40752F209C}" srcOrd="3" destOrd="0" presId="urn:microsoft.com/office/officeart/2005/8/layout/cycle3"/>
    <dgm:cxn modelId="{A2C88F2F-511A-4122-890F-868DD525E8DF}" type="presParOf" srcId="{78FBE7E1-44EA-4985-835C-58A2CD27A38F}" destId="{00C886F9-236F-484A-8F92-CBD40E5D5968}" srcOrd="4" destOrd="0" presId="urn:microsoft.com/office/officeart/2005/8/layout/cycle3"/>
    <dgm:cxn modelId="{B5B6165B-8E39-4B07-B6E0-8DBBEDEB7B46}" type="presParOf" srcId="{78FBE7E1-44EA-4985-835C-58A2CD27A38F}" destId="{64C8F0C2-5E3D-46E0-B3E4-E7076697956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25B8A-C6CA-FD41-BCF0-24F925FF329C}">
      <dsp:nvSpPr>
        <dsp:cNvPr id="0" name=""/>
        <dsp:cNvSpPr/>
      </dsp:nvSpPr>
      <dsp:spPr>
        <a:xfrm>
          <a:off x="4289031" y="4688396"/>
          <a:ext cx="142717" cy="91440"/>
        </a:xfrm>
        <a:custGeom>
          <a:avLst/>
          <a:gdLst/>
          <a:ahLst/>
          <a:cxnLst/>
          <a:rect l="0" t="0" r="0" b="0"/>
          <a:pathLst>
            <a:path>
              <a:moveTo>
                <a:pt x="0" y="45720"/>
              </a:moveTo>
              <a:lnTo>
                <a:pt x="142717"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6822" y="4730548"/>
        <a:ext cx="7135" cy="7135"/>
      </dsp:txXfrm>
    </dsp:sp>
    <dsp:sp modelId="{0298FE37-3478-D441-9BA7-73363052CCDA}">
      <dsp:nvSpPr>
        <dsp:cNvPr id="0" name=""/>
        <dsp:cNvSpPr/>
      </dsp:nvSpPr>
      <dsp:spPr>
        <a:xfrm>
          <a:off x="3432724" y="4190222"/>
          <a:ext cx="142717" cy="543894"/>
        </a:xfrm>
        <a:custGeom>
          <a:avLst/>
          <a:gdLst/>
          <a:ahLst/>
          <a:cxnLst/>
          <a:rect l="0" t="0" r="0" b="0"/>
          <a:pathLst>
            <a:path>
              <a:moveTo>
                <a:pt x="0" y="0"/>
              </a:moveTo>
              <a:lnTo>
                <a:pt x="71358" y="0"/>
              </a:lnTo>
              <a:lnTo>
                <a:pt x="71358" y="543894"/>
              </a:lnTo>
              <a:lnTo>
                <a:pt x="142717" y="54389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0025" y="4448111"/>
        <a:ext cx="28115" cy="28115"/>
      </dsp:txXfrm>
    </dsp:sp>
    <dsp:sp modelId="{2956C27A-F226-164B-BC6D-174918E14DEA}">
      <dsp:nvSpPr>
        <dsp:cNvPr id="0" name=""/>
        <dsp:cNvSpPr/>
      </dsp:nvSpPr>
      <dsp:spPr>
        <a:xfrm>
          <a:off x="4289031" y="4416449"/>
          <a:ext cx="142717" cy="91440"/>
        </a:xfrm>
        <a:custGeom>
          <a:avLst/>
          <a:gdLst/>
          <a:ahLst/>
          <a:cxnLst/>
          <a:rect l="0" t="0" r="0" b="0"/>
          <a:pathLst>
            <a:path>
              <a:moveTo>
                <a:pt x="0" y="45720"/>
              </a:moveTo>
              <a:lnTo>
                <a:pt x="142717"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6822" y="4458601"/>
        <a:ext cx="7135" cy="7135"/>
      </dsp:txXfrm>
    </dsp:sp>
    <dsp:sp modelId="{DA579C5D-41A1-C847-9F12-CC240118F4EB}">
      <dsp:nvSpPr>
        <dsp:cNvPr id="0" name=""/>
        <dsp:cNvSpPr/>
      </dsp:nvSpPr>
      <dsp:spPr>
        <a:xfrm>
          <a:off x="3432724" y="4190222"/>
          <a:ext cx="142717" cy="271947"/>
        </a:xfrm>
        <a:custGeom>
          <a:avLst/>
          <a:gdLst/>
          <a:ahLst/>
          <a:cxnLst/>
          <a:rect l="0" t="0" r="0" b="0"/>
          <a:pathLst>
            <a:path>
              <a:moveTo>
                <a:pt x="0" y="0"/>
              </a:moveTo>
              <a:lnTo>
                <a:pt x="71358" y="0"/>
              </a:lnTo>
              <a:lnTo>
                <a:pt x="71358" y="271947"/>
              </a:lnTo>
              <a:lnTo>
                <a:pt x="142717" y="27194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6405" y="4318517"/>
        <a:ext cx="15356" cy="15356"/>
      </dsp:txXfrm>
    </dsp:sp>
    <dsp:sp modelId="{7C3B25F2-4A52-F64E-9B71-4904750CA0F4}">
      <dsp:nvSpPr>
        <dsp:cNvPr id="0" name=""/>
        <dsp:cNvSpPr/>
      </dsp:nvSpPr>
      <dsp:spPr>
        <a:xfrm>
          <a:off x="3432724" y="4144502"/>
          <a:ext cx="142717" cy="91440"/>
        </a:xfrm>
        <a:custGeom>
          <a:avLst/>
          <a:gdLst/>
          <a:ahLst/>
          <a:cxnLst/>
          <a:rect l="0" t="0" r="0" b="0"/>
          <a:pathLst>
            <a:path>
              <a:moveTo>
                <a:pt x="0" y="45720"/>
              </a:moveTo>
              <a:lnTo>
                <a:pt x="142717"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00515" y="4186654"/>
        <a:ext cx="7135" cy="7135"/>
      </dsp:txXfrm>
    </dsp:sp>
    <dsp:sp modelId="{F3CA87E6-6F6E-A549-AF8B-4FE2DCF03358}">
      <dsp:nvSpPr>
        <dsp:cNvPr id="0" name=""/>
        <dsp:cNvSpPr/>
      </dsp:nvSpPr>
      <dsp:spPr>
        <a:xfrm>
          <a:off x="3432724" y="3918274"/>
          <a:ext cx="142717" cy="271947"/>
        </a:xfrm>
        <a:custGeom>
          <a:avLst/>
          <a:gdLst/>
          <a:ahLst/>
          <a:cxnLst/>
          <a:rect l="0" t="0" r="0" b="0"/>
          <a:pathLst>
            <a:path>
              <a:moveTo>
                <a:pt x="0" y="271947"/>
              </a:moveTo>
              <a:lnTo>
                <a:pt x="71358" y="271947"/>
              </a:lnTo>
              <a:lnTo>
                <a:pt x="71358" y="0"/>
              </a:lnTo>
              <a:lnTo>
                <a:pt x="14271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6405" y="4046570"/>
        <a:ext cx="15356" cy="15356"/>
      </dsp:txXfrm>
    </dsp:sp>
    <dsp:sp modelId="{2A5C2D2E-6043-8B41-89FA-98F8554862A7}">
      <dsp:nvSpPr>
        <dsp:cNvPr id="0" name=""/>
        <dsp:cNvSpPr/>
      </dsp:nvSpPr>
      <dsp:spPr>
        <a:xfrm>
          <a:off x="4289031" y="3635267"/>
          <a:ext cx="142717" cy="418981"/>
        </a:xfrm>
        <a:custGeom>
          <a:avLst/>
          <a:gdLst/>
          <a:ahLst/>
          <a:cxnLst/>
          <a:rect l="0" t="0" r="0" b="0"/>
          <a:pathLst>
            <a:path>
              <a:moveTo>
                <a:pt x="0" y="0"/>
              </a:moveTo>
              <a:lnTo>
                <a:pt x="71358" y="0"/>
              </a:lnTo>
              <a:lnTo>
                <a:pt x="71358" y="418981"/>
              </a:lnTo>
              <a:lnTo>
                <a:pt x="142717" y="41898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49324" y="3833692"/>
        <a:ext cx="22131" cy="22131"/>
      </dsp:txXfrm>
    </dsp:sp>
    <dsp:sp modelId="{84B760BD-5244-B749-B7DD-06AD1B35B411}">
      <dsp:nvSpPr>
        <dsp:cNvPr id="0" name=""/>
        <dsp:cNvSpPr/>
      </dsp:nvSpPr>
      <dsp:spPr>
        <a:xfrm>
          <a:off x="4289031" y="3635267"/>
          <a:ext cx="142717" cy="147034"/>
        </a:xfrm>
        <a:custGeom>
          <a:avLst/>
          <a:gdLst/>
          <a:ahLst/>
          <a:cxnLst/>
          <a:rect l="0" t="0" r="0" b="0"/>
          <a:pathLst>
            <a:path>
              <a:moveTo>
                <a:pt x="0" y="0"/>
              </a:moveTo>
              <a:lnTo>
                <a:pt x="71358" y="0"/>
              </a:lnTo>
              <a:lnTo>
                <a:pt x="71358" y="147034"/>
              </a:lnTo>
              <a:lnTo>
                <a:pt x="142717" y="14703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5267" y="3703661"/>
        <a:ext cx="10245" cy="10245"/>
      </dsp:txXfrm>
    </dsp:sp>
    <dsp:sp modelId="{5BCA8AD7-49E4-B746-9A6A-71F61C8FBBD4}">
      <dsp:nvSpPr>
        <dsp:cNvPr id="0" name=""/>
        <dsp:cNvSpPr/>
      </dsp:nvSpPr>
      <dsp:spPr>
        <a:xfrm>
          <a:off x="4289031" y="3510354"/>
          <a:ext cx="142717" cy="124912"/>
        </a:xfrm>
        <a:custGeom>
          <a:avLst/>
          <a:gdLst/>
          <a:ahLst/>
          <a:cxnLst/>
          <a:rect l="0" t="0" r="0" b="0"/>
          <a:pathLst>
            <a:path>
              <a:moveTo>
                <a:pt x="0" y="124912"/>
              </a:moveTo>
              <a:lnTo>
                <a:pt x="71358" y="124912"/>
              </a:lnTo>
              <a:lnTo>
                <a:pt x="71358" y="0"/>
              </a:lnTo>
              <a:lnTo>
                <a:pt x="14271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5648" y="3568069"/>
        <a:ext cx="9483" cy="9483"/>
      </dsp:txXfrm>
    </dsp:sp>
    <dsp:sp modelId="{FAE1546F-F871-3A48-9A75-46C384C03243}">
      <dsp:nvSpPr>
        <dsp:cNvPr id="0" name=""/>
        <dsp:cNvSpPr/>
      </dsp:nvSpPr>
      <dsp:spPr>
        <a:xfrm>
          <a:off x="4289031" y="3238407"/>
          <a:ext cx="142717" cy="396860"/>
        </a:xfrm>
        <a:custGeom>
          <a:avLst/>
          <a:gdLst/>
          <a:ahLst/>
          <a:cxnLst/>
          <a:rect l="0" t="0" r="0" b="0"/>
          <a:pathLst>
            <a:path>
              <a:moveTo>
                <a:pt x="0" y="396860"/>
              </a:moveTo>
              <a:lnTo>
                <a:pt x="71358" y="396860"/>
              </a:lnTo>
              <a:lnTo>
                <a:pt x="71358" y="0"/>
              </a:lnTo>
              <a:lnTo>
                <a:pt x="14271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49846" y="3426293"/>
        <a:ext cx="21087" cy="21087"/>
      </dsp:txXfrm>
    </dsp:sp>
    <dsp:sp modelId="{42EC5847-E036-BA4D-841B-289A4509268F}">
      <dsp:nvSpPr>
        <dsp:cNvPr id="0" name=""/>
        <dsp:cNvSpPr/>
      </dsp:nvSpPr>
      <dsp:spPr>
        <a:xfrm>
          <a:off x="3432724" y="3635267"/>
          <a:ext cx="142717" cy="554954"/>
        </a:xfrm>
        <a:custGeom>
          <a:avLst/>
          <a:gdLst/>
          <a:ahLst/>
          <a:cxnLst/>
          <a:rect l="0" t="0" r="0" b="0"/>
          <a:pathLst>
            <a:path>
              <a:moveTo>
                <a:pt x="0" y="554954"/>
              </a:moveTo>
              <a:lnTo>
                <a:pt x="71358" y="554954"/>
              </a:lnTo>
              <a:lnTo>
                <a:pt x="71358" y="0"/>
              </a:lnTo>
              <a:lnTo>
                <a:pt x="14271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89757" y="3898419"/>
        <a:ext cx="28650" cy="28650"/>
      </dsp:txXfrm>
    </dsp:sp>
    <dsp:sp modelId="{49D0DE9A-EE7C-0445-BBC4-ED98EBB8E6E4}">
      <dsp:nvSpPr>
        <dsp:cNvPr id="0" name=""/>
        <dsp:cNvSpPr/>
      </dsp:nvSpPr>
      <dsp:spPr>
        <a:xfrm>
          <a:off x="2576416" y="2286591"/>
          <a:ext cx="142717" cy="1903630"/>
        </a:xfrm>
        <a:custGeom>
          <a:avLst/>
          <a:gdLst/>
          <a:ahLst/>
          <a:cxnLst/>
          <a:rect l="0" t="0" r="0" b="0"/>
          <a:pathLst>
            <a:path>
              <a:moveTo>
                <a:pt x="0" y="0"/>
              </a:moveTo>
              <a:lnTo>
                <a:pt x="71358" y="0"/>
              </a:lnTo>
              <a:lnTo>
                <a:pt x="71358" y="1903630"/>
              </a:lnTo>
              <a:lnTo>
                <a:pt x="142717" y="190363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600051" y="3190682"/>
        <a:ext cx="95448" cy="95448"/>
      </dsp:txXfrm>
    </dsp:sp>
    <dsp:sp modelId="{0B7AC53B-2394-5442-A57D-3EBE5CCBEB0F}">
      <dsp:nvSpPr>
        <dsp:cNvPr id="0" name=""/>
        <dsp:cNvSpPr/>
      </dsp:nvSpPr>
      <dsp:spPr>
        <a:xfrm>
          <a:off x="3432724" y="2830486"/>
          <a:ext cx="142717" cy="135973"/>
        </a:xfrm>
        <a:custGeom>
          <a:avLst/>
          <a:gdLst/>
          <a:ahLst/>
          <a:cxnLst/>
          <a:rect l="0" t="0" r="0" b="0"/>
          <a:pathLst>
            <a:path>
              <a:moveTo>
                <a:pt x="0" y="0"/>
              </a:moveTo>
              <a:lnTo>
                <a:pt x="71358" y="0"/>
              </a:lnTo>
              <a:lnTo>
                <a:pt x="71358" y="135973"/>
              </a:lnTo>
              <a:lnTo>
                <a:pt x="142717" y="135973"/>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9155" y="2893544"/>
        <a:ext cx="9856" cy="9856"/>
      </dsp:txXfrm>
    </dsp:sp>
    <dsp:sp modelId="{7F9C42FE-0F33-7E44-B3BF-F525FB32BBC5}">
      <dsp:nvSpPr>
        <dsp:cNvPr id="0" name=""/>
        <dsp:cNvSpPr/>
      </dsp:nvSpPr>
      <dsp:spPr>
        <a:xfrm>
          <a:off x="3432724" y="2694512"/>
          <a:ext cx="142717" cy="135973"/>
        </a:xfrm>
        <a:custGeom>
          <a:avLst/>
          <a:gdLst/>
          <a:ahLst/>
          <a:cxnLst/>
          <a:rect l="0" t="0" r="0" b="0"/>
          <a:pathLst>
            <a:path>
              <a:moveTo>
                <a:pt x="0" y="135973"/>
              </a:moveTo>
              <a:lnTo>
                <a:pt x="71358" y="135973"/>
              </a:lnTo>
              <a:lnTo>
                <a:pt x="71358" y="0"/>
              </a:lnTo>
              <a:lnTo>
                <a:pt x="14271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9155" y="2757571"/>
        <a:ext cx="9856" cy="9856"/>
      </dsp:txXfrm>
    </dsp:sp>
    <dsp:sp modelId="{E1CCF7D6-6044-9F45-96B6-4AB6D41819A8}">
      <dsp:nvSpPr>
        <dsp:cNvPr id="0" name=""/>
        <dsp:cNvSpPr/>
      </dsp:nvSpPr>
      <dsp:spPr>
        <a:xfrm>
          <a:off x="2576416" y="2286591"/>
          <a:ext cx="142717" cy="543894"/>
        </a:xfrm>
        <a:custGeom>
          <a:avLst/>
          <a:gdLst/>
          <a:ahLst/>
          <a:cxnLst/>
          <a:rect l="0" t="0" r="0" b="0"/>
          <a:pathLst>
            <a:path>
              <a:moveTo>
                <a:pt x="0" y="0"/>
              </a:moveTo>
              <a:lnTo>
                <a:pt x="71358" y="0"/>
              </a:lnTo>
              <a:lnTo>
                <a:pt x="71358" y="543894"/>
              </a:lnTo>
              <a:lnTo>
                <a:pt x="142717" y="54389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33718" y="2544481"/>
        <a:ext cx="28115" cy="28115"/>
      </dsp:txXfrm>
    </dsp:sp>
    <dsp:sp modelId="{B0D4A49A-CE3D-5846-B17C-3232E7B0CF92}">
      <dsp:nvSpPr>
        <dsp:cNvPr id="0" name=""/>
        <dsp:cNvSpPr/>
      </dsp:nvSpPr>
      <dsp:spPr>
        <a:xfrm>
          <a:off x="4289031" y="2422565"/>
          <a:ext cx="142717" cy="135973"/>
        </a:xfrm>
        <a:custGeom>
          <a:avLst/>
          <a:gdLst/>
          <a:ahLst/>
          <a:cxnLst/>
          <a:rect l="0" t="0" r="0" b="0"/>
          <a:pathLst>
            <a:path>
              <a:moveTo>
                <a:pt x="0" y="0"/>
              </a:moveTo>
              <a:lnTo>
                <a:pt x="71358" y="0"/>
              </a:lnTo>
              <a:lnTo>
                <a:pt x="71358" y="135973"/>
              </a:lnTo>
              <a:lnTo>
                <a:pt x="142717" y="1359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5462" y="2485624"/>
        <a:ext cx="9856" cy="9856"/>
      </dsp:txXfrm>
    </dsp:sp>
    <dsp:sp modelId="{DF201E53-BB28-F141-A51A-A9F121D4B120}">
      <dsp:nvSpPr>
        <dsp:cNvPr id="0" name=""/>
        <dsp:cNvSpPr/>
      </dsp:nvSpPr>
      <dsp:spPr>
        <a:xfrm>
          <a:off x="4289031" y="2286591"/>
          <a:ext cx="142717" cy="135973"/>
        </a:xfrm>
        <a:custGeom>
          <a:avLst/>
          <a:gdLst/>
          <a:ahLst/>
          <a:cxnLst/>
          <a:rect l="0" t="0" r="0" b="0"/>
          <a:pathLst>
            <a:path>
              <a:moveTo>
                <a:pt x="0" y="135973"/>
              </a:moveTo>
              <a:lnTo>
                <a:pt x="71358" y="135973"/>
              </a:lnTo>
              <a:lnTo>
                <a:pt x="71358" y="0"/>
              </a:lnTo>
              <a:lnTo>
                <a:pt x="14271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5462" y="2349650"/>
        <a:ext cx="9856" cy="9856"/>
      </dsp:txXfrm>
    </dsp:sp>
    <dsp:sp modelId="{6F0C415C-6690-C84E-A14E-E9F23E65F16E}">
      <dsp:nvSpPr>
        <dsp:cNvPr id="0" name=""/>
        <dsp:cNvSpPr/>
      </dsp:nvSpPr>
      <dsp:spPr>
        <a:xfrm>
          <a:off x="3432724" y="2014644"/>
          <a:ext cx="142717" cy="407920"/>
        </a:xfrm>
        <a:custGeom>
          <a:avLst/>
          <a:gdLst/>
          <a:ahLst/>
          <a:cxnLst/>
          <a:rect l="0" t="0" r="0" b="0"/>
          <a:pathLst>
            <a:path>
              <a:moveTo>
                <a:pt x="0" y="0"/>
              </a:moveTo>
              <a:lnTo>
                <a:pt x="71358" y="0"/>
              </a:lnTo>
              <a:lnTo>
                <a:pt x="71358" y="407920"/>
              </a:lnTo>
              <a:lnTo>
                <a:pt x="142717" y="4079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3279" y="2207800"/>
        <a:ext cx="21608" cy="21608"/>
      </dsp:txXfrm>
    </dsp:sp>
    <dsp:sp modelId="{EDE84E0E-9B5B-9942-BF04-AB588E741A38}">
      <dsp:nvSpPr>
        <dsp:cNvPr id="0" name=""/>
        <dsp:cNvSpPr/>
      </dsp:nvSpPr>
      <dsp:spPr>
        <a:xfrm>
          <a:off x="4289031" y="1968924"/>
          <a:ext cx="142717" cy="91440"/>
        </a:xfrm>
        <a:custGeom>
          <a:avLst/>
          <a:gdLst/>
          <a:ahLst/>
          <a:cxnLst/>
          <a:rect l="0" t="0" r="0" b="0"/>
          <a:pathLst>
            <a:path>
              <a:moveTo>
                <a:pt x="0" y="45720"/>
              </a:moveTo>
              <a:lnTo>
                <a:pt x="142717"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6822" y="2011076"/>
        <a:ext cx="7135" cy="7135"/>
      </dsp:txXfrm>
    </dsp:sp>
    <dsp:sp modelId="{2940A34C-5D41-9543-A3F7-8C9438D67F60}">
      <dsp:nvSpPr>
        <dsp:cNvPr id="0" name=""/>
        <dsp:cNvSpPr/>
      </dsp:nvSpPr>
      <dsp:spPr>
        <a:xfrm>
          <a:off x="3432724" y="1968924"/>
          <a:ext cx="142717" cy="91440"/>
        </a:xfrm>
        <a:custGeom>
          <a:avLst/>
          <a:gdLst/>
          <a:ahLst/>
          <a:cxnLst/>
          <a:rect l="0" t="0" r="0" b="0"/>
          <a:pathLst>
            <a:path>
              <a:moveTo>
                <a:pt x="0" y="45720"/>
              </a:moveTo>
              <a:lnTo>
                <a:pt x="142717"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00515" y="2011076"/>
        <a:ext cx="7135" cy="7135"/>
      </dsp:txXfrm>
    </dsp:sp>
    <dsp:sp modelId="{F2F2ED13-C4EA-F841-B995-70BEB983D0F1}">
      <dsp:nvSpPr>
        <dsp:cNvPr id="0" name=""/>
        <dsp:cNvSpPr/>
      </dsp:nvSpPr>
      <dsp:spPr>
        <a:xfrm>
          <a:off x="4289031" y="1606723"/>
          <a:ext cx="142717" cy="135973"/>
        </a:xfrm>
        <a:custGeom>
          <a:avLst/>
          <a:gdLst/>
          <a:ahLst/>
          <a:cxnLst/>
          <a:rect l="0" t="0" r="0" b="0"/>
          <a:pathLst>
            <a:path>
              <a:moveTo>
                <a:pt x="0" y="0"/>
              </a:moveTo>
              <a:lnTo>
                <a:pt x="71358" y="0"/>
              </a:lnTo>
              <a:lnTo>
                <a:pt x="71358" y="135973"/>
              </a:lnTo>
              <a:lnTo>
                <a:pt x="142717" y="1359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5462" y="1669782"/>
        <a:ext cx="9856" cy="9856"/>
      </dsp:txXfrm>
    </dsp:sp>
    <dsp:sp modelId="{731DA7F1-08C6-5B4F-8BBD-6279F1ADB89B}">
      <dsp:nvSpPr>
        <dsp:cNvPr id="0" name=""/>
        <dsp:cNvSpPr/>
      </dsp:nvSpPr>
      <dsp:spPr>
        <a:xfrm>
          <a:off x="4289031" y="1470750"/>
          <a:ext cx="142717" cy="135973"/>
        </a:xfrm>
        <a:custGeom>
          <a:avLst/>
          <a:gdLst/>
          <a:ahLst/>
          <a:cxnLst/>
          <a:rect l="0" t="0" r="0" b="0"/>
          <a:pathLst>
            <a:path>
              <a:moveTo>
                <a:pt x="0" y="135973"/>
              </a:moveTo>
              <a:lnTo>
                <a:pt x="71358" y="135973"/>
              </a:lnTo>
              <a:lnTo>
                <a:pt x="71358" y="0"/>
              </a:lnTo>
              <a:lnTo>
                <a:pt x="14271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5462" y="1533809"/>
        <a:ext cx="9856" cy="9856"/>
      </dsp:txXfrm>
    </dsp:sp>
    <dsp:sp modelId="{D1EDBDEC-27D7-C140-B8C0-354C0F4B06A6}">
      <dsp:nvSpPr>
        <dsp:cNvPr id="0" name=""/>
        <dsp:cNvSpPr/>
      </dsp:nvSpPr>
      <dsp:spPr>
        <a:xfrm>
          <a:off x="3432724" y="1606723"/>
          <a:ext cx="142717" cy="407920"/>
        </a:xfrm>
        <a:custGeom>
          <a:avLst/>
          <a:gdLst/>
          <a:ahLst/>
          <a:cxnLst/>
          <a:rect l="0" t="0" r="0" b="0"/>
          <a:pathLst>
            <a:path>
              <a:moveTo>
                <a:pt x="0" y="407920"/>
              </a:moveTo>
              <a:lnTo>
                <a:pt x="71358" y="407920"/>
              </a:lnTo>
              <a:lnTo>
                <a:pt x="71358" y="0"/>
              </a:lnTo>
              <a:lnTo>
                <a:pt x="14271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3279" y="1799880"/>
        <a:ext cx="21608" cy="21608"/>
      </dsp:txXfrm>
    </dsp:sp>
    <dsp:sp modelId="{71786581-2822-1C4A-BB82-637714C9807C}">
      <dsp:nvSpPr>
        <dsp:cNvPr id="0" name=""/>
        <dsp:cNvSpPr/>
      </dsp:nvSpPr>
      <dsp:spPr>
        <a:xfrm>
          <a:off x="2576416" y="2014644"/>
          <a:ext cx="142717" cy="271947"/>
        </a:xfrm>
        <a:custGeom>
          <a:avLst/>
          <a:gdLst/>
          <a:ahLst/>
          <a:cxnLst/>
          <a:rect l="0" t="0" r="0" b="0"/>
          <a:pathLst>
            <a:path>
              <a:moveTo>
                <a:pt x="0" y="271947"/>
              </a:moveTo>
              <a:lnTo>
                <a:pt x="71358" y="271947"/>
              </a:lnTo>
              <a:lnTo>
                <a:pt x="71358" y="0"/>
              </a:lnTo>
              <a:lnTo>
                <a:pt x="14271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40097" y="2142940"/>
        <a:ext cx="15356" cy="15356"/>
      </dsp:txXfrm>
    </dsp:sp>
    <dsp:sp modelId="{A1D97CE7-AEEB-0046-AE5A-FCE50C10B237}">
      <dsp:nvSpPr>
        <dsp:cNvPr id="0" name=""/>
        <dsp:cNvSpPr/>
      </dsp:nvSpPr>
      <dsp:spPr>
        <a:xfrm>
          <a:off x="2576416" y="1198803"/>
          <a:ext cx="142717" cy="1087788"/>
        </a:xfrm>
        <a:custGeom>
          <a:avLst/>
          <a:gdLst/>
          <a:ahLst/>
          <a:cxnLst/>
          <a:rect l="0" t="0" r="0" b="0"/>
          <a:pathLst>
            <a:path>
              <a:moveTo>
                <a:pt x="0" y="1087788"/>
              </a:moveTo>
              <a:lnTo>
                <a:pt x="71358" y="1087788"/>
              </a:lnTo>
              <a:lnTo>
                <a:pt x="71358" y="0"/>
              </a:lnTo>
              <a:lnTo>
                <a:pt x="14271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20348" y="1715269"/>
        <a:ext cx="54855" cy="54855"/>
      </dsp:txXfrm>
    </dsp:sp>
    <dsp:sp modelId="{B8662A09-8547-A842-8070-A8EE9300C251}">
      <dsp:nvSpPr>
        <dsp:cNvPr id="0" name=""/>
        <dsp:cNvSpPr/>
      </dsp:nvSpPr>
      <dsp:spPr>
        <a:xfrm>
          <a:off x="2576416" y="926856"/>
          <a:ext cx="142717" cy="1359735"/>
        </a:xfrm>
        <a:custGeom>
          <a:avLst/>
          <a:gdLst/>
          <a:ahLst/>
          <a:cxnLst/>
          <a:rect l="0" t="0" r="0" b="0"/>
          <a:pathLst>
            <a:path>
              <a:moveTo>
                <a:pt x="0" y="1359735"/>
              </a:moveTo>
              <a:lnTo>
                <a:pt x="71358" y="1359735"/>
              </a:lnTo>
              <a:lnTo>
                <a:pt x="71358" y="0"/>
              </a:lnTo>
              <a:lnTo>
                <a:pt x="14271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13595" y="1572543"/>
        <a:ext cx="68360" cy="68360"/>
      </dsp:txXfrm>
    </dsp:sp>
    <dsp:sp modelId="{C534284A-B00F-0446-9865-D1E619D1515D}">
      <dsp:nvSpPr>
        <dsp:cNvPr id="0" name=""/>
        <dsp:cNvSpPr/>
      </dsp:nvSpPr>
      <dsp:spPr>
        <a:xfrm>
          <a:off x="3432724" y="654908"/>
          <a:ext cx="142717" cy="543894"/>
        </a:xfrm>
        <a:custGeom>
          <a:avLst/>
          <a:gdLst/>
          <a:ahLst/>
          <a:cxnLst/>
          <a:rect l="0" t="0" r="0" b="0"/>
          <a:pathLst>
            <a:path>
              <a:moveTo>
                <a:pt x="0" y="0"/>
              </a:moveTo>
              <a:lnTo>
                <a:pt x="71358" y="0"/>
              </a:lnTo>
              <a:lnTo>
                <a:pt x="71358" y="543894"/>
              </a:lnTo>
              <a:lnTo>
                <a:pt x="142717" y="54389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0025" y="912798"/>
        <a:ext cx="28115" cy="28115"/>
      </dsp:txXfrm>
    </dsp:sp>
    <dsp:sp modelId="{1AD8257D-2768-CD4E-90E9-6F3CD1A0C9E4}">
      <dsp:nvSpPr>
        <dsp:cNvPr id="0" name=""/>
        <dsp:cNvSpPr/>
      </dsp:nvSpPr>
      <dsp:spPr>
        <a:xfrm>
          <a:off x="3432724" y="654908"/>
          <a:ext cx="142717" cy="271947"/>
        </a:xfrm>
        <a:custGeom>
          <a:avLst/>
          <a:gdLst/>
          <a:ahLst/>
          <a:cxnLst/>
          <a:rect l="0" t="0" r="0" b="0"/>
          <a:pathLst>
            <a:path>
              <a:moveTo>
                <a:pt x="0" y="0"/>
              </a:moveTo>
              <a:lnTo>
                <a:pt x="71358" y="0"/>
              </a:lnTo>
              <a:lnTo>
                <a:pt x="71358" y="271947"/>
              </a:lnTo>
              <a:lnTo>
                <a:pt x="142717" y="27194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6405" y="783204"/>
        <a:ext cx="15356" cy="15356"/>
      </dsp:txXfrm>
    </dsp:sp>
    <dsp:sp modelId="{5CB5433C-6C15-5D40-8085-0627BE1ECE4D}">
      <dsp:nvSpPr>
        <dsp:cNvPr id="0" name=""/>
        <dsp:cNvSpPr/>
      </dsp:nvSpPr>
      <dsp:spPr>
        <a:xfrm>
          <a:off x="4289031" y="609188"/>
          <a:ext cx="142717" cy="91440"/>
        </a:xfrm>
        <a:custGeom>
          <a:avLst/>
          <a:gdLst/>
          <a:ahLst/>
          <a:cxnLst/>
          <a:rect l="0" t="0" r="0" b="0"/>
          <a:pathLst>
            <a:path>
              <a:moveTo>
                <a:pt x="0" y="45720"/>
              </a:moveTo>
              <a:lnTo>
                <a:pt x="142717"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6822" y="651340"/>
        <a:ext cx="7135" cy="7135"/>
      </dsp:txXfrm>
    </dsp:sp>
    <dsp:sp modelId="{4132D164-F272-2041-8CAD-23E52E2EBBF7}">
      <dsp:nvSpPr>
        <dsp:cNvPr id="0" name=""/>
        <dsp:cNvSpPr/>
      </dsp:nvSpPr>
      <dsp:spPr>
        <a:xfrm>
          <a:off x="3432724" y="609188"/>
          <a:ext cx="142717" cy="91440"/>
        </a:xfrm>
        <a:custGeom>
          <a:avLst/>
          <a:gdLst/>
          <a:ahLst/>
          <a:cxnLst/>
          <a:rect l="0" t="0" r="0" b="0"/>
          <a:pathLst>
            <a:path>
              <a:moveTo>
                <a:pt x="0" y="45720"/>
              </a:moveTo>
              <a:lnTo>
                <a:pt x="142717" y="4572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500515" y="651340"/>
        <a:ext cx="7135" cy="7135"/>
      </dsp:txXfrm>
    </dsp:sp>
    <dsp:sp modelId="{66515CA9-4748-9944-8488-1F43D4D0DD8A}">
      <dsp:nvSpPr>
        <dsp:cNvPr id="0" name=""/>
        <dsp:cNvSpPr/>
      </dsp:nvSpPr>
      <dsp:spPr>
        <a:xfrm>
          <a:off x="3432724" y="382961"/>
          <a:ext cx="142717" cy="271947"/>
        </a:xfrm>
        <a:custGeom>
          <a:avLst/>
          <a:gdLst/>
          <a:ahLst/>
          <a:cxnLst/>
          <a:rect l="0" t="0" r="0" b="0"/>
          <a:pathLst>
            <a:path>
              <a:moveTo>
                <a:pt x="0" y="271947"/>
              </a:moveTo>
              <a:lnTo>
                <a:pt x="71358" y="271947"/>
              </a:lnTo>
              <a:lnTo>
                <a:pt x="71358" y="0"/>
              </a:lnTo>
              <a:lnTo>
                <a:pt x="14271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6405" y="511257"/>
        <a:ext cx="15356" cy="15356"/>
      </dsp:txXfrm>
    </dsp:sp>
    <dsp:sp modelId="{FC1EBE63-1A5D-9A48-B391-B92E2912474D}">
      <dsp:nvSpPr>
        <dsp:cNvPr id="0" name=""/>
        <dsp:cNvSpPr/>
      </dsp:nvSpPr>
      <dsp:spPr>
        <a:xfrm>
          <a:off x="4289031" y="65294"/>
          <a:ext cx="142717" cy="91440"/>
        </a:xfrm>
        <a:custGeom>
          <a:avLst/>
          <a:gdLst/>
          <a:ahLst/>
          <a:cxnLst/>
          <a:rect l="0" t="0" r="0" b="0"/>
          <a:pathLst>
            <a:path>
              <a:moveTo>
                <a:pt x="0" y="45720"/>
              </a:moveTo>
              <a:lnTo>
                <a:pt x="142717"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356822" y="107446"/>
        <a:ext cx="7135" cy="7135"/>
      </dsp:txXfrm>
    </dsp:sp>
    <dsp:sp modelId="{4D1FE4ED-4FC0-E24C-A8D5-69B0FC61EB17}">
      <dsp:nvSpPr>
        <dsp:cNvPr id="0" name=""/>
        <dsp:cNvSpPr/>
      </dsp:nvSpPr>
      <dsp:spPr>
        <a:xfrm>
          <a:off x="3432724" y="111014"/>
          <a:ext cx="142717" cy="543894"/>
        </a:xfrm>
        <a:custGeom>
          <a:avLst/>
          <a:gdLst/>
          <a:ahLst/>
          <a:cxnLst/>
          <a:rect l="0" t="0" r="0" b="0"/>
          <a:pathLst>
            <a:path>
              <a:moveTo>
                <a:pt x="0" y="543894"/>
              </a:moveTo>
              <a:lnTo>
                <a:pt x="71358" y="543894"/>
              </a:lnTo>
              <a:lnTo>
                <a:pt x="71358" y="0"/>
              </a:lnTo>
              <a:lnTo>
                <a:pt x="142717"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90025" y="368904"/>
        <a:ext cx="28115" cy="28115"/>
      </dsp:txXfrm>
    </dsp:sp>
    <dsp:sp modelId="{CFF347BB-9459-4348-82EE-FBBB9E70BF94}">
      <dsp:nvSpPr>
        <dsp:cNvPr id="0" name=""/>
        <dsp:cNvSpPr/>
      </dsp:nvSpPr>
      <dsp:spPr>
        <a:xfrm>
          <a:off x="2576416" y="654908"/>
          <a:ext cx="142717" cy="1631683"/>
        </a:xfrm>
        <a:custGeom>
          <a:avLst/>
          <a:gdLst/>
          <a:ahLst/>
          <a:cxnLst/>
          <a:rect l="0" t="0" r="0" b="0"/>
          <a:pathLst>
            <a:path>
              <a:moveTo>
                <a:pt x="0" y="1631683"/>
              </a:moveTo>
              <a:lnTo>
                <a:pt x="71358" y="1631683"/>
              </a:lnTo>
              <a:lnTo>
                <a:pt x="71358" y="0"/>
              </a:lnTo>
              <a:lnTo>
                <a:pt x="14271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606828" y="1429802"/>
        <a:ext cx="81895" cy="81895"/>
      </dsp:txXfrm>
    </dsp:sp>
    <dsp:sp modelId="{E963B2DE-5D68-AC4E-90C3-E26CC291F16E}">
      <dsp:nvSpPr>
        <dsp:cNvPr id="0" name=""/>
        <dsp:cNvSpPr/>
      </dsp:nvSpPr>
      <dsp:spPr>
        <a:xfrm>
          <a:off x="2576416" y="382961"/>
          <a:ext cx="142717" cy="1903630"/>
        </a:xfrm>
        <a:custGeom>
          <a:avLst/>
          <a:gdLst/>
          <a:ahLst/>
          <a:cxnLst/>
          <a:rect l="0" t="0" r="0" b="0"/>
          <a:pathLst>
            <a:path>
              <a:moveTo>
                <a:pt x="0" y="1903630"/>
              </a:moveTo>
              <a:lnTo>
                <a:pt x="71358" y="1903630"/>
              </a:lnTo>
              <a:lnTo>
                <a:pt x="71358" y="0"/>
              </a:lnTo>
              <a:lnTo>
                <a:pt x="14271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a:off x="2600051" y="1287052"/>
        <a:ext cx="95448" cy="95448"/>
      </dsp:txXfrm>
    </dsp:sp>
    <dsp:sp modelId="{810796D8-6709-E743-A46C-1ACEAAC4F1F4}">
      <dsp:nvSpPr>
        <dsp:cNvPr id="0" name=""/>
        <dsp:cNvSpPr/>
      </dsp:nvSpPr>
      <dsp:spPr>
        <a:xfrm rot="16200000">
          <a:off x="1895117" y="2177813"/>
          <a:ext cx="1145040" cy="2175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Membership</a:t>
          </a:r>
        </a:p>
      </dsp:txBody>
      <dsp:txXfrm>
        <a:off x="1895117" y="2177813"/>
        <a:ext cx="1145040" cy="217557"/>
      </dsp:txXfrm>
    </dsp:sp>
    <dsp:sp modelId="{AA02914E-51AB-064F-9ABB-7F566A0F163B}">
      <dsp:nvSpPr>
        <dsp:cNvPr id="0" name=""/>
        <dsp:cNvSpPr/>
      </dsp:nvSpPr>
      <dsp:spPr>
        <a:xfrm>
          <a:off x="2719134" y="274182"/>
          <a:ext cx="713589" cy="217557"/>
        </a:xfrm>
        <a:prstGeom prst="rect">
          <a:avLst/>
        </a:prstGeom>
        <a:solidFill>
          <a:schemeClr val="accent3">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Local Government Association (LGA)</a:t>
          </a:r>
        </a:p>
      </dsp:txBody>
      <dsp:txXfrm>
        <a:off x="2719134" y="274182"/>
        <a:ext cx="713589" cy="217557"/>
      </dsp:txXfrm>
    </dsp:sp>
    <dsp:sp modelId="{7E035984-0C44-2F4B-A8C4-B277C4ACE9CC}">
      <dsp:nvSpPr>
        <dsp:cNvPr id="0" name=""/>
        <dsp:cNvSpPr/>
      </dsp:nvSpPr>
      <dsp:spPr>
        <a:xfrm>
          <a:off x="2719134" y="546130"/>
          <a:ext cx="713589" cy="2175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Emergency Services </a:t>
          </a:r>
        </a:p>
        <a:p>
          <a:pPr marL="0" lvl="0" indent="0" algn="ctr" defTabSz="177800">
            <a:lnSpc>
              <a:spcPct val="90000"/>
            </a:lnSpc>
            <a:spcBef>
              <a:spcPct val="0"/>
            </a:spcBef>
            <a:spcAft>
              <a:spcPct val="35000"/>
            </a:spcAft>
            <a:buNone/>
          </a:pPr>
          <a:r>
            <a:rPr lang="en-GB" sz="400" kern="1200" dirty="0"/>
            <a:t>(Chief Officer level)</a:t>
          </a:r>
        </a:p>
      </dsp:txBody>
      <dsp:txXfrm>
        <a:off x="2719134" y="546130"/>
        <a:ext cx="713589" cy="217557"/>
      </dsp:txXfrm>
    </dsp:sp>
    <dsp:sp modelId="{C386A048-2E3B-2C45-81C6-D817E2FD807A}">
      <dsp:nvSpPr>
        <dsp:cNvPr id="0" name=""/>
        <dsp:cNvSpPr/>
      </dsp:nvSpPr>
      <dsp:spPr>
        <a:xfrm>
          <a:off x="3575442" y="2235"/>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Association of Ambulance Chief Executives</a:t>
          </a:r>
        </a:p>
      </dsp:txBody>
      <dsp:txXfrm>
        <a:off x="3575442" y="2235"/>
        <a:ext cx="713589" cy="217557"/>
      </dsp:txXfrm>
    </dsp:sp>
    <dsp:sp modelId="{2E174427-4887-E34B-B971-AD4BF020B488}">
      <dsp:nvSpPr>
        <dsp:cNvPr id="0" name=""/>
        <dsp:cNvSpPr/>
      </dsp:nvSpPr>
      <dsp:spPr>
        <a:xfrm>
          <a:off x="4431749" y="2235"/>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National Ambulance Resilience Unit</a:t>
          </a:r>
        </a:p>
      </dsp:txBody>
      <dsp:txXfrm>
        <a:off x="4431749" y="2235"/>
        <a:ext cx="713589" cy="217557"/>
      </dsp:txXfrm>
    </dsp:sp>
    <dsp:sp modelId="{57B6612E-4136-D842-8F0E-2CD456CE0EA5}">
      <dsp:nvSpPr>
        <dsp:cNvPr id="0" name=""/>
        <dsp:cNvSpPr/>
      </dsp:nvSpPr>
      <dsp:spPr>
        <a:xfrm>
          <a:off x="3575442" y="274182"/>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National Fire Chiefs Council</a:t>
          </a:r>
        </a:p>
      </dsp:txBody>
      <dsp:txXfrm>
        <a:off x="3575442" y="274182"/>
        <a:ext cx="713589" cy="217557"/>
      </dsp:txXfrm>
    </dsp:sp>
    <dsp:sp modelId="{7A04D883-FB24-734A-B082-F5F5942BDE0E}">
      <dsp:nvSpPr>
        <dsp:cNvPr id="0" name=""/>
        <dsp:cNvSpPr/>
      </dsp:nvSpPr>
      <dsp:spPr>
        <a:xfrm>
          <a:off x="3575442" y="546130"/>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National Police Chiefs Council</a:t>
          </a:r>
        </a:p>
      </dsp:txBody>
      <dsp:txXfrm>
        <a:off x="3575442" y="546130"/>
        <a:ext cx="713589" cy="217557"/>
      </dsp:txXfrm>
    </dsp:sp>
    <dsp:sp modelId="{06D8F185-DA1E-9442-BB1E-487BA5412124}">
      <dsp:nvSpPr>
        <dsp:cNvPr id="0" name=""/>
        <dsp:cNvSpPr/>
      </dsp:nvSpPr>
      <dsp:spPr>
        <a:xfrm>
          <a:off x="4431749" y="546130"/>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National Counter Terrorism Police Headquarters (NCTPHQ)</a:t>
          </a:r>
        </a:p>
      </dsp:txBody>
      <dsp:txXfrm>
        <a:off x="4431749" y="546130"/>
        <a:ext cx="713589" cy="217557"/>
      </dsp:txXfrm>
    </dsp:sp>
    <dsp:sp modelId="{49BF3CD2-F62C-1940-B8EC-05FDF7AE0821}">
      <dsp:nvSpPr>
        <dsp:cNvPr id="0" name=""/>
        <dsp:cNvSpPr/>
      </dsp:nvSpPr>
      <dsp:spPr>
        <a:xfrm>
          <a:off x="3575442" y="818077"/>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Association of Police &amp; Crime Commissioners (APCC)</a:t>
          </a:r>
        </a:p>
      </dsp:txBody>
      <dsp:txXfrm>
        <a:off x="3575442" y="818077"/>
        <a:ext cx="713589" cy="217557"/>
      </dsp:txXfrm>
    </dsp:sp>
    <dsp:sp modelId="{34CA334E-C26E-DE42-A8FF-5E1AF6BEF99B}">
      <dsp:nvSpPr>
        <dsp:cNvPr id="0" name=""/>
        <dsp:cNvSpPr/>
      </dsp:nvSpPr>
      <dsp:spPr>
        <a:xfrm>
          <a:off x="3575442" y="1090024"/>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College of Policing</a:t>
          </a:r>
        </a:p>
      </dsp:txBody>
      <dsp:txXfrm>
        <a:off x="3575442" y="1090024"/>
        <a:ext cx="713589" cy="217557"/>
      </dsp:txXfrm>
    </dsp:sp>
    <dsp:sp modelId="{AAB8B212-E31D-1D4E-B961-B0AC448CFCC2}">
      <dsp:nvSpPr>
        <dsp:cNvPr id="0" name=""/>
        <dsp:cNvSpPr/>
      </dsp:nvSpPr>
      <dsp:spPr>
        <a:xfrm>
          <a:off x="2719134" y="818077"/>
          <a:ext cx="713589" cy="217557"/>
        </a:xfrm>
        <a:prstGeom prst="rect">
          <a:avLst/>
        </a:prstGeom>
        <a:solidFill>
          <a:schemeClr val="accent3">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JESIP Team</a:t>
          </a:r>
        </a:p>
      </dsp:txBody>
      <dsp:txXfrm>
        <a:off x="2719134" y="818077"/>
        <a:ext cx="713589" cy="217557"/>
      </dsp:txXfrm>
    </dsp:sp>
    <dsp:sp modelId="{3D698195-DFE5-C84B-8E89-40C762F1AC7A}">
      <dsp:nvSpPr>
        <dsp:cNvPr id="0" name=""/>
        <dsp:cNvSpPr/>
      </dsp:nvSpPr>
      <dsp:spPr>
        <a:xfrm>
          <a:off x="2719134" y="1090024"/>
          <a:ext cx="713589" cy="2175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Her Majesty’s Coast guard (HMCG)</a:t>
          </a:r>
        </a:p>
      </dsp:txBody>
      <dsp:txXfrm>
        <a:off x="2719134" y="1090024"/>
        <a:ext cx="713589" cy="217557"/>
      </dsp:txXfrm>
    </dsp:sp>
    <dsp:sp modelId="{E1C92001-BDF0-474A-B7DE-C9DB51962DBD}">
      <dsp:nvSpPr>
        <dsp:cNvPr id="0" name=""/>
        <dsp:cNvSpPr/>
      </dsp:nvSpPr>
      <dsp:spPr>
        <a:xfrm>
          <a:off x="2719134" y="1905865"/>
          <a:ext cx="713589" cy="2175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Devolved Administrations</a:t>
          </a:r>
        </a:p>
      </dsp:txBody>
      <dsp:txXfrm>
        <a:off x="2719134" y="1905865"/>
        <a:ext cx="713589" cy="217557"/>
      </dsp:txXfrm>
    </dsp:sp>
    <dsp:sp modelId="{13B85D92-CF43-8044-9CEB-47D0F3DA92E1}">
      <dsp:nvSpPr>
        <dsp:cNvPr id="0" name=""/>
        <dsp:cNvSpPr/>
      </dsp:nvSpPr>
      <dsp:spPr>
        <a:xfrm>
          <a:off x="3575442" y="1497945"/>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Wales</a:t>
          </a:r>
        </a:p>
      </dsp:txBody>
      <dsp:txXfrm>
        <a:off x="3575442" y="1497945"/>
        <a:ext cx="713589" cy="217557"/>
      </dsp:txXfrm>
    </dsp:sp>
    <dsp:sp modelId="{9B80AA0A-E506-6843-ADDE-5A3AC14DF857}">
      <dsp:nvSpPr>
        <dsp:cNvPr id="0" name=""/>
        <dsp:cNvSpPr/>
      </dsp:nvSpPr>
      <dsp:spPr>
        <a:xfrm>
          <a:off x="4431749" y="1361971"/>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Joint Emergency Services group (JESG)</a:t>
          </a:r>
        </a:p>
      </dsp:txBody>
      <dsp:txXfrm>
        <a:off x="4431749" y="1361971"/>
        <a:ext cx="713589" cy="217557"/>
      </dsp:txXfrm>
    </dsp:sp>
    <dsp:sp modelId="{D159C9D1-C494-0F44-A176-CF136E91AB83}">
      <dsp:nvSpPr>
        <dsp:cNvPr id="0" name=""/>
        <dsp:cNvSpPr/>
      </dsp:nvSpPr>
      <dsp:spPr>
        <a:xfrm>
          <a:off x="4431749" y="1633918"/>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Welsh Government</a:t>
          </a:r>
        </a:p>
      </dsp:txBody>
      <dsp:txXfrm>
        <a:off x="4431749" y="1633918"/>
        <a:ext cx="713589" cy="217557"/>
      </dsp:txXfrm>
    </dsp:sp>
    <dsp:sp modelId="{B8C7861C-38A2-7346-B508-A51B50FC9D80}">
      <dsp:nvSpPr>
        <dsp:cNvPr id="0" name=""/>
        <dsp:cNvSpPr/>
      </dsp:nvSpPr>
      <dsp:spPr>
        <a:xfrm>
          <a:off x="3575442" y="1905865"/>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Scotland</a:t>
          </a:r>
        </a:p>
      </dsp:txBody>
      <dsp:txXfrm>
        <a:off x="3575442" y="1905865"/>
        <a:ext cx="713589" cy="217557"/>
      </dsp:txXfrm>
    </dsp:sp>
    <dsp:sp modelId="{6D2C60AD-BD23-9D4B-915D-C5451699A2BB}">
      <dsp:nvSpPr>
        <dsp:cNvPr id="0" name=""/>
        <dsp:cNvSpPr/>
      </dsp:nvSpPr>
      <dsp:spPr>
        <a:xfrm>
          <a:off x="4431749" y="1905865"/>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Scottish Multi Agency Training &amp; Exercise Unit (SMARTEU)</a:t>
          </a:r>
        </a:p>
      </dsp:txBody>
      <dsp:txXfrm>
        <a:off x="4431749" y="1905865"/>
        <a:ext cx="713589" cy="217557"/>
      </dsp:txXfrm>
    </dsp:sp>
    <dsp:sp modelId="{6E8C16A6-188C-654D-B704-92E3716D9989}">
      <dsp:nvSpPr>
        <dsp:cNvPr id="0" name=""/>
        <dsp:cNvSpPr/>
      </dsp:nvSpPr>
      <dsp:spPr>
        <a:xfrm>
          <a:off x="3575442" y="2313786"/>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Northern Ireland</a:t>
          </a:r>
        </a:p>
      </dsp:txBody>
      <dsp:txXfrm>
        <a:off x="3575442" y="2313786"/>
        <a:ext cx="713589" cy="217557"/>
      </dsp:txXfrm>
    </dsp:sp>
    <dsp:sp modelId="{94B81B10-4971-5444-8119-0EA5F6472F01}">
      <dsp:nvSpPr>
        <dsp:cNvPr id="0" name=""/>
        <dsp:cNvSpPr/>
      </dsp:nvSpPr>
      <dsp:spPr>
        <a:xfrm>
          <a:off x="4431749" y="2177813"/>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Police Service Northern Ireland (PSNI)</a:t>
          </a:r>
        </a:p>
      </dsp:txBody>
      <dsp:txXfrm>
        <a:off x="4431749" y="2177813"/>
        <a:ext cx="713589" cy="217557"/>
      </dsp:txXfrm>
    </dsp:sp>
    <dsp:sp modelId="{0231093B-DB91-3D4D-B206-68CDDE087CBA}">
      <dsp:nvSpPr>
        <dsp:cNvPr id="0" name=""/>
        <dsp:cNvSpPr/>
      </dsp:nvSpPr>
      <dsp:spPr>
        <a:xfrm>
          <a:off x="4431749" y="2449760"/>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Department of Justice Northern Ireland</a:t>
          </a:r>
        </a:p>
      </dsp:txBody>
      <dsp:txXfrm>
        <a:off x="4431749" y="2449760"/>
        <a:ext cx="713589" cy="217557"/>
      </dsp:txXfrm>
    </dsp:sp>
    <dsp:sp modelId="{5FE754A5-9293-BE4C-AEC7-5DE526D0FA34}">
      <dsp:nvSpPr>
        <dsp:cNvPr id="0" name=""/>
        <dsp:cNvSpPr/>
      </dsp:nvSpPr>
      <dsp:spPr>
        <a:xfrm>
          <a:off x="2719134" y="2721707"/>
          <a:ext cx="713589" cy="2175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Inspectorates</a:t>
          </a:r>
        </a:p>
      </dsp:txBody>
      <dsp:txXfrm>
        <a:off x="2719134" y="2721707"/>
        <a:ext cx="713589" cy="217557"/>
      </dsp:txXfrm>
    </dsp:sp>
    <dsp:sp modelId="{A16A9AC2-E344-B142-A76D-2AD9B05AA25A}">
      <dsp:nvSpPr>
        <dsp:cNvPr id="0" name=""/>
        <dsp:cNvSpPr/>
      </dsp:nvSpPr>
      <dsp:spPr>
        <a:xfrm>
          <a:off x="3575442" y="2585733"/>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Her Majesty’s Inspectorate of Constabularies and Fire &amp; Rescue Services (HMICFRS)</a:t>
          </a:r>
        </a:p>
      </dsp:txBody>
      <dsp:txXfrm>
        <a:off x="3575442" y="2585733"/>
        <a:ext cx="713589" cy="217557"/>
      </dsp:txXfrm>
    </dsp:sp>
    <dsp:sp modelId="{5C583D55-E96B-A045-838B-10244FEF67D9}">
      <dsp:nvSpPr>
        <dsp:cNvPr id="0" name=""/>
        <dsp:cNvSpPr/>
      </dsp:nvSpPr>
      <dsp:spPr>
        <a:xfrm>
          <a:off x="3575442" y="2857680"/>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Care Quality Commission (CQC)</a:t>
          </a:r>
        </a:p>
      </dsp:txBody>
      <dsp:txXfrm>
        <a:off x="3575442" y="2857680"/>
        <a:ext cx="713589" cy="217557"/>
      </dsp:txXfrm>
    </dsp:sp>
    <dsp:sp modelId="{A321E05F-1136-1742-BA8D-00E0D5734771}">
      <dsp:nvSpPr>
        <dsp:cNvPr id="0" name=""/>
        <dsp:cNvSpPr/>
      </dsp:nvSpPr>
      <dsp:spPr>
        <a:xfrm>
          <a:off x="2719134" y="4081443"/>
          <a:ext cx="713589" cy="217557"/>
        </a:xfrm>
        <a:prstGeom prst="rect">
          <a:avLst/>
        </a:prstGeom>
        <a:solidFill>
          <a:schemeClr val="accent3">
            <a:hueOff val="0"/>
            <a:satOff val="0"/>
            <a:lumOff val="0"/>
            <a:alphaOff val="0"/>
          </a:schemeClr>
        </a:solidFill>
        <a:ln w="12700" cap="flat" cmpd="sng" algn="ctr">
          <a:solidFill>
            <a:schemeClr val="l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Government Departments (Director or Deputy Director)</a:t>
          </a:r>
        </a:p>
      </dsp:txBody>
      <dsp:txXfrm>
        <a:off x="2719134" y="4081443"/>
        <a:ext cx="713589" cy="217557"/>
      </dsp:txXfrm>
    </dsp:sp>
    <dsp:sp modelId="{CD7E97D8-FB81-2C42-AC1C-048E28D23850}">
      <dsp:nvSpPr>
        <dsp:cNvPr id="0" name=""/>
        <dsp:cNvSpPr/>
      </dsp:nvSpPr>
      <dsp:spPr>
        <a:xfrm>
          <a:off x="3575442" y="3526488"/>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Home Office</a:t>
          </a:r>
        </a:p>
      </dsp:txBody>
      <dsp:txXfrm>
        <a:off x="3575442" y="3526488"/>
        <a:ext cx="713589" cy="217557"/>
      </dsp:txXfrm>
    </dsp:sp>
    <dsp:sp modelId="{DF876E67-8C94-604D-BDF4-83FD66BA7536}">
      <dsp:nvSpPr>
        <dsp:cNvPr id="0" name=""/>
        <dsp:cNvSpPr/>
      </dsp:nvSpPr>
      <dsp:spPr>
        <a:xfrm>
          <a:off x="4431749" y="3129628"/>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Office for Security &amp; Counter Terrorism (OSCT)</a:t>
          </a:r>
        </a:p>
      </dsp:txBody>
      <dsp:txXfrm>
        <a:off x="4431749" y="3129628"/>
        <a:ext cx="713589" cy="217557"/>
      </dsp:txXfrm>
    </dsp:sp>
    <dsp:sp modelId="{A4CB9137-D561-6B47-ADD3-DE93A3AC7FD7}">
      <dsp:nvSpPr>
        <dsp:cNvPr id="0" name=""/>
        <dsp:cNvSpPr/>
      </dsp:nvSpPr>
      <dsp:spPr>
        <a:xfrm>
          <a:off x="4431749" y="3401575"/>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Emergency Services Network (ESN)</a:t>
          </a:r>
        </a:p>
      </dsp:txBody>
      <dsp:txXfrm>
        <a:off x="4431749" y="3401575"/>
        <a:ext cx="713589" cy="217557"/>
      </dsp:txXfrm>
    </dsp:sp>
    <dsp:sp modelId="{597A38A6-58E1-D344-B2FD-625F2E191F4D}">
      <dsp:nvSpPr>
        <dsp:cNvPr id="0" name=""/>
        <dsp:cNvSpPr/>
      </dsp:nvSpPr>
      <dsp:spPr>
        <a:xfrm>
          <a:off x="4431749" y="3673522"/>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Crime, Policing and Fire Group (CPFG)</a:t>
          </a:r>
        </a:p>
      </dsp:txBody>
      <dsp:txXfrm>
        <a:off x="4431749" y="3673522"/>
        <a:ext cx="713589" cy="217557"/>
      </dsp:txXfrm>
    </dsp:sp>
    <dsp:sp modelId="{ABF1B134-6AAD-644C-ACAF-5815FD42B105}">
      <dsp:nvSpPr>
        <dsp:cNvPr id="0" name=""/>
        <dsp:cNvSpPr/>
      </dsp:nvSpPr>
      <dsp:spPr>
        <a:xfrm>
          <a:off x="4431749" y="3945469"/>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Emergency Services Collaboration (ESC)</a:t>
          </a:r>
        </a:p>
      </dsp:txBody>
      <dsp:txXfrm>
        <a:off x="4431749" y="3945469"/>
        <a:ext cx="713589" cy="217557"/>
      </dsp:txXfrm>
    </dsp:sp>
    <dsp:sp modelId="{A570CC37-8D5A-4847-8772-886AAB7E5D13}">
      <dsp:nvSpPr>
        <dsp:cNvPr id="0" name=""/>
        <dsp:cNvSpPr/>
      </dsp:nvSpPr>
      <dsp:spPr>
        <a:xfrm>
          <a:off x="3575442" y="3809496"/>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Ministry of Defence</a:t>
          </a:r>
        </a:p>
      </dsp:txBody>
      <dsp:txXfrm>
        <a:off x="3575442" y="3809496"/>
        <a:ext cx="713589" cy="217557"/>
      </dsp:txXfrm>
    </dsp:sp>
    <dsp:sp modelId="{8B3517A0-EF0F-2549-AA66-E1D4E834BF05}">
      <dsp:nvSpPr>
        <dsp:cNvPr id="0" name=""/>
        <dsp:cNvSpPr/>
      </dsp:nvSpPr>
      <dsp:spPr>
        <a:xfrm>
          <a:off x="3575442" y="4081443"/>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Department of Health &amp; Social Care</a:t>
          </a:r>
        </a:p>
      </dsp:txBody>
      <dsp:txXfrm>
        <a:off x="3575442" y="4081443"/>
        <a:ext cx="713589" cy="217557"/>
      </dsp:txXfrm>
    </dsp:sp>
    <dsp:sp modelId="{F8EFE06D-2BFD-C644-AF2C-744F4983F25A}">
      <dsp:nvSpPr>
        <dsp:cNvPr id="0" name=""/>
        <dsp:cNvSpPr/>
      </dsp:nvSpPr>
      <dsp:spPr>
        <a:xfrm>
          <a:off x="3575442" y="4353390"/>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Cabinet Office</a:t>
          </a:r>
        </a:p>
      </dsp:txBody>
      <dsp:txXfrm>
        <a:off x="3575442" y="4353390"/>
        <a:ext cx="713589" cy="217557"/>
      </dsp:txXfrm>
    </dsp:sp>
    <dsp:sp modelId="{342AAE53-27E3-6549-BBDA-2A9C511C792E}">
      <dsp:nvSpPr>
        <dsp:cNvPr id="0" name=""/>
        <dsp:cNvSpPr/>
      </dsp:nvSpPr>
      <dsp:spPr>
        <a:xfrm>
          <a:off x="4431749" y="4353390"/>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Civil Contingencies Secretariat</a:t>
          </a:r>
        </a:p>
      </dsp:txBody>
      <dsp:txXfrm>
        <a:off x="4431749" y="4353390"/>
        <a:ext cx="713589" cy="217557"/>
      </dsp:txXfrm>
    </dsp:sp>
    <dsp:sp modelId="{B7F7CBB0-91C9-064C-9A73-82B213A9859C}">
      <dsp:nvSpPr>
        <dsp:cNvPr id="0" name=""/>
        <dsp:cNvSpPr/>
      </dsp:nvSpPr>
      <dsp:spPr>
        <a:xfrm>
          <a:off x="3575442" y="4625337"/>
          <a:ext cx="713589" cy="21755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Ministry of Housing &amp; Local Government</a:t>
          </a:r>
        </a:p>
      </dsp:txBody>
      <dsp:txXfrm>
        <a:off x="3575442" y="4625337"/>
        <a:ext cx="713589" cy="217557"/>
      </dsp:txXfrm>
    </dsp:sp>
    <dsp:sp modelId="{CA3DA14B-46F1-4F4D-A14C-58DD1BF1A4AE}">
      <dsp:nvSpPr>
        <dsp:cNvPr id="0" name=""/>
        <dsp:cNvSpPr/>
      </dsp:nvSpPr>
      <dsp:spPr>
        <a:xfrm>
          <a:off x="4431749" y="4625337"/>
          <a:ext cx="713589" cy="21755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 tIns="2540" rIns="2540" bIns="2540" numCol="1" spcCol="1270" anchor="ctr" anchorCtr="0">
          <a:noAutofit/>
        </a:bodyPr>
        <a:lstStyle/>
        <a:p>
          <a:pPr marL="0" lvl="0" indent="0" algn="ctr" defTabSz="177800">
            <a:lnSpc>
              <a:spcPct val="90000"/>
            </a:lnSpc>
            <a:spcBef>
              <a:spcPct val="0"/>
            </a:spcBef>
            <a:spcAft>
              <a:spcPct val="35000"/>
            </a:spcAft>
            <a:buNone/>
          </a:pPr>
          <a:r>
            <a:rPr lang="en-GB" sz="400" kern="1200" dirty="0"/>
            <a:t>Resilience &amp; Emergencies Division (RED)</a:t>
          </a:r>
        </a:p>
      </dsp:txBody>
      <dsp:txXfrm>
        <a:off x="4431749" y="4625337"/>
        <a:ext cx="713589" cy="217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4F11F-03B9-4969-BBAB-05F920EEC701}">
      <dsp:nvSpPr>
        <dsp:cNvPr id="0" name=""/>
        <dsp:cNvSpPr/>
      </dsp:nvSpPr>
      <dsp:spPr>
        <a:xfrm rot="5400000">
          <a:off x="696155" y="1282736"/>
          <a:ext cx="910073" cy="103608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2B5D9-1DBC-47C8-9525-11D4B74D37E6}">
      <dsp:nvSpPr>
        <dsp:cNvPr id="0" name=""/>
        <dsp:cNvSpPr/>
      </dsp:nvSpPr>
      <dsp:spPr>
        <a:xfrm>
          <a:off x="244892" y="342919"/>
          <a:ext cx="2439969" cy="1045775"/>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Identify and submit to JOL Online</a:t>
          </a:r>
        </a:p>
      </dsp:txBody>
      <dsp:txXfrm>
        <a:off x="295952" y="393979"/>
        <a:ext cx="2337849" cy="943655"/>
      </dsp:txXfrm>
    </dsp:sp>
    <dsp:sp modelId="{93972FC0-1B4D-4527-AF22-3D6A02E39293}">
      <dsp:nvSpPr>
        <dsp:cNvPr id="0" name=""/>
        <dsp:cNvSpPr/>
      </dsp:nvSpPr>
      <dsp:spPr>
        <a:xfrm>
          <a:off x="2612303" y="338881"/>
          <a:ext cx="2912018" cy="86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Organisation</a:t>
          </a:r>
        </a:p>
      </dsp:txBody>
      <dsp:txXfrm>
        <a:off x="2612303" y="338881"/>
        <a:ext cx="2912018" cy="866736"/>
      </dsp:txXfrm>
    </dsp:sp>
    <dsp:sp modelId="{A5096471-AD0F-4E27-9084-C81E1934EDD1}">
      <dsp:nvSpPr>
        <dsp:cNvPr id="0" name=""/>
        <dsp:cNvSpPr/>
      </dsp:nvSpPr>
      <dsp:spPr>
        <a:xfrm rot="5400000">
          <a:off x="1964024" y="2601287"/>
          <a:ext cx="910073" cy="1036086"/>
        </a:xfrm>
        <a:prstGeom prst="bentUpArrow">
          <a:avLst>
            <a:gd name="adj1" fmla="val 32840"/>
            <a:gd name="adj2" fmla="val 25000"/>
            <a:gd name="adj3" fmla="val 35780"/>
          </a:avLst>
        </a:prstGeom>
        <a:solidFill>
          <a:schemeClr val="accent1">
            <a:tint val="50000"/>
            <a:hueOff val="-6544756"/>
            <a:satOff val="-351"/>
            <a:lumOff val="56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BE8A6D-C41B-40EF-B81C-28E578BD9D31}">
      <dsp:nvSpPr>
        <dsp:cNvPr id="0" name=""/>
        <dsp:cNvSpPr/>
      </dsp:nvSpPr>
      <dsp:spPr>
        <a:xfrm>
          <a:off x="1661558" y="1540049"/>
          <a:ext cx="2647651" cy="1128433"/>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Impact assessment and liaison with stakeholders</a:t>
          </a:r>
        </a:p>
      </dsp:txBody>
      <dsp:txXfrm>
        <a:off x="1716653" y="1595144"/>
        <a:ext cx="2537461" cy="1018243"/>
      </dsp:txXfrm>
    </dsp:sp>
    <dsp:sp modelId="{95C4E0BD-1D5D-4FF7-9C5F-327D30F1C1FB}">
      <dsp:nvSpPr>
        <dsp:cNvPr id="0" name=""/>
        <dsp:cNvSpPr/>
      </dsp:nvSpPr>
      <dsp:spPr>
        <a:xfrm>
          <a:off x="4307214" y="1593831"/>
          <a:ext cx="3057004" cy="86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JOL Coordinator</a:t>
          </a:r>
        </a:p>
      </dsp:txBody>
      <dsp:txXfrm>
        <a:off x="4307214" y="1593831"/>
        <a:ext cx="3057004" cy="866736"/>
      </dsp:txXfrm>
    </dsp:sp>
    <dsp:sp modelId="{019C7458-B7E9-4137-B5EF-BF6A47D55FC0}">
      <dsp:nvSpPr>
        <dsp:cNvPr id="0" name=""/>
        <dsp:cNvSpPr/>
      </dsp:nvSpPr>
      <dsp:spPr>
        <a:xfrm rot="5400000">
          <a:off x="3232194" y="3825426"/>
          <a:ext cx="910073" cy="1036086"/>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941A88-1D39-4D70-909D-9F22D2EF514E}">
      <dsp:nvSpPr>
        <dsp:cNvPr id="0" name=""/>
        <dsp:cNvSpPr/>
      </dsp:nvSpPr>
      <dsp:spPr>
        <a:xfrm>
          <a:off x="2906390" y="2808309"/>
          <a:ext cx="2597783" cy="1039502"/>
        </a:xfrm>
        <a:prstGeom prst="roundRect">
          <a:avLst>
            <a:gd name="adj" fmla="val 166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Decisions on recommendations and publishing</a:t>
          </a:r>
        </a:p>
      </dsp:txBody>
      <dsp:txXfrm>
        <a:off x="2957143" y="2859062"/>
        <a:ext cx="2496277" cy="937996"/>
      </dsp:txXfrm>
    </dsp:sp>
    <dsp:sp modelId="{AB151CCF-9F5C-4E26-8868-98AE7C44A308}">
      <dsp:nvSpPr>
        <dsp:cNvPr id="0" name=""/>
        <dsp:cNvSpPr/>
      </dsp:nvSpPr>
      <dsp:spPr>
        <a:xfrm>
          <a:off x="5451232" y="2952327"/>
          <a:ext cx="2426639" cy="866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 JOLWG</a:t>
          </a:r>
        </a:p>
      </dsp:txBody>
      <dsp:txXfrm>
        <a:off x="5451232" y="2952327"/>
        <a:ext cx="2426639" cy="866736"/>
      </dsp:txXfrm>
    </dsp:sp>
    <dsp:sp modelId="{F96CC7B2-31CC-48AB-BCF0-96438737A245}">
      <dsp:nvSpPr>
        <dsp:cNvPr id="0" name=""/>
        <dsp:cNvSpPr/>
      </dsp:nvSpPr>
      <dsp:spPr>
        <a:xfrm>
          <a:off x="4205151" y="4002109"/>
          <a:ext cx="2592406" cy="1128026"/>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Escalation to the Board for JOL Action Notes</a:t>
          </a:r>
        </a:p>
      </dsp:txBody>
      <dsp:txXfrm>
        <a:off x="4260227" y="4057185"/>
        <a:ext cx="2482254" cy="1017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D11EF-8C4C-4EA6-9C64-883939D90D49}">
      <dsp:nvSpPr>
        <dsp:cNvPr id="0" name=""/>
        <dsp:cNvSpPr/>
      </dsp:nvSpPr>
      <dsp:spPr>
        <a:xfrm rot="10800000">
          <a:off x="1672609" y="1463"/>
          <a:ext cx="5392451" cy="125744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9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Once submitted, </a:t>
          </a:r>
          <a:r>
            <a:rPr lang="en-GB" sz="2000" u="sng" kern="1200" dirty="0"/>
            <a:t>ONLY</a:t>
          </a:r>
          <a:r>
            <a:rPr lang="en-GB" sz="2000" kern="1200" dirty="0"/>
            <a:t> the JOL Coordinator and the submitter can view the lesson until it is published.</a:t>
          </a:r>
        </a:p>
      </dsp:txBody>
      <dsp:txXfrm rot="10800000">
        <a:off x="1986969" y="1463"/>
        <a:ext cx="5078091" cy="1257441"/>
      </dsp:txXfrm>
    </dsp:sp>
    <dsp:sp modelId="{C2784940-C3E8-474F-80BD-837E68FDE60F}">
      <dsp:nvSpPr>
        <dsp:cNvPr id="0" name=""/>
        <dsp:cNvSpPr/>
      </dsp:nvSpPr>
      <dsp:spPr>
        <a:xfrm>
          <a:off x="1043888" y="1463"/>
          <a:ext cx="1257441" cy="125744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1C5248-17BA-40B5-A4BB-2A06C75FF5B6}">
      <dsp:nvSpPr>
        <dsp:cNvPr id="0" name=""/>
        <dsp:cNvSpPr/>
      </dsp:nvSpPr>
      <dsp:spPr>
        <a:xfrm rot="10800000">
          <a:off x="1672609" y="1634260"/>
          <a:ext cx="5392451" cy="125744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9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Every Lesson Identified is redacted where necessary to ensure anonymity unless authorised by </a:t>
          </a:r>
          <a:r>
            <a:rPr lang="en-GB" sz="2000" u="sng" kern="1200" dirty="0"/>
            <a:t>ALL</a:t>
          </a:r>
          <a:r>
            <a:rPr lang="en-GB" sz="2000" kern="1200" dirty="0"/>
            <a:t> the agencies involved</a:t>
          </a:r>
          <a:r>
            <a:rPr lang="en-GB" sz="1600" kern="1200" dirty="0"/>
            <a:t>.</a:t>
          </a:r>
        </a:p>
      </dsp:txBody>
      <dsp:txXfrm rot="10800000">
        <a:off x="1986969" y="1634260"/>
        <a:ext cx="5078091" cy="1257441"/>
      </dsp:txXfrm>
    </dsp:sp>
    <dsp:sp modelId="{3FA98353-FCDD-4190-BEE0-9E93A5CDF63F}">
      <dsp:nvSpPr>
        <dsp:cNvPr id="0" name=""/>
        <dsp:cNvSpPr/>
      </dsp:nvSpPr>
      <dsp:spPr>
        <a:xfrm>
          <a:off x="1043888" y="1634260"/>
          <a:ext cx="1257441" cy="125744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58BFF2-4056-404A-A27A-549CB3A6262F}">
      <dsp:nvSpPr>
        <dsp:cNvPr id="0" name=""/>
        <dsp:cNvSpPr/>
      </dsp:nvSpPr>
      <dsp:spPr>
        <a:xfrm rot="10800000">
          <a:off x="1672609" y="3267057"/>
          <a:ext cx="5392451" cy="125744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97"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Nothing is published until authorisation is given by </a:t>
          </a:r>
          <a:r>
            <a:rPr lang="en-GB" sz="2000" u="sng" kern="1200" dirty="0"/>
            <a:t>ALL</a:t>
          </a:r>
          <a:r>
            <a:rPr lang="en-GB" sz="2000" kern="1200" dirty="0"/>
            <a:t> relevant stakeholders and the JOL Working Group.</a:t>
          </a:r>
        </a:p>
      </dsp:txBody>
      <dsp:txXfrm rot="10800000">
        <a:off x="1986969" y="3267057"/>
        <a:ext cx="5078091" cy="1257441"/>
      </dsp:txXfrm>
    </dsp:sp>
    <dsp:sp modelId="{A4361CFD-E25E-4E69-AD88-C2D4F021C47C}">
      <dsp:nvSpPr>
        <dsp:cNvPr id="0" name=""/>
        <dsp:cNvSpPr/>
      </dsp:nvSpPr>
      <dsp:spPr>
        <a:xfrm>
          <a:off x="1043888" y="3267057"/>
          <a:ext cx="1257441" cy="125744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79BB5-7AFE-4684-A32A-8BD554BC23E7}">
      <dsp:nvSpPr>
        <dsp:cNvPr id="0" name=""/>
        <dsp:cNvSpPr/>
      </dsp:nvSpPr>
      <dsp:spPr>
        <a:xfrm>
          <a:off x="407527" y="647616"/>
          <a:ext cx="3223545" cy="3223545"/>
        </a:xfrm>
        <a:prstGeom prst="circularArrow">
          <a:avLst>
            <a:gd name="adj1" fmla="val 5544"/>
            <a:gd name="adj2" fmla="val 330680"/>
            <a:gd name="adj3" fmla="val 13906279"/>
            <a:gd name="adj4" fmla="val 1730713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A76B0-FB75-4C7B-B767-242B0C6B48D4}">
      <dsp:nvSpPr>
        <dsp:cNvPr id="0" name=""/>
        <dsp:cNvSpPr/>
      </dsp:nvSpPr>
      <dsp:spPr>
        <a:xfrm>
          <a:off x="1307417" y="663661"/>
          <a:ext cx="1423764" cy="7118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Lesson Identified</a:t>
          </a:r>
        </a:p>
      </dsp:txBody>
      <dsp:txXfrm>
        <a:off x="1342168" y="698412"/>
        <a:ext cx="1354262" cy="642380"/>
      </dsp:txXfrm>
    </dsp:sp>
    <dsp:sp modelId="{035F8BA5-DE3D-4CC4-B854-8BB7FC92DBD2}">
      <dsp:nvSpPr>
        <dsp:cNvPr id="0" name=""/>
        <dsp:cNvSpPr/>
      </dsp:nvSpPr>
      <dsp:spPr>
        <a:xfrm>
          <a:off x="2614783" y="1613518"/>
          <a:ext cx="1423764" cy="71188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Lesson Submitted to JOL Online</a:t>
          </a:r>
        </a:p>
      </dsp:txBody>
      <dsp:txXfrm>
        <a:off x="2649534" y="1648269"/>
        <a:ext cx="1354262" cy="642380"/>
      </dsp:txXfrm>
    </dsp:sp>
    <dsp:sp modelId="{AF5CA274-D252-4739-A5A3-2F40752F209C}">
      <dsp:nvSpPr>
        <dsp:cNvPr id="0" name=""/>
        <dsp:cNvSpPr/>
      </dsp:nvSpPr>
      <dsp:spPr>
        <a:xfrm>
          <a:off x="2115414" y="3150419"/>
          <a:ext cx="1423764" cy="71188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Lesson assessed and rated and shared</a:t>
          </a:r>
        </a:p>
      </dsp:txBody>
      <dsp:txXfrm>
        <a:off x="2150165" y="3185170"/>
        <a:ext cx="1354262" cy="642380"/>
      </dsp:txXfrm>
    </dsp:sp>
    <dsp:sp modelId="{00C886F9-236F-484A-8F92-CBD40E5D5968}">
      <dsp:nvSpPr>
        <dsp:cNvPr id="0" name=""/>
        <dsp:cNvSpPr/>
      </dsp:nvSpPr>
      <dsp:spPr>
        <a:xfrm>
          <a:off x="499421" y="3150419"/>
          <a:ext cx="1423764" cy="7118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Implementation of change (locally or via JOL Action Note)</a:t>
          </a:r>
        </a:p>
      </dsp:txBody>
      <dsp:txXfrm>
        <a:off x="534172" y="3185170"/>
        <a:ext cx="1354262" cy="642380"/>
      </dsp:txXfrm>
    </dsp:sp>
    <dsp:sp modelId="{64C8F0C2-5E3D-46E0-B3E4-E7076697956D}">
      <dsp:nvSpPr>
        <dsp:cNvPr id="0" name=""/>
        <dsp:cNvSpPr/>
      </dsp:nvSpPr>
      <dsp:spPr>
        <a:xfrm>
          <a:off x="51" y="1613518"/>
          <a:ext cx="1423764" cy="711882"/>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Lesson Learned</a:t>
          </a:r>
        </a:p>
      </dsp:txBody>
      <dsp:txXfrm>
        <a:off x="34802" y="1648269"/>
        <a:ext cx="1354262" cy="64238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076" cy="500312"/>
          </a:xfrm>
          <a:prstGeom prst="rect">
            <a:avLst/>
          </a:prstGeom>
        </p:spPr>
        <p:txBody>
          <a:bodyPr vert="horz" lIns="89172" tIns="44586" rIns="89172" bIns="44586" rtlCol="0"/>
          <a:lstStyle>
            <a:lvl1pPr algn="l">
              <a:defRPr sz="1200"/>
            </a:lvl1pPr>
          </a:lstStyle>
          <a:p>
            <a:endParaRPr lang="en-GB" dirty="0"/>
          </a:p>
        </p:txBody>
      </p:sp>
      <p:sp>
        <p:nvSpPr>
          <p:cNvPr id="3" name="Date Placeholder 2"/>
          <p:cNvSpPr>
            <a:spLocks noGrp="1"/>
          </p:cNvSpPr>
          <p:nvPr>
            <p:ph type="dt" sz="quarter" idx="1"/>
          </p:nvPr>
        </p:nvSpPr>
        <p:spPr>
          <a:xfrm>
            <a:off x="3901548" y="1"/>
            <a:ext cx="2985076" cy="500312"/>
          </a:xfrm>
          <a:prstGeom prst="rect">
            <a:avLst/>
          </a:prstGeom>
        </p:spPr>
        <p:txBody>
          <a:bodyPr vert="horz" lIns="89172" tIns="44586" rIns="89172" bIns="44586" rtlCol="0"/>
          <a:lstStyle>
            <a:lvl1pPr algn="r">
              <a:defRPr sz="1200"/>
            </a:lvl1pPr>
          </a:lstStyle>
          <a:p>
            <a:fld id="{F5FA7102-0283-46A2-AC8C-309A85649623}" type="datetimeFigureOut">
              <a:rPr lang="en-GB" smtClean="0"/>
              <a:t>26/02/2021</a:t>
            </a:fld>
            <a:endParaRPr lang="en-GB" dirty="0"/>
          </a:p>
        </p:txBody>
      </p:sp>
      <p:sp>
        <p:nvSpPr>
          <p:cNvPr id="4" name="Footer Placeholder 3"/>
          <p:cNvSpPr>
            <a:spLocks noGrp="1"/>
          </p:cNvSpPr>
          <p:nvPr>
            <p:ph type="ftr" sz="quarter" idx="2"/>
          </p:nvPr>
        </p:nvSpPr>
        <p:spPr>
          <a:xfrm>
            <a:off x="0" y="9515259"/>
            <a:ext cx="2985076" cy="500312"/>
          </a:xfrm>
          <a:prstGeom prst="rect">
            <a:avLst/>
          </a:prstGeom>
        </p:spPr>
        <p:txBody>
          <a:bodyPr vert="horz" lIns="89172" tIns="44586" rIns="89172" bIns="4458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1548" y="9515259"/>
            <a:ext cx="2985076" cy="500312"/>
          </a:xfrm>
          <a:prstGeom prst="rect">
            <a:avLst/>
          </a:prstGeom>
        </p:spPr>
        <p:txBody>
          <a:bodyPr vert="horz" lIns="89172" tIns="44586" rIns="89172" bIns="44586" rtlCol="0" anchor="b"/>
          <a:lstStyle>
            <a:lvl1pPr algn="r">
              <a:defRPr sz="1200"/>
            </a:lvl1pPr>
          </a:lstStyle>
          <a:p>
            <a:fld id="{39BC456C-BD53-400F-809E-FCE9BDD7D57C}" type="slidenum">
              <a:rPr lang="en-GB" smtClean="0"/>
              <a:t>‹#›</a:t>
            </a:fld>
            <a:endParaRPr lang="en-GB" dirty="0"/>
          </a:p>
        </p:txBody>
      </p:sp>
    </p:spTree>
    <p:extLst>
      <p:ext uri="{BB962C8B-B14F-4D97-AF65-F5344CB8AC3E}">
        <p14:creationId xmlns:p14="http://schemas.microsoft.com/office/powerpoint/2010/main" val="2346176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0857"/>
          </a:xfrm>
          <a:prstGeom prst="rect">
            <a:avLst/>
          </a:prstGeom>
        </p:spPr>
        <p:txBody>
          <a:bodyPr vert="horz" lIns="96592" tIns="48296" rIns="96592" bIns="48296" rtlCol="0"/>
          <a:lstStyle>
            <a:lvl1pPr algn="l">
              <a:defRPr sz="1300"/>
            </a:lvl1pPr>
          </a:lstStyle>
          <a:p>
            <a:endParaRPr lang="en-GB" dirty="0"/>
          </a:p>
        </p:txBody>
      </p:sp>
      <p:sp>
        <p:nvSpPr>
          <p:cNvPr id="3" name="Date Placeholder 2"/>
          <p:cNvSpPr>
            <a:spLocks noGrp="1"/>
          </p:cNvSpPr>
          <p:nvPr>
            <p:ph type="dt" idx="1"/>
          </p:nvPr>
        </p:nvSpPr>
        <p:spPr>
          <a:xfrm>
            <a:off x="3901699" y="0"/>
            <a:ext cx="2984870" cy="500857"/>
          </a:xfrm>
          <a:prstGeom prst="rect">
            <a:avLst/>
          </a:prstGeom>
        </p:spPr>
        <p:txBody>
          <a:bodyPr vert="horz" lIns="96592" tIns="48296" rIns="96592" bIns="48296" rtlCol="0"/>
          <a:lstStyle>
            <a:lvl1pPr algn="r">
              <a:defRPr sz="1300"/>
            </a:lvl1pPr>
          </a:lstStyle>
          <a:p>
            <a:fld id="{556C686F-EFD4-44A8-96F6-8C7EB8C9A820}" type="datetimeFigureOut">
              <a:rPr lang="en-GB" smtClean="0"/>
              <a:t>26/02/2021</a:t>
            </a:fld>
            <a:endParaRPr lang="en-GB" dirty="0"/>
          </a:p>
        </p:txBody>
      </p:sp>
      <p:sp>
        <p:nvSpPr>
          <p:cNvPr id="4" name="Slide Image Placeholder 3"/>
          <p:cNvSpPr>
            <a:spLocks noGrp="1" noRot="1" noChangeAspect="1"/>
          </p:cNvSpPr>
          <p:nvPr>
            <p:ph type="sldImg" idx="2"/>
          </p:nvPr>
        </p:nvSpPr>
        <p:spPr>
          <a:xfrm>
            <a:off x="941388" y="752475"/>
            <a:ext cx="5005387" cy="3754438"/>
          </a:xfrm>
          <a:prstGeom prst="rect">
            <a:avLst/>
          </a:prstGeom>
          <a:noFill/>
          <a:ln w="12700">
            <a:solidFill>
              <a:prstClr val="black"/>
            </a:solidFill>
          </a:ln>
        </p:spPr>
        <p:txBody>
          <a:bodyPr vert="horz" lIns="96592" tIns="48296" rIns="96592" bIns="48296" rtlCol="0" anchor="ctr"/>
          <a:lstStyle/>
          <a:p>
            <a:endParaRPr lang="en-GB" dirty="0"/>
          </a:p>
        </p:txBody>
      </p:sp>
      <p:sp>
        <p:nvSpPr>
          <p:cNvPr id="5" name="Notes Placeholder 4"/>
          <p:cNvSpPr>
            <a:spLocks noGrp="1"/>
          </p:cNvSpPr>
          <p:nvPr>
            <p:ph type="body" sz="quarter" idx="3"/>
          </p:nvPr>
        </p:nvSpPr>
        <p:spPr>
          <a:xfrm>
            <a:off x="688817" y="4758134"/>
            <a:ext cx="5510530" cy="4507706"/>
          </a:xfrm>
          <a:prstGeom prst="rect">
            <a:avLst/>
          </a:prstGeom>
        </p:spPr>
        <p:txBody>
          <a:bodyPr vert="horz" lIns="96592" tIns="48296" rIns="96592" bIns="482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4530"/>
            <a:ext cx="2984870" cy="500857"/>
          </a:xfrm>
          <a:prstGeom prst="rect">
            <a:avLst/>
          </a:prstGeom>
        </p:spPr>
        <p:txBody>
          <a:bodyPr vert="horz" lIns="96592" tIns="48296" rIns="96592" bIns="48296"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9" y="9514530"/>
            <a:ext cx="2984870" cy="500857"/>
          </a:xfrm>
          <a:prstGeom prst="rect">
            <a:avLst/>
          </a:prstGeom>
        </p:spPr>
        <p:txBody>
          <a:bodyPr vert="horz" lIns="96592" tIns="48296" rIns="96592" bIns="48296" rtlCol="0" anchor="b"/>
          <a:lstStyle>
            <a:lvl1pPr algn="r">
              <a:defRPr sz="1300"/>
            </a:lvl1pPr>
          </a:lstStyle>
          <a:p>
            <a:fld id="{02EBFB2D-C4A5-4F5A-8C65-999FD92E5202}" type="slidenum">
              <a:rPr lang="en-GB" smtClean="0"/>
              <a:t>‹#›</a:t>
            </a:fld>
            <a:endParaRPr lang="en-GB" dirty="0"/>
          </a:p>
        </p:txBody>
      </p:sp>
    </p:spTree>
    <p:extLst>
      <p:ext uri="{BB962C8B-B14F-4D97-AF65-F5344CB8AC3E}">
        <p14:creationId xmlns:p14="http://schemas.microsoft.com/office/powerpoint/2010/main" val="82050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EBFB2D-C4A5-4F5A-8C65-999FD92E5202}" type="slidenum">
              <a:rPr lang="en-GB" smtClean="0"/>
              <a:t>1</a:t>
            </a:fld>
            <a:endParaRPr lang="en-GB" dirty="0"/>
          </a:p>
        </p:txBody>
      </p:sp>
    </p:spTree>
    <p:extLst>
      <p:ext uri="{BB962C8B-B14F-4D97-AF65-F5344CB8AC3E}">
        <p14:creationId xmlns:p14="http://schemas.microsoft.com/office/powerpoint/2010/main" val="1086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Joint</a:t>
            </a:r>
            <a:r>
              <a:rPr lang="en-GB" baseline="0" dirty="0"/>
              <a:t> Organisational Learning</a:t>
            </a:r>
          </a:p>
          <a:p>
            <a:pPr marL="171450" indent="-171450">
              <a:buFont typeface="Arial" panose="020B0604020202020204" pitchFamily="34" charset="0"/>
              <a:buChar char="•"/>
            </a:pPr>
            <a:r>
              <a:rPr lang="en-GB" baseline="0" dirty="0"/>
              <a:t>This slide provides a useful over view of the obligations under the Civil Contingencies Act (2004) for responder agencies to not only learn and implement their own lessons but to share these lessons appropriately in order for others to learn. </a:t>
            </a:r>
          </a:p>
          <a:p>
            <a:pPr marL="171450" indent="-171450">
              <a:buFont typeface="Arial" panose="020B0604020202020204" pitchFamily="34" charset="0"/>
              <a:buChar char="•"/>
            </a:pPr>
            <a:r>
              <a:rPr lang="en-GB" baseline="0" dirty="0"/>
              <a:t>Emphasis is made on lessons shared that they should focus on the “what” and the “why” rather than “who”. All lessons submitted on JOL Online should focus on the route cause of the lesson rather than who was potentially at fault. </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sz="1200" b="0" i="1" kern="1200" dirty="0">
                <a:solidFill>
                  <a:schemeClr val="tx1"/>
                </a:solidFill>
                <a:effectLst/>
                <a:latin typeface="+mn-lt"/>
                <a:ea typeface="+mn-ea"/>
                <a:cs typeface="+mn-cs"/>
              </a:rPr>
              <a:t>Local resilience forums</a:t>
            </a:r>
            <a:r>
              <a:rPr lang="en-GB" sz="1200" b="0" kern="1200" dirty="0">
                <a:solidFill>
                  <a:schemeClr val="tx1"/>
                </a:solidFill>
                <a:effectLst/>
                <a:latin typeface="+mn-lt"/>
                <a:ea typeface="+mn-ea"/>
                <a:cs typeface="+mn-cs"/>
              </a:rPr>
              <a:t> ( LRFs ) are multi-agency partnerships made up of representatives from </a:t>
            </a:r>
            <a:r>
              <a:rPr lang="en-GB" sz="1200" b="0" i="1" kern="1200" dirty="0">
                <a:solidFill>
                  <a:schemeClr val="tx1"/>
                </a:solidFill>
                <a:effectLst/>
                <a:latin typeface="+mn-lt"/>
                <a:ea typeface="+mn-ea"/>
                <a:cs typeface="+mn-cs"/>
              </a:rPr>
              <a:t>local</a:t>
            </a:r>
            <a:r>
              <a:rPr lang="en-GB" sz="1200" b="0" kern="1200" dirty="0">
                <a:solidFill>
                  <a:schemeClr val="tx1"/>
                </a:solidFill>
                <a:effectLst/>
                <a:latin typeface="+mn-lt"/>
                <a:ea typeface="+mn-ea"/>
                <a:cs typeface="+mn-cs"/>
              </a:rPr>
              <a:t> public services, including the emergency services, </a:t>
            </a:r>
            <a:r>
              <a:rPr lang="en-GB" sz="1200" b="0" i="1" kern="1200" dirty="0">
                <a:solidFill>
                  <a:schemeClr val="tx1"/>
                </a:solidFill>
                <a:effectLst/>
                <a:latin typeface="+mn-lt"/>
                <a:ea typeface="+mn-ea"/>
                <a:cs typeface="+mn-cs"/>
              </a:rPr>
              <a:t>local</a:t>
            </a:r>
            <a:r>
              <a:rPr lang="en-GB" sz="1200" b="0" kern="1200" dirty="0">
                <a:solidFill>
                  <a:schemeClr val="tx1"/>
                </a:solidFill>
                <a:effectLst/>
                <a:latin typeface="+mn-lt"/>
                <a:ea typeface="+mn-ea"/>
                <a:cs typeface="+mn-cs"/>
              </a:rPr>
              <a:t> authorities, the NHS, the Environment Agency and others. These agencies are known as Category 1 Responders, as defined by the Civil Contingencies Act 2004</a:t>
            </a:r>
            <a:endParaRPr lang="en-GB" dirty="0"/>
          </a:p>
        </p:txBody>
      </p:sp>
      <p:sp>
        <p:nvSpPr>
          <p:cNvPr id="4" name="Slide Number Placeholder 3"/>
          <p:cNvSpPr>
            <a:spLocks noGrp="1"/>
          </p:cNvSpPr>
          <p:nvPr>
            <p:ph type="sldNum" sz="quarter" idx="10"/>
          </p:nvPr>
        </p:nvSpPr>
        <p:spPr/>
        <p:txBody>
          <a:bodyPr/>
          <a:lstStyle/>
          <a:p>
            <a:fld id="{BF1A7007-A200-4625-857B-C1B607EDAC3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221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EBFB2D-C4A5-4F5A-8C65-999FD92E5202}" type="slidenum">
              <a:rPr lang="en-GB" smtClean="0"/>
              <a:t>4</a:t>
            </a:fld>
            <a:endParaRPr lang="en-GB" dirty="0"/>
          </a:p>
        </p:txBody>
      </p:sp>
    </p:spTree>
    <p:extLst>
      <p:ext uri="{BB962C8B-B14F-4D97-AF65-F5344CB8AC3E}">
        <p14:creationId xmlns:p14="http://schemas.microsoft.com/office/powerpoint/2010/main" val="240246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JOL Users and SPOCS </a:t>
            </a:r>
          </a:p>
          <a:p>
            <a:pPr marL="171450" indent="-171450">
              <a:buFont typeface="Arial" panose="020B0604020202020204" pitchFamily="34" charset="0"/>
              <a:buChar char="•"/>
            </a:pPr>
            <a:r>
              <a:rPr lang="en-GB" dirty="0"/>
              <a:t>Anyone with an RD account can create a JOL Online account.  </a:t>
            </a:r>
          </a:p>
          <a:p>
            <a:pPr marL="171450" indent="-171450">
              <a:buFont typeface="Arial" panose="020B0604020202020204" pitchFamily="34" charset="0"/>
              <a:buChar char="•"/>
            </a:pPr>
            <a:r>
              <a:rPr lang="en-GB" dirty="0"/>
              <a:t>Each Police, Fire and Ambulance Service have around 3 JOL Single Points of Contact (SPOCs).  </a:t>
            </a:r>
          </a:p>
          <a:p>
            <a:pPr marL="171450" indent="-171450">
              <a:buFont typeface="Arial" panose="020B0604020202020204" pitchFamily="34" charset="0"/>
              <a:buChar char="•"/>
            </a:pPr>
            <a:r>
              <a:rPr lang="en-GB" dirty="0"/>
              <a:t>For all other responding agencies there is a SPOC within every Local Resilience Forum (LRF).</a:t>
            </a:r>
          </a:p>
          <a:p>
            <a:pPr marL="171450" indent="-171450">
              <a:buFont typeface="Arial" panose="020B0604020202020204" pitchFamily="34" charset="0"/>
              <a:buChar char="•"/>
            </a:pPr>
            <a:r>
              <a:rPr lang="en-GB" dirty="0"/>
              <a:t>Any user can submit a Lesson Identified or Notable Practice.</a:t>
            </a:r>
          </a:p>
          <a:p>
            <a:pPr marL="171450" indent="-171450">
              <a:buFont typeface="Arial" panose="020B0604020202020204" pitchFamily="34" charset="0"/>
              <a:buChar char="•"/>
            </a:pPr>
            <a:r>
              <a:rPr lang="en-GB" dirty="0"/>
              <a:t>JOL </a:t>
            </a:r>
            <a:r>
              <a:rPr lang="en-GB" dirty="0" err="1"/>
              <a:t>SPoCS</a:t>
            </a:r>
            <a:r>
              <a:rPr lang="en-GB" dirty="0"/>
              <a:t> are responsible for ensuring their organisation or LRF are submitting lessons to JOL Online and sharing lessons with relevant staff from JOL Online.</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JOL Working Group</a:t>
            </a:r>
          </a:p>
          <a:p>
            <a:pPr marL="171450" indent="-171450">
              <a:buFont typeface="Arial" panose="020B0604020202020204" pitchFamily="34" charset="0"/>
              <a:buChar char="•"/>
            </a:pPr>
            <a:r>
              <a:rPr lang="en-GB" dirty="0"/>
              <a:t>The JOL Working Group sits monthly to discuss every lesson identified submitted to JOL Online.  </a:t>
            </a:r>
          </a:p>
          <a:p>
            <a:pPr marL="171450" indent="-171450">
              <a:buFont typeface="Arial" panose="020B0604020202020204" pitchFamily="34" charset="0"/>
              <a:buChar char="•"/>
            </a:pPr>
            <a:r>
              <a:rPr lang="en-GB" dirty="0"/>
              <a:t>The standing members are the National Organisational Points of Contact (OPOCs) – from NFCC, </a:t>
            </a:r>
            <a:r>
              <a:rPr lang="en-GB" dirty="0" err="1"/>
              <a:t>NPoCC</a:t>
            </a:r>
            <a:r>
              <a:rPr lang="en-GB" dirty="0"/>
              <a:t>, NARU and Cabinet Office CCS. </a:t>
            </a:r>
          </a:p>
          <a:p>
            <a:pPr marL="171450" indent="-171450">
              <a:buFont typeface="Arial" panose="020B0604020202020204" pitchFamily="34" charset="0"/>
              <a:buChar char="•"/>
            </a:pPr>
            <a:r>
              <a:rPr lang="en-GB" dirty="0"/>
              <a:t>Some additional stakeholders will be invited to certain JOL Working Groups as and when required.</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Single Sector </a:t>
            </a:r>
          </a:p>
          <a:p>
            <a:pPr marL="171450" indent="-171450">
              <a:buFont typeface="Arial" panose="020B0604020202020204" pitchFamily="34" charset="0"/>
              <a:buChar char="•"/>
            </a:pPr>
            <a:r>
              <a:rPr lang="en-GB" dirty="0"/>
              <a:t>LID (Lessons Identified Database) is the ambulance single sector learning system </a:t>
            </a:r>
          </a:p>
          <a:p>
            <a:pPr marL="171450" indent="-171450">
              <a:buFont typeface="Arial" panose="020B0604020202020204" pitchFamily="34" charset="0"/>
              <a:buChar char="•"/>
            </a:pPr>
            <a:r>
              <a:rPr lang="en-GB" dirty="0"/>
              <a:t>NOL (National Organisational Learning) is the FRS single sector learning system</a:t>
            </a:r>
          </a:p>
          <a:p>
            <a:pPr marL="171450" indent="-171450">
              <a:buFont typeface="Arial" panose="020B0604020202020204" pitchFamily="34" charset="0"/>
              <a:buChar char="•"/>
            </a:pPr>
            <a:r>
              <a:rPr lang="en-GB" dirty="0" err="1"/>
              <a:t>NPoCC</a:t>
            </a:r>
            <a:r>
              <a:rPr lang="en-GB" dirty="0"/>
              <a:t> all single sector police lessons will be sent to </a:t>
            </a:r>
            <a:r>
              <a:rPr lang="en-GB" dirty="0" err="1"/>
              <a:t>NPoCC</a:t>
            </a:r>
            <a:r>
              <a:rPr lang="en-GB" dirty="0"/>
              <a:t> to be distributed to the correct department as they do not have one single sector learning system</a:t>
            </a:r>
          </a:p>
          <a:p>
            <a:pPr marL="171450" indent="-171450">
              <a:buFont typeface="Arial" panose="020B0604020202020204" pitchFamily="34" charset="0"/>
              <a:buChar char="•"/>
            </a:pPr>
            <a:r>
              <a:rPr lang="en-GB" dirty="0"/>
              <a:t>CTODU (Counter Terrorism Operational Development Unit) – any CT related lessons will be shared and discussed with all CT partners at the CT Business Partners Forum, chaired by ODU to ensure nothing is shared on JOL Online without authorisation.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JESIP Interoperability Board</a:t>
            </a:r>
          </a:p>
          <a:p>
            <a:pPr marL="171450" indent="-171450">
              <a:buFont typeface="Arial" panose="020B0604020202020204" pitchFamily="34" charset="0"/>
              <a:buChar char="•"/>
            </a:pPr>
            <a:r>
              <a:rPr lang="en-GB" dirty="0"/>
              <a:t>The Board oversee everything JESIP and JOL.</a:t>
            </a:r>
          </a:p>
          <a:p>
            <a:pPr marL="171450" indent="-171450">
              <a:buFont typeface="Arial" panose="020B0604020202020204" pitchFamily="34" charset="0"/>
              <a:buChar char="•"/>
            </a:pPr>
            <a:r>
              <a:rPr lang="en-GB" dirty="0"/>
              <a:t>It is a Strategic Level Board of multi-agency partners from across the UK.</a:t>
            </a:r>
          </a:p>
          <a:p>
            <a:pPr marL="171450" indent="-171450">
              <a:buFont typeface="Arial" panose="020B0604020202020204" pitchFamily="34" charset="0"/>
              <a:buChar char="•"/>
            </a:pPr>
            <a:r>
              <a:rPr lang="en-GB" dirty="0"/>
              <a:t>The Board meets quarterly to discuss interoperability between partner agencies and oversee the workstreams of the JESIP Team.</a:t>
            </a:r>
          </a:p>
          <a:p>
            <a:pPr marL="171450" indent="-171450">
              <a:buFont typeface="Arial" panose="020B0604020202020204" pitchFamily="34" charset="0"/>
              <a:buChar char="•"/>
            </a:pPr>
            <a:r>
              <a:rPr lang="en-GB" dirty="0"/>
              <a:t>Any JOL Action Notes are sent by the JESIP team on behalf of the Interoperability Board.</a:t>
            </a:r>
          </a:p>
        </p:txBody>
      </p:sp>
      <p:sp>
        <p:nvSpPr>
          <p:cNvPr id="4" name="Slide Number Placeholder 3"/>
          <p:cNvSpPr>
            <a:spLocks noGrp="1"/>
          </p:cNvSpPr>
          <p:nvPr>
            <p:ph type="sldNum" sz="quarter" idx="5"/>
          </p:nvPr>
        </p:nvSpPr>
        <p:spPr/>
        <p:txBody>
          <a:bodyPr/>
          <a:lstStyle/>
          <a:p>
            <a:fld id="{02EBFB2D-C4A5-4F5A-8C65-999FD92E5202}" type="slidenum">
              <a:rPr lang="en-GB" smtClean="0"/>
              <a:t>5</a:t>
            </a:fld>
            <a:endParaRPr lang="en-GB" dirty="0"/>
          </a:p>
        </p:txBody>
      </p:sp>
    </p:spTree>
    <p:extLst>
      <p:ext uri="{BB962C8B-B14F-4D97-AF65-F5344CB8AC3E}">
        <p14:creationId xmlns:p14="http://schemas.microsoft.com/office/powerpoint/2010/main" val="19967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a:t>JESIP Interoperability Board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BFB2D-C4A5-4F5A-8C65-999FD92E520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36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lesson is identified by a responding agency following an incident, exercise of training and submitted to JOL Online.</a:t>
            </a:r>
          </a:p>
          <a:p>
            <a:pPr marL="171450" indent="-171450">
              <a:buFont typeface="Arial" panose="020B0604020202020204" pitchFamily="34" charset="0"/>
              <a:buChar char="•"/>
            </a:pPr>
            <a:r>
              <a:rPr lang="en-GB" dirty="0"/>
              <a:t>At this stage, the lesson can only been seen by the submitter and the JOL Coordinator.</a:t>
            </a:r>
          </a:p>
          <a:p>
            <a:pPr marL="171450" indent="-171450">
              <a:buFont typeface="Arial" panose="020B0604020202020204" pitchFamily="34" charset="0"/>
              <a:buChar char="•"/>
            </a:pPr>
            <a:r>
              <a:rPr lang="en-GB" dirty="0"/>
              <a:t>If necessary, the JOL Coordinator may need to gather information around the lesson, by contacting the agencies involved.</a:t>
            </a:r>
          </a:p>
          <a:p>
            <a:pPr marL="171450" indent="-171450">
              <a:buFont typeface="Arial" panose="020B0604020202020204" pitchFamily="34" charset="0"/>
              <a:buChar char="•"/>
            </a:pPr>
            <a:r>
              <a:rPr lang="en-GB" dirty="0"/>
              <a:t>The JOL Coordinator will then liaise with stakeholders to get advice on the lesson and what should be done with the submission.  This will include contacting national bodies or subject matter experts.</a:t>
            </a:r>
          </a:p>
          <a:p>
            <a:pPr marL="171450" indent="-171450">
              <a:buFont typeface="Arial" panose="020B0604020202020204" pitchFamily="34" charset="0"/>
              <a:buChar char="•"/>
            </a:pPr>
            <a:r>
              <a:rPr lang="en-GB" dirty="0"/>
              <a:t>An impact assessment will be completed on the lesson and will result in a rating of tolerable/low, medium, high or very high.</a:t>
            </a:r>
          </a:p>
          <a:p>
            <a:pPr marL="171450" indent="-171450">
              <a:buFont typeface="Arial" panose="020B0604020202020204" pitchFamily="34" charset="0"/>
              <a:buChar char="•"/>
            </a:pPr>
            <a:r>
              <a:rPr lang="en-GB" dirty="0"/>
              <a:t>If a lesson is related to Counter Terrorism, it will go to the JOPWG, chaired by OSCT and the CT business partners forum.  This is to ensure the lesson is appropriate to be shared and decisions made on this will be decided amongst all CT partners.  Wording will be authorised by these two groups.</a:t>
            </a:r>
          </a:p>
          <a:p>
            <a:pPr marL="171450" indent="-171450">
              <a:buFont typeface="Arial" panose="020B0604020202020204" pitchFamily="34" charset="0"/>
              <a:buChar char="•"/>
            </a:pPr>
            <a:r>
              <a:rPr lang="en-GB" dirty="0"/>
              <a:t>The lesson will then be taken to the JOL Working Group for final decision and agreement on the rating, recommendations and publishing decisions.</a:t>
            </a:r>
          </a:p>
          <a:p>
            <a:pPr marL="171450" indent="-171450">
              <a:buFont typeface="Arial" panose="020B0604020202020204" pitchFamily="34" charset="0"/>
              <a:buChar char="•"/>
            </a:pPr>
            <a:r>
              <a:rPr lang="en-GB" dirty="0"/>
              <a:t>The lesson will then either be closed, published to all, or published to SPOCs only.  </a:t>
            </a:r>
          </a:p>
          <a:p>
            <a:pPr marL="171450" indent="-171450">
              <a:buFont typeface="Arial" panose="020B0604020202020204" pitchFamily="34" charset="0"/>
              <a:buChar char="•"/>
            </a:pPr>
            <a:r>
              <a:rPr lang="en-GB" dirty="0"/>
              <a:t>When published to </a:t>
            </a:r>
            <a:r>
              <a:rPr lang="en-GB" dirty="0" err="1"/>
              <a:t>SPoCs</a:t>
            </a:r>
            <a:r>
              <a:rPr lang="en-GB" dirty="0"/>
              <a:t> only, it is the responsibility of the SPOC to share the lesson with the relevant staff within their organisation or LRF.</a:t>
            </a:r>
          </a:p>
          <a:p>
            <a:pPr marL="171450" indent="-171450">
              <a:buFont typeface="Arial" panose="020B0604020202020204" pitchFamily="34" charset="0"/>
              <a:buChar char="•"/>
            </a:pPr>
            <a:r>
              <a:rPr lang="en-GB" dirty="0"/>
              <a:t>Any lessons that may require an action from services will be escalated to the JESIP Interoperability Board who may decide a JOL Action Note is required.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Stakeholder liaison throughout the process is key </a:t>
            </a:r>
          </a:p>
          <a:p>
            <a:pPr marL="171450" indent="-171450">
              <a:buFont typeface="Arial" panose="020B0604020202020204" pitchFamily="34" charset="0"/>
              <a:buChar char="•"/>
            </a:pPr>
            <a:r>
              <a:rPr lang="en-GB" dirty="0"/>
              <a:t>National Guidance reviews are informed by lessons submitted to JOL Online</a:t>
            </a:r>
          </a:p>
          <a:p>
            <a:endParaRPr lang="en-GB" dirty="0"/>
          </a:p>
        </p:txBody>
      </p:sp>
      <p:sp>
        <p:nvSpPr>
          <p:cNvPr id="4" name="Slide Number Placeholder 3"/>
          <p:cNvSpPr>
            <a:spLocks noGrp="1"/>
          </p:cNvSpPr>
          <p:nvPr>
            <p:ph type="sldNum" sz="quarter" idx="5"/>
          </p:nvPr>
        </p:nvSpPr>
        <p:spPr/>
        <p:txBody>
          <a:bodyPr/>
          <a:lstStyle/>
          <a:p>
            <a:fld id="{02EBFB2D-C4A5-4F5A-8C65-999FD92E5202}" type="slidenum">
              <a:rPr lang="en-GB" smtClean="0"/>
              <a:t>7</a:t>
            </a:fld>
            <a:endParaRPr lang="en-GB" dirty="0"/>
          </a:p>
        </p:txBody>
      </p:sp>
    </p:spTree>
    <p:extLst>
      <p:ext uri="{BB962C8B-B14F-4D97-AF65-F5344CB8AC3E}">
        <p14:creationId xmlns:p14="http://schemas.microsoft.com/office/powerpoint/2010/main" val="384211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lesson identified is reoccurring on JOL, or has a high rating from an impact assessment, an action may be required from services to reduce the risk of the issue happening again.</a:t>
            </a:r>
          </a:p>
          <a:p>
            <a:endParaRPr lang="en-GB" dirty="0"/>
          </a:p>
          <a:p>
            <a:r>
              <a:rPr lang="en-GB" dirty="0"/>
              <a:t>The information is presented to the JESIP Interoperability Board who may decide that a JOL Action Note is required.</a:t>
            </a:r>
          </a:p>
          <a:p>
            <a:endParaRPr lang="en-GB" dirty="0"/>
          </a:p>
          <a:p>
            <a:r>
              <a:rPr lang="en-GB" dirty="0"/>
              <a:t>The JESIP Team liaise with stakeholders to create the recommendations and produce the Action Note, it then gets sent to the Strategic Lead and JOL </a:t>
            </a:r>
            <a:r>
              <a:rPr lang="en-GB" dirty="0" err="1"/>
              <a:t>SPoC</a:t>
            </a:r>
            <a:r>
              <a:rPr lang="en-GB" dirty="0"/>
              <a:t> for the relevant service(s).</a:t>
            </a:r>
          </a:p>
          <a:p>
            <a:endParaRPr lang="en-GB" dirty="0"/>
          </a:p>
          <a:p>
            <a:r>
              <a:rPr lang="en-GB" dirty="0"/>
              <a:t>The receiving service is then asked to respond to the Action Note (normally to their National OPOC) and the responses are coordinated and presented back to the Board – and in this case – reported back into the Grenfell Inquiry Team.</a:t>
            </a:r>
          </a:p>
          <a:p>
            <a:endParaRPr lang="en-GB" dirty="0"/>
          </a:p>
          <a:p>
            <a:r>
              <a:rPr lang="en-GB" dirty="0"/>
              <a:t>This provides an audit trail that information has been received and understood and that change has been implemented in order to learn the lesson and improve the way organisations respond to incidents.</a:t>
            </a:r>
          </a:p>
          <a:p>
            <a:endParaRPr lang="en-GB" dirty="0"/>
          </a:p>
          <a:p>
            <a:r>
              <a:rPr lang="en-GB" dirty="0"/>
              <a:t>Unless we implement change following the identification of lessons, the lesson will reoccur.  </a:t>
            </a:r>
          </a:p>
          <a:p>
            <a:r>
              <a:rPr lang="en-GB" dirty="0"/>
              <a:t>We need to close the loop and not just identify issues – we must learn from them by changing the way we work, to reduce the risk of the lessons reoccurring.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2EBFB2D-C4A5-4F5A-8C65-999FD92E5202}" type="slidenum">
              <a:rPr lang="en-GB" smtClean="0"/>
              <a:t>9</a:t>
            </a:fld>
            <a:endParaRPr lang="en-GB" dirty="0"/>
          </a:p>
        </p:txBody>
      </p:sp>
    </p:spTree>
    <p:extLst>
      <p:ext uri="{BB962C8B-B14F-4D97-AF65-F5344CB8AC3E}">
        <p14:creationId xmlns:p14="http://schemas.microsoft.com/office/powerpoint/2010/main" val="188973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26/02/2021</a:t>
            </a:fld>
            <a:endParaRPr lang="en-GB" dirty="0"/>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30143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26/02/2021</a:t>
            </a:fld>
            <a:endParaRPr lang="en-GB" dirty="0"/>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2165419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89689C-D8AF-4CFF-B942-6227301FF16E}" type="datetimeFigureOut">
              <a:rPr lang="en-GB" smtClean="0"/>
              <a:t>26/02/2021</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AA03514-6FE3-4194-802C-E2EB71ECCF84}" type="slidenum">
              <a:rPr lang="en-GB" smtClean="0"/>
              <a:t>‹#›</a:t>
            </a:fld>
            <a:endParaRPr lang="en-GB" dirty="0"/>
          </a:p>
        </p:txBody>
      </p:sp>
    </p:spTree>
    <p:extLst>
      <p:ext uri="{BB962C8B-B14F-4D97-AF65-F5344CB8AC3E}">
        <p14:creationId xmlns:p14="http://schemas.microsoft.com/office/powerpoint/2010/main" val="42456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8C11B-6ABB-4199-B36D-1AF2B9DFFB32}" type="datetimeFigureOut">
              <a:rPr lang="en-GB" smtClean="0"/>
              <a:t>26/02/2021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958228828"/>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89689C-D8AF-4CFF-B942-6227301FF16E}" type="datetimeFigureOut">
              <a:rPr lang="en-GB" smtClean="0"/>
              <a:t>26/02/2021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A03514-6FE3-4194-802C-E2EB71ECCF84}" type="slidenum">
              <a:rPr lang="en-GB" smtClean="0"/>
              <a:t>‹#›</a:t>
            </a:fld>
            <a:endParaRPr lang="en-GB" dirty="0"/>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958228828"/>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98C11B-6ABB-4199-B36D-1AF2B9DFFB32}" type="datetimeFigureOut">
              <a:rPr lang="en-GB" smtClean="0"/>
              <a:t>26/02/2021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26/02/2021</a:t>
            </a:fld>
            <a:endParaRPr lang="en-GB" dirty="0"/>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301437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26/02/2021</a:t>
            </a:fld>
            <a:endParaRPr lang="en-GB" dirty="0"/>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216541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D98C11B-6ABB-4199-B36D-1AF2B9DFFB32}" type="datetimeFigureOut">
              <a:rPr lang="en-GB" smtClean="0"/>
              <a:t>26/02/2021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958228828"/>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89689C-D8AF-4CFF-B942-6227301FF16E}" type="datetimeFigureOut">
              <a:rPr lang="en-GB" smtClean="0"/>
              <a:t>26/02/2021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AA03514-6FE3-4194-802C-E2EB71ECCF84}" type="slidenum">
              <a:rPr lang="en-GB" smtClean="0"/>
              <a:t>‹#›</a:t>
            </a:fld>
            <a:endParaRPr lang="en-GB" dirty="0"/>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D98C11B-6ABB-4199-B36D-1AF2B9DFFB32}" type="datetimeFigureOut">
              <a:rPr lang="en-GB" smtClean="0"/>
              <a:t>26/02/2021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C58B25-57A4-4D74-BEB0-1BD98F43D663}" type="datetimeFigureOut">
              <a:rPr lang="en-GB" smtClean="0">
                <a:solidFill>
                  <a:prstClr val="black">
                    <a:tint val="75000"/>
                  </a:prstClr>
                </a:solidFill>
              </a:rPr>
              <a:pPr/>
              <a:t>26/02/2021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BA3EAA2-3B5D-4B30-B067-A67CDB9FF548}"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26/02/2021</a:t>
            </a:fld>
            <a:endParaRPr lang="en-GB" dirty="0"/>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33014372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26/02/2021</a:t>
            </a:fld>
            <a:endParaRPr lang="en-GB" dirty="0"/>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dirty="0"/>
          </a:p>
        </p:txBody>
      </p:sp>
    </p:spTree>
    <p:extLst>
      <p:ext uri="{BB962C8B-B14F-4D97-AF65-F5344CB8AC3E}">
        <p14:creationId xmlns:p14="http://schemas.microsoft.com/office/powerpoint/2010/main" val="2165419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1AA0-F485-5D40-ACAB-8D56BC262926}"/>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376D8FE7-78BB-FC40-925C-BC24BDE8D9A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E6BC2D62-FCFE-7A4D-B912-FC9D097E27CF}"/>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5" name="Footer Placeholder 4">
            <a:extLst>
              <a:ext uri="{FF2B5EF4-FFF2-40B4-BE49-F238E27FC236}">
                <a16:creationId xmlns:a16="http://schemas.microsoft.com/office/drawing/2014/main" id="{CC61EEC7-EA95-3B42-9112-668993188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91A9D1-411A-BA49-A552-D98B3405A887}"/>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242456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AF1A-465E-8049-B675-C953E6819A3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79C40B8-DC08-2641-8A6B-A6ED6CB822C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C58D36-EBC1-1C46-BFA2-15720BC81CC8}"/>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5" name="Footer Placeholder 4">
            <a:extLst>
              <a:ext uri="{FF2B5EF4-FFF2-40B4-BE49-F238E27FC236}">
                <a16:creationId xmlns:a16="http://schemas.microsoft.com/office/drawing/2014/main" id="{2BBE9324-E972-8C4D-B168-A88E3836D2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C1AAB-66E5-C84E-B6C1-29DB5EB6B8E7}"/>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2521490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5CAA-DE91-2240-81E5-194A4C9F8367}"/>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3A446681-EB05-054B-A3CC-543CDE20F7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4F71BE7-A552-3E45-8E54-D45E69672D5F}"/>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5" name="Footer Placeholder 4">
            <a:extLst>
              <a:ext uri="{FF2B5EF4-FFF2-40B4-BE49-F238E27FC236}">
                <a16:creationId xmlns:a16="http://schemas.microsoft.com/office/drawing/2014/main" id="{08132B51-F4AB-004A-ACEB-1749F8B4B5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C18B4A-18A2-1642-A46E-537A66D61078}"/>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3011358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A392-ED01-DC40-BBC9-8F9F19BFDAE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264DA02-CEDA-084E-879D-DC7C8DDE9B0C}"/>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6785C13-0B2E-D04C-9D35-FE685F182246}"/>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64350B9-42E5-AA49-9362-43F65BB6ABA4}"/>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6" name="Footer Placeholder 5">
            <a:extLst>
              <a:ext uri="{FF2B5EF4-FFF2-40B4-BE49-F238E27FC236}">
                <a16:creationId xmlns:a16="http://schemas.microsoft.com/office/drawing/2014/main" id="{2E3E7942-FAC8-1949-BD47-456DA870FB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CFB883-3D2A-D544-89F8-828378D346D1}"/>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110588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D3878-84CA-8648-9AEC-A4315B55104E}"/>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E374462-3D8F-4149-A669-4066C33C519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75EBDF4-2A09-3048-9960-13E7EEF178C1}"/>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B1BDAC4-E5E8-BB44-A2B3-6A4DA985338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E54C6BA-623E-C949-8B44-D8B7BD035276}"/>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0F43AE9-D43F-AC47-ABEE-B06213F7E9DC}"/>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8" name="Footer Placeholder 7">
            <a:extLst>
              <a:ext uri="{FF2B5EF4-FFF2-40B4-BE49-F238E27FC236}">
                <a16:creationId xmlns:a16="http://schemas.microsoft.com/office/drawing/2014/main" id="{757E658D-0DDA-C045-88E7-53E72C52CB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F2500B-C00E-D44D-B21E-02718355A733}"/>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32319838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C282-70A1-324C-9643-265ED831EE7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9374EAD-865F-7A40-BDB3-EEE32C94D77C}"/>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4" name="Footer Placeholder 3">
            <a:extLst>
              <a:ext uri="{FF2B5EF4-FFF2-40B4-BE49-F238E27FC236}">
                <a16:creationId xmlns:a16="http://schemas.microsoft.com/office/drawing/2014/main" id="{4C98D573-4224-0C48-A6B3-C667AD9EAE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5757EF7-A8A3-5647-9395-22C7EC9471AA}"/>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3863216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157695-6CBB-9541-93E4-CC505E85DF8E}"/>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3" name="Footer Placeholder 2">
            <a:extLst>
              <a:ext uri="{FF2B5EF4-FFF2-40B4-BE49-F238E27FC236}">
                <a16:creationId xmlns:a16="http://schemas.microsoft.com/office/drawing/2014/main" id="{2FA02198-6CC0-6D43-B8C1-70A416E1CA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42F243-91B6-8A4E-A84D-8F8270C8B1A4}"/>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1859098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3187-7553-C442-9F6A-214ACCD8B92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69850D86-A374-524E-BE41-B98EE08A8E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255ACA8-4923-4F40-AA46-6F7174D2C39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42515C7-38BE-0845-AD8C-BB5BA01F369C}"/>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6" name="Footer Placeholder 5">
            <a:extLst>
              <a:ext uri="{FF2B5EF4-FFF2-40B4-BE49-F238E27FC236}">
                <a16:creationId xmlns:a16="http://schemas.microsoft.com/office/drawing/2014/main" id="{773C6452-77F9-1746-844F-9D36D7C786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E43295-A937-6545-9D4C-820B71EAD4B8}"/>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3574562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21D4-9A56-C54C-90BB-022857D2605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EF0BAF75-FC0E-664E-8513-D2337D2D0B4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7EBFD208-A7FE-AA43-AD86-F9C9269D57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05F8346-A414-934D-B315-C768B8312830}"/>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6" name="Footer Placeholder 5">
            <a:extLst>
              <a:ext uri="{FF2B5EF4-FFF2-40B4-BE49-F238E27FC236}">
                <a16:creationId xmlns:a16="http://schemas.microsoft.com/office/drawing/2014/main" id="{048496E5-EFA5-CD4E-A5E9-8E0CDBE34F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2F5DC0-56AA-A544-98DA-E07864173574}"/>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361955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17DD-8153-FF4F-A215-8A401D5C7A2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E5E351F-F0C4-0945-9927-D1418EDF22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BB4F1A1-C273-7B47-832D-4CC739C76707}"/>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5" name="Footer Placeholder 4">
            <a:extLst>
              <a:ext uri="{FF2B5EF4-FFF2-40B4-BE49-F238E27FC236}">
                <a16:creationId xmlns:a16="http://schemas.microsoft.com/office/drawing/2014/main" id="{8347CA34-5412-3B44-AA47-20841DE36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AF87F3-9AFA-F045-AE7D-1BBD84E4F2C7}"/>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2410836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3EBB7C-F880-E445-BFF2-2704D84A49C5}"/>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FEA819C-6501-1940-8955-202553ABD22E}"/>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E4C1BFE-0A1B-D949-B31E-0CBD16518ABE}"/>
              </a:ext>
            </a:extLst>
          </p:cNvPr>
          <p:cNvSpPr>
            <a:spLocks noGrp="1"/>
          </p:cNvSpPr>
          <p:nvPr>
            <p:ph type="dt" sz="half" idx="10"/>
          </p:nvPr>
        </p:nvSpPr>
        <p:spPr/>
        <p:txBody>
          <a:bodyPr/>
          <a:lstStyle/>
          <a:p>
            <a:fld id="{069A30FD-FF63-4C4A-A074-8C2882DB687C}" type="datetimeFigureOut">
              <a:rPr lang="en-GB" smtClean="0"/>
              <a:t>26/02/2021</a:t>
            </a:fld>
            <a:endParaRPr lang="en-GB"/>
          </a:p>
        </p:txBody>
      </p:sp>
      <p:sp>
        <p:nvSpPr>
          <p:cNvPr id="5" name="Footer Placeholder 4">
            <a:extLst>
              <a:ext uri="{FF2B5EF4-FFF2-40B4-BE49-F238E27FC236}">
                <a16:creationId xmlns:a16="http://schemas.microsoft.com/office/drawing/2014/main" id="{28588AE2-D3B1-1E45-958A-2F61282D0A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B5996F-331D-0948-BDDC-2D5C176C0304}"/>
              </a:ext>
            </a:extLst>
          </p:cNvPr>
          <p:cNvSpPr>
            <a:spLocks noGrp="1"/>
          </p:cNvSpPr>
          <p:nvPr>
            <p:ph type="sldNum" sz="quarter" idx="12"/>
          </p:nvPr>
        </p:nvSpPr>
        <p:spPr/>
        <p:txBody>
          <a:bodyPr/>
          <a:lstStyle/>
          <a:p>
            <a:fld id="{18D45DF1-8FC5-294B-8E2A-9A7829522A43}" type="slidenum">
              <a:rPr lang="en-GB" smtClean="0"/>
              <a:t>‹#›</a:t>
            </a:fld>
            <a:endParaRPr lang="en-GB"/>
          </a:p>
        </p:txBody>
      </p:sp>
    </p:spTree>
    <p:extLst>
      <p:ext uri="{BB962C8B-B14F-4D97-AF65-F5344CB8AC3E}">
        <p14:creationId xmlns:p14="http://schemas.microsoft.com/office/powerpoint/2010/main" val="553645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2059853"/>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0CF95-83E3-44DF-A1BE-A78DADD9AC9E}" type="datetimeFigureOut">
              <a:rPr lang="en-GB" smtClean="0"/>
              <a:t>26/02/2021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7BB4B9-4B93-4DD3-A565-E34CEC2ADA9B}" type="slidenum">
              <a:rPr lang="en-GB" smtClean="0"/>
              <a:t>‹#›</a:t>
            </a:fld>
            <a:endParaRPr lang="en-GB" dirty="0"/>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4.xml"/><Relationship Id="rId7" Type="http://schemas.microsoft.com/office/2007/relationships/hdphoto" Target="../media/hdphoto1.wdp"/><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4.jp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microsoft.com/office/2007/relationships/hdphoto" Target="../media/hdphoto1.wdp"/><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7.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F95-83E3-44DF-A1BE-A78DADD9AC9E}" type="datetimeFigureOut">
              <a:rPr lang="en-GB" smtClean="0"/>
              <a:t>26/02/2021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dirty="0">
              <a:solidFill>
                <a:prstClr val="black"/>
              </a:solidFill>
            </a:endParaRPr>
          </a:p>
        </p:txBody>
      </p:sp>
      <p:pic>
        <p:nvPicPr>
          <p:cNvPr id="9" name="Picture 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3" y="5013175"/>
            <a:ext cx="1831973" cy="1836429"/>
          </a:xfrm>
          <a:prstGeom prst="rect">
            <a:avLst/>
          </a:prstGeom>
          <a:scene3d>
            <a:camera prst="orthographicFront"/>
            <a:lightRig rig="threePt" dir="t"/>
          </a:scene3d>
          <a:sp3d prstMaterial="clear"/>
        </p:spPr>
      </p:pic>
      <p:pic>
        <p:nvPicPr>
          <p:cNvPr id="10" name="Picture 9"/>
          <p:cNvPicPr/>
          <p:nvPr/>
        </p:nvPicPr>
        <p:blipFill>
          <a:blip r:embed="rId8" cstate="screen">
            <a:extLst>
              <a:ext uri="{28A0092B-C50C-407E-A947-70E740481C1C}">
                <a14:useLocalDpi xmlns:a14="http://schemas.microsoft.com/office/drawing/2010/main"/>
              </a:ext>
            </a:extLst>
          </a:blip>
          <a:stretch>
            <a:fillRect/>
          </a:stretch>
        </p:blipFill>
        <p:spPr>
          <a:xfrm>
            <a:off x="2275772" y="499636"/>
            <a:ext cx="4547235" cy="1633220"/>
          </a:xfrm>
          <a:prstGeom prst="rect">
            <a:avLst/>
          </a:prstGeom>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F95-83E3-44DF-A1BE-A78DADD9AC9E}" type="datetimeFigureOut">
              <a:rPr lang="en-GB" smtClean="0"/>
              <a:t>26/02/2021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dirty="0">
              <a:solidFill>
                <a:prstClr val="black"/>
              </a:solidFill>
            </a:endParaRPr>
          </a:p>
        </p:txBody>
      </p:sp>
      <p:pic>
        <p:nvPicPr>
          <p:cNvPr id="9" name="Picture 8"/>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3" y="5013175"/>
            <a:ext cx="1831973" cy="1836429"/>
          </a:xfrm>
          <a:prstGeom prst="rect">
            <a:avLst/>
          </a:prstGeom>
          <a:scene3d>
            <a:camera prst="orthographicFront"/>
            <a:lightRig rig="threePt" dir="t"/>
          </a:scene3d>
          <a:sp3d prstMaterial="clear"/>
        </p:spPr>
      </p:pic>
      <p:pic>
        <p:nvPicPr>
          <p:cNvPr id="10" name="Picture 9"/>
          <p:cNvPicPr/>
          <p:nvPr/>
        </p:nvPicPr>
        <p:blipFill>
          <a:blip r:embed="rId7" cstate="screen">
            <a:extLst>
              <a:ext uri="{28A0092B-C50C-407E-A947-70E740481C1C}">
                <a14:useLocalDpi xmlns:a14="http://schemas.microsoft.com/office/drawing/2010/main"/>
              </a:ext>
            </a:extLst>
          </a:blip>
          <a:stretch>
            <a:fillRect/>
          </a:stretch>
        </p:blipFill>
        <p:spPr>
          <a:xfrm>
            <a:off x="2275772" y="499636"/>
            <a:ext cx="4547235" cy="1633220"/>
          </a:xfrm>
          <a:prstGeom prst="rect">
            <a:avLst/>
          </a:prstGeom>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F95-83E3-44DF-A1BE-A78DADD9AC9E}" type="datetimeFigureOut">
              <a:rPr lang="en-GB" smtClean="0"/>
              <a:t>26/02/2021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BB4B9-4B93-4DD3-A565-E34CEC2ADA9B}" type="slidenum">
              <a:rPr lang="en-GB" smtClean="0"/>
              <a:t>‹#›</a:t>
            </a:fld>
            <a:endParaRPr lang="en-GB" dirty="0"/>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spd="slow">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239" y="1196752"/>
            <a:ext cx="4011168" cy="890016"/>
          </a:xfrm>
          <a:prstGeom prst="rect">
            <a:avLst/>
          </a:prstGeom>
        </p:spPr>
      </p:pic>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dirty="0">
              <a:solidFill>
                <a:prstClr val="black"/>
              </a:solidFill>
            </a:endParaRPr>
          </a:p>
        </p:txBody>
      </p:sp>
      <p:pic>
        <p:nvPicPr>
          <p:cNvPr id="9" name="Picture 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3" y="5013175"/>
            <a:ext cx="1831973" cy="1836429"/>
          </a:xfrm>
          <a:prstGeom prst="rect">
            <a:avLst/>
          </a:prstGeom>
          <a:scene3d>
            <a:camera prst="orthographicFront"/>
            <a:lightRig rig="threePt" dir="t"/>
          </a:scene3d>
          <a:sp3d prstMaterial="clear"/>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3720A0-C657-6845-9862-47DE4E3E8B2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30FE1510-FFE8-4E41-8B29-16DF5BEEC5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27ACAE-E589-8948-B5BA-B4C09948BD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9A30FD-FF63-4C4A-A074-8C2882DB687C}" type="datetimeFigureOut">
              <a:rPr lang="en-GB" smtClean="0"/>
              <a:t>26/02/2021</a:t>
            </a:fld>
            <a:endParaRPr lang="en-GB"/>
          </a:p>
        </p:txBody>
      </p:sp>
      <p:sp>
        <p:nvSpPr>
          <p:cNvPr id="5" name="Footer Placeholder 4">
            <a:extLst>
              <a:ext uri="{FF2B5EF4-FFF2-40B4-BE49-F238E27FC236}">
                <a16:creationId xmlns:a16="http://schemas.microsoft.com/office/drawing/2014/main" id="{F6BC71CF-FD2F-6A44-B238-3A6D6D41333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DF591F-37FF-6244-A5B9-3A8CE5E626A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D45DF1-8FC5-294B-8E2A-9A7829522A43}" type="slidenum">
              <a:rPr lang="en-GB" smtClean="0"/>
              <a:t>‹#›</a:t>
            </a:fld>
            <a:endParaRPr lang="en-GB"/>
          </a:p>
        </p:txBody>
      </p:sp>
    </p:spTree>
    <p:extLst>
      <p:ext uri="{BB962C8B-B14F-4D97-AF65-F5344CB8AC3E}">
        <p14:creationId xmlns:p14="http://schemas.microsoft.com/office/powerpoint/2010/main" val="27725225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emf"/><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988897"/>
            <a:ext cx="7772400" cy="1091498"/>
          </a:xfrm>
        </p:spPr>
        <p:txBody>
          <a:bodyPr/>
          <a:lstStyle/>
          <a:p>
            <a:r>
              <a:rPr lang="en-GB" dirty="0"/>
              <a:t>Joint Organisational Learning</a:t>
            </a:r>
          </a:p>
        </p:txBody>
      </p:sp>
      <p:sp>
        <p:nvSpPr>
          <p:cNvPr id="3" name="Subtitle 2"/>
          <p:cNvSpPr>
            <a:spLocks noGrp="1"/>
          </p:cNvSpPr>
          <p:nvPr>
            <p:ph type="subTitle" idx="1"/>
          </p:nvPr>
        </p:nvSpPr>
        <p:spPr>
          <a:xfrm>
            <a:off x="701570" y="5249198"/>
            <a:ext cx="8168444" cy="1139850"/>
          </a:xfrm>
        </p:spPr>
        <p:txBody>
          <a:bodyPr>
            <a:noAutofit/>
          </a:bodyPr>
          <a:lstStyle/>
          <a:p>
            <a:r>
              <a:rPr lang="en-GB" dirty="0"/>
              <a:t>Charis Taylor </a:t>
            </a:r>
          </a:p>
          <a:p>
            <a:r>
              <a:rPr lang="en-GB" dirty="0"/>
              <a:t>JOL Coordinator</a:t>
            </a:r>
          </a:p>
        </p:txBody>
      </p:sp>
      <p:pic>
        <p:nvPicPr>
          <p:cNvPr id="1026" name="Picture 2">
            <a:extLst>
              <a:ext uri="{FF2B5EF4-FFF2-40B4-BE49-F238E27FC236}">
                <a16:creationId xmlns:a16="http://schemas.microsoft.com/office/drawing/2014/main" id="{CB73AE89-E4BC-D843-8B24-D7E01BA201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7964" y="3429000"/>
            <a:ext cx="5148064" cy="1077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7D04CF-F22C-E040-8030-678CE48C3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04664"/>
            <a:ext cx="2920760"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57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Share Lessons?</a:t>
            </a:r>
          </a:p>
        </p:txBody>
      </p:sp>
      <p:sp>
        <p:nvSpPr>
          <p:cNvPr id="3" name="Content Placeholder 2"/>
          <p:cNvSpPr>
            <a:spLocks noGrp="1"/>
          </p:cNvSpPr>
          <p:nvPr>
            <p:ph idx="1"/>
          </p:nvPr>
        </p:nvSpPr>
        <p:spPr>
          <a:xfrm>
            <a:off x="611560" y="1600200"/>
            <a:ext cx="8108464" cy="5121275"/>
          </a:xfrm>
        </p:spPr>
        <p:txBody>
          <a:bodyPr>
            <a:normAutofit/>
          </a:bodyPr>
          <a:lstStyle/>
          <a:p>
            <a:pPr marL="0" indent="0">
              <a:buNone/>
            </a:pPr>
            <a:r>
              <a:rPr lang="en-GB" sz="3600" dirty="0"/>
              <a:t>The</a:t>
            </a:r>
            <a:r>
              <a:rPr lang="en-GB" sz="4000" dirty="0"/>
              <a:t> </a:t>
            </a:r>
            <a:r>
              <a:rPr lang="en-GB" sz="3600" dirty="0"/>
              <a:t>Civil Contingencies Act 2004</a:t>
            </a:r>
          </a:p>
          <a:p>
            <a:pPr marL="0" indent="0">
              <a:buNone/>
            </a:pPr>
            <a:r>
              <a:rPr lang="en-GB" dirty="0"/>
              <a:t>Category 1 responders must collectively:</a:t>
            </a:r>
          </a:p>
          <a:p>
            <a:pPr marL="0" indent="0">
              <a:buNone/>
            </a:pPr>
            <a:endParaRPr lang="en-GB" dirty="0"/>
          </a:p>
          <a:p>
            <a:pPr marL="257175" indent="-257175"/>
            <a:r>
              <a:rPr lang="en-GB" sz="2800" i="1" dirty="0"/>
              <a:t>Learn and implement lessons from exercises</a:t>
            </a:r>
            <a:endParaRPr lang="en-GB" sz="2800" dirty="0"/>
          </a:p>
          <a:p>
            <a:pPr marL="257175" indent="-257175"/>
            <a:r>
              <a:rPr lang="en-GB" sz="2800" i="1" dirty="0"/>
              <a:t>Share lessons learned from emergencies and exercises in other parts of the UK</a:t>
            </a:r>
            <a:endParaRPr lang="en-GB" sz="2800" dirty="0"/>
          </a:p>
          <a:p>
            <a:pPr marL="257175" indent="-257175"/>
            <a:r>
              <a:rPr lang="en-GB" sz="2800" i="1" dirty="0"/>
              <a:t>Make sure that those lessons are acted on to improve local arrangements</a:t>
            </a:r>
          </a:p>
          <a:p>
            <a:pPr marL="419175" lvl="2" indent="-257175"/>
            <a:endParaRPr lang="en-GB" b="1" dirty="0"/>
          </a:p>
          <a:p>
            <a:pPr marL="0" indent="0">
              <a:buNone/>
            </a:pPr>
            <a:endParaRPr lang="en-GB" i="1" dirty="0"/>
          </a:p>
        </p:txBody>
      </p:sp>
      <p:sp>
        <p:nvSpPr>
          <p:cNvPr id="4" name="Slide Number Placeholder 3"/>
          <p:cNvSpPr>
            <a:spLocks noGrp="1"/>
          </p:cNvSpPr>
          <p:nvPr>
            <p:ph type="sldNum" sz="quarter" idx="12"/>
          </p:nvPr>
        </p:nvSpPr>
        <p:spPr/>
        <p:txBody>
          <a:bodyPr/>
          <a:lstStyle/>
          <a:p>
            <a:fld id="{E051598E-9D06-4046-8EF2-7702044C4E81}" type="slidenum">
              <a:rPr lang="en-US" smtClean="0">
                <a:solidFill>
                  <a:prstClr val="white"/>
                </a:solidFill>
              </a:rPr>
              <a:pPr/>
              <a:t>2</a:t>
            </a:fld>
            <a:endParaRPr lang="en-US" dirty="0">
              <a:solidFill>
                <a:prstClr val="white"/>
              </a:solidFill>
            </a:endParaRPr>
          </a:p>
        </p:txBody>
      </p:sp>
    </p:spTree>
    <p:extLst>
      <p:ext uri="{BB962C8B-B14F-4D97-AF65-F5344CB8AC3E}">
        <p14:creationId xmlns:p14="http://schemas.microsoft.com/office/powerpoint/2010/main" val="2246104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5F98-0976-E14B-9629-63E7856A9C03}"/>
              </a:ext>
            </a:extLst>
          </p:cNvPr>
          <p:cNvSpPr>
            <a:spLocks noGrp="1"/>
          </p:cNvSpPr>
          <p:nvPr>
            <p:ph type="title"/>
          </p:nvPr>
        </p:nvSpPr>
        <p:spPr/>
        <p:txBody>
          <a:bodyPr/>
          <a:lstStyle/>
          <a:p>
            <a:r>
              <a:rPr lang="en-GB" dirty="0"/>
              <a:t>Why Share Lessons?</a:t>
            </a:r>
          </a:p>
        </p:txBody>
      </p:sp>
      <p:sp>
        <p:nvSpPr>
          <p:cNvPr id="3" name="Content Placeholder 2">
            <a:extLst>
              <a:ext uri="{FF2B5EF4-FFF2-40B4-BE49-F238E27FC236}">
                <a16:creationId xmlns:a16="http://schemas.microsoft.com/office/drawing/2014/main" id="{CCAD792D-C851-6B43-B851-7F8D8B20F767}"/>
              </a:ext>
            </a:extLst>
          </p:cNvPr>
          <p:cNvSpPr>
            <a:spLocks noGrp="1"/>
          </p:cNvSpPr>
          <p:nvPr>
            <p:ph idx="1"/>
          </p:nvPr>
        </p:nvSpPr>
        <p:spPr/>
        <p:txBody>
          <a:bodyPr/>
          <a:lstStyle/>
          <a:p>
            <a:pPr marL="0" indent="0">
              <a:buNone/>
            </a:pPr>
            <a:r>
              <a:rPr lang="en-GB" dirty="0"/>
              <a:t>We also need to share lessons so that we can:</a:t>
            </a:r>
          </a:p>
          <a:p>
            <a:pPr marL="0" indent="0">
              <a:buNone/>
            </a:pPr>
            <a:endParaRPr lang="en-GB" dirty="0"/>
          </a:p>
          <a:p>
            <a:pPr lvl="1"/>
            <a:r>
              <a:rPr lang="en-GB" dirty="0"/>
              <a:t>Protect our colleagues</a:t>
            </a:r>
          </a:p>
          <a:p>
            <a:pPr lvl="1"/>
            <a:r>
              <a:rPr lang="en-GB" dirty="0"/>
              <a:t>Protect the public</a:t>
            </a:r>
          </a:p>
          <a:p>
            <a:pPr lvl="1"/>
            <a:r>
              <a:rPr lang="en-GB" dirty="0"/>
              <a:t>Learn from training, exercises and incidents</a:t>
            </a:r>
          </a:p>
          <a:p>
            <a:pPr lvl="1"/>
            <a:r>
              <a:rPr lang="en-GB" dirty="0"/>
              <a:t>Ultimately save more lives and reduce harm</a:t>
            </a:r>
          </a:p>
          <a:p>
            <a:pPr lvl="1"/>
            <a:endParaRPr lang="en-GB" dirty="0"/>
          </a:p>
        </p:txBody>
      </p:sp>
    </p:spTree>
    <p:extLst>
      <p:ext uri="{BB962C8B-B14F-4D97-AF65-F5344CB8AC3E}">
        <p14:creationId xmlns:p14="http://schemas.microsoft.com/office/powerpoint/2010/main" val="243838966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B9379-BFC1-4F30-A741-B8957B3711C7}"/>
              </a:ext>
            </a:extLst>
          </p:cNvPr>
          <p:cNvSpPr>
            <a:spLocks noGrp="1"/>
          </p:cNvSpPr>
          <p:nvPr>
            <p:ph idx="1"/>
          </p:nvPr>
        </p:nvSpPr>
        <p:spPr/>
        <p:txBody>
          <a:bodyPr/>
          <a:lstStyle/>
          <a:p>
            <a:pPr marL="0" indent="0">
              <a:buNone/>
            </a:pPr>
            <a:endParaRPr lang="en-GB" b="1" dirty="0">
              <a:solidFill>
                <a:srgbClr val="FF0000"/>
              </a:solidFill>
            </a:endParaRPr>
          </a:p>
          <a:p>
            <a:pPr marL="0" indent="0" algn="ctr">
              <a:buNone/>
            </a:pPr>
            <a:r>
              <a:rPr lang="en-GB" b="1" dirty="0"/>
              <a:t>The key message to responder agencies is that JOL is not about </a:t>
            </a:r>
            <a:r>
              <a:rPr lang="en-GB" b="1" dirty="0">
                <a:solidFill>
                  <a:srgbClr val="FF0000"/>
                </a:solidFill>
              </a:rPr>
              <a:t>who </a:t>
            </a:r>
            <a:r>
              <a:rPr lang="en-GB" b="1" dirty="0"/>
              <a:t>but about </a:t>
            </a:r>
            <a:r>
              <a:rPr lang="en-GB" b="1" u="sng" dirty="0">
                <a:solidFill>
                  <a:srgbClr val="FF0000"/>
                </a:solidFill>
              </a:rPr>
              <a:t>what</a:t>
            </a:r>
            <a:r>
              <a:rPr lang="en-GB" b="1" dirty="0">
                <a:solidFill>
                  <a:srgbClr val="FF0000"/>
                </a:solidFill>
              </a:rPr>
              <a:t> </a:t>
            </a:r>
            <a:r>
              <a:rPr lang="en-GB" b="1" dirty="0"/>
              <a:t>and</a:t>
            </a:r>
            <a:r>
              <a:rPr lang="en-GB" b="1" dirty="0">
                <a:solidFill>
                  <a:srgbClr val="FF0000"/>
                </a:solidFill>
              </a:rPr>
              <a:t> </a:t>
            </a:r>
            <a:r>
              <a:rPr lang="en-GB" b="1" u="sng" dirty="0">
                <a:solidFill>
                  <a:srgbClr val="FF0000"/>
                </a:solidFill>
              </a:rPr>
              <a:t>why</a:t>
            </a:r>
          </a:p>
          <a:p>
            <a:pPr marL="0" indent="0" algn="ctr">
              <a:buNone/>
            </a:pPr>
            <a:endParaRPr lang="en-GB" b="1" u="sng" dirty="0">
              <a:solidFill>
                <a:srgbClr val="FF0000"/>
              </a:solidFill>
            </a:endParaRPr>
          </a:p>
          <a:p>
            <a:pPr marL="0" indent="0" algn="ctr">
              <a:buNone/>
            </a:pPr>
            <a:r>
              <a:rPr lang="en-GB" sz="2400" dirty="0"/>
              <a:t>All lessons submitted on JOL Online should focus on the root cause of the lesson rather than who was potentially at fault</a:t>
            </a:r>
            <a:r>
              <a:rPr lang="en-GB" dirty="0"/>
              <a:t>. </a:t>
            </a:r>
          </a:p>
          <a:p>
            <a:pPr marL="0" indent="0" algn="ctr">
              <a:buNone/>
            </a:pPr>
            <a:endParaRPr lang="en-GB" u="sng" dirty="0"/>
          </a:p>
        </p:txBody>
      </p:sp>
    </p:spTree>
    <p:extLst>
      <p:ext uri="{BB962C8B-B14F-4D97-AF65-F5344CB8AC3E}">
        <p14:creationId xmlns:p14="http://schemas.microsoft.com/office/powerpoint/2010/main" val="60793771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2C697A-ECEE-4F5D-8155-D01799C848B4}"/>
              </a:ext>
            </a:extLst>
          </p:cNvPr>
          <p:cNvSpPr>
            <a:spLocks noGrp="1"/>
          </p:cNvSpPr>
          <p:nvPr>
            <p:ph idx="1"/>
          </p:nvPr>
        </p:nvSpPr>
        <p:spPr>
          <a:xfrm>
            <a:off x="517768" y="199986"/>
            <a:ext cx="8626232" cy="1002790"/>
          </a:xfrm>
        </p:spPr>
        <p:txBody>
          <a:bodyPr>
            <a:normAutofit fontScale="85000" lnSpcReduction="20000"/>
          </a:bodyPr>
          <a:lstStyle/>
          <a:p>
            <a:pPr marL="0" indent="0" algn="ctr">
              <a:buNone/>
            </a:pPr>
            <a:endParaRPr lang="en-GB" dirty="0"/>
          </a:p>
          <a:p>
            <a:pPr marL="0" indent="0" algn="ctr">
              <a:buNone/>
            </a:pPr>
            <a:r>
              <a:rPr lang="en-GB" sz="4400" dirty="0"/>
              <a:t>The multi-agency structure</a:t>
            </a:r>
          </a:p>
        </p:txBody>
      </p:sp>
      <p:sp>
        <p:nvSpPr>
          <p:cNvPr id="7" name="Rectangle: Rounded Corners 6">
            <a:extLst>
              <a:ext uri="{FF2B5EF4-FFF2-40B4-BE49-F238E27FC236}">
                <a16:creationId xmlns:a16="http://schemas.microsoft.com/office/drawing/2014/main" id="{8FF67C4D-03F5-4CD8-A9EE-E49811755A65}"/>
              </a:ext>
            </a:extLst>
          </p:cNvPr>
          <p:cNvSpPr/>
          <p:nvPr/>
        </p:nvSpPr>
        <p:spPr>
          <a:xfrm>
            <a:off x="7123542" y="3645024"/>
            <a:ext cx="1695175" cy="73485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ODU</a:t>
            </a:r>
          </a:p>
          <a:p>
            <a:pPr algn="ctr"/>
            <a:r>
              <a:rPr lang="en-GB" dirty="0"/>
              <a:t>CT Business Partners Forum</a:t>
            </a:r>
          </a:p>
        </p:txBody>
      </p:sp>
      <p:sp>
        <p:nvSpPr>
          <p:cNvPr id="8" name="Rectangle: Rounded Corners 7">
            <a:extLst>
              <a:ext uri="{FF2B5EF4-FFF2-40B4-BE49-F238E27FC236}">
                <a16:creationId xmlns:a16="http://schemas.microsoft.com/office/drawing/2014/main" id="{3AD49AE0-4566-484D-AAD5-6A3391A4054C}"/>
              </a:ext>
            </a:extLst>
          </p:cNvPr>
          <p:cNvSpPr/>
          <p:nvPr/>
        </p:nvSpPr>
        <p:spPr>
          <a:xfrm>
            <a:off x="4119205" y="2956457"/>
            <a:ext cx="1695175" cy="1615418"/>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JOL </a:t>
            </a:r>
          </a:p>
          <a:p>
            <a:pPr algn="ctr"/>
            <a:r>
              <a:rPr lang="en-GB" sz="1400" b="1" dirty="0">
                <a:solidFill>
                  <a:schemeClr val="tx1"/>
                </a:solidFill>
              </a:rPr>
              <a:t>Coordinator</a:t>
            </a:r>
          </a:p>
          <a:p>
            <a:pPr algn="ctr"/>
            <a:endParaRPr lang="en-GB" sz="1400" b="1" dirty="0">
              <a:solidFill>
                <a:schemeClr val="tx1"/>
              </a:solidFill>
            </a:endParaRPr>
          </a:p>
        </p:txBody>
      </p:sp>
      <p:sp>
        <p:nvSpPr>
          <p:cNvPr id="9" name="Rectangle: Rounded Corners 8">
            <a:extLst>
              <a:ext uri="{FF2B5EF4-FFF2-40B4-BE49-F238E27FC236}">
                <a16:creationId xmlns:a16="http://schemas.microsoft.com/office/drawing/2014/main" id="{8C7766DE-99B5-4D23-8E24-7FD3F96C24A5}"/>
              </a:ext>
            </a:extLst>
          </p:cNvPr>
          <p:cNvSpPr/>
          <p:nvPr/>
        </p:nvSpPr>
        <p:spPr>
          <a:xfrm>
            <a:off x="7946012" y="5985336"/>
            <a:ext cx="864000" cy="468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NOL</a:t>
            </a:r>
          </a:p>
        </p:txBody>
      </p:sp>
      <p:sp>
        <p:nvSpPr>
          <p:cNvPr id="12" name="Rectangle: Rounded Corners 11">
            <a:extLst>
              <a:ext uri="{FF2B5EF4-FFF2-40B4-BE49-F238E27FC236}">
                <a16:creationId xmlns:a16="http://schemas.microsoft.com/office/drawing/2014/main" id="{0FFE216E-958A-4822-A650-945848A617FF}"/>
              </a:ext>
            </a:extLst>
          </p:cNvPr>
          <p:cNvSpPr/>
          <p:nvPr/>
        </p:nvSpPr>
        <p:spPr>
          <a:xfrm>
            <a:off x="7946012" y="4594696"/>
            <a:ext cx="864000" cy="4680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LID</a:t>
            </a:r>
          </a:p>
        </p:txBody>
      </p:sp>
      <p:sp>
        <p:nvSpPr>
          <p:cNvPr id="13" name="Rectangle: Rounded Corners 12">
            <a:extLst>
              <a:ext uri="{FF2B5EF4-FFF2-40B4-BE49-F238E27FC236}">
                <a16:creationId xmlns:a16="http://schemas.microsoft.com/office/drawing/2014/main" id="{7C100050-07CC-452F-A0C2-A468E5CCEFE3}"/>
              </a:ext>
            </a:extLst>
          </p:cNvPr>
          <p:cNvSpPr/>
          <p:nvPr/>
        </p:nvSpPr>
        <p:spPr>
          <a:xfrm>
            <a:off x="7946012" y="5259181"/>
            <a:ext cx="864096" cy="468052"/>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NPoCC</a:t>
            </a:r>
            <a:endParaRPr lang="en-GB" dirty="0"/>
          </a:p>
        </p:txBody>
      </p:sp>
      <p:sp>
        <p:nvSpPr>
          <p:cNvPr id="29" name="Rectangle: Rounded Corners 28">
            <a:extLst>
              <a:ext uri="{FF2B5EF4-FFF2-40B4-BE49-F238E27FC236}">
                <a16:creationId xmlns:a16="http://schemas.microsoft.com/office/drawing/2014/main" id="{38F58471-3B65-4F9C-80AD-F8788CC125F1}"/>
              </a:ext>
            </a:extLst>
          </p:cNvPr>
          <p:cNvSpPr/>
          <p:nvPr/>
        </p:nvSpPr>
        <p:spPr>
          <a:xfrm>
            <a:off x="1120257" y="6032525"/>
            <a:ext cx="5263444" cy="50405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JOL Users and JOL </a:t>
            </a:r>
            <a:r>
              <a:rPr lang="en-GB" dirty="0" err="1"/>
              <a:t>SPoCs</a:t>
            </a:r>
            <a:endParaRPr lang="en-GB" dirty="0"/>
          </a:p>
        </p:txBody>
      </p:sp>
      <p:sp>
        <p:nvSpPr>
          <p:cNvPr id="18" name="Rectangle: Rounded Corners 28">
            <a:extLst>
              <a:ext uri="{FF2B5EF4-FFF2-40B4-BE49-F238E27FC236}">
                <a16:creationId xmlns:a16="http://schemas.microsoft.com/office/drawing/2014/main" id="{A34AF405-BEA5-174A-9409-FF0B44CB3AFB}"/>
              </a:ext>
            </a:extLst>
          </p:cNvPr>
          <p:cNvSpPr/>
          <p:nvPr/>
        </p:nvSpPr>
        <p:spPr>
          <a:xfrm>
            <a:off x="2335070" y="1758457"/>
            <a:ext cx="5263444" cy="50405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JESIP Interoperability Board</a:t>
            </a:r>
          </a:p>
        </p:txBody>
      </p:sp>
      <p:sp>
        <p:nvSpPr>
          <p:cNvPr id="19" name="Rectangle: Rounded Corners 28">
            <a:extLst>
              <a:ext uri="{FF2B5EF4-FFF2-40B4-BE49-F238E27FC236}">
                <a16:creationId xmlns:a16="http://schemas.microsoft.com/office/drawing/2014/main" id="{278EB764-EA21-984F-80ED-2056A7972BC6}"/>
              </a:ext>
            </a:extLst>
          </p:cNvPr>
          <p:cNvSpPr/>
          <p:nvPr/>
        </p:nvSpPr>
        <p:spPr>
          <a:xfrm>
            <a:off x="619516" y="3501008"/>
            <a:ext cx="2539428" cy="504056"/>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JOL Working Group</a:t>
            </a:r>
          </a:p>
        </p:txBody>
      </p:sp>
      <p:sp>
        <p:nvSpPr>
          <p:cNvPr id="21" name="Rectangle 20">
            <a:extLst>
              <a:ext uri="{FF2B5EF4-FFF2-40B4-BE49-F238E27FC236}">
                <a16:creationId xmlns:a16="http://schemas.microsoft.com/office/drawing/2014/main" id="{E1C58B43-136E-1A40-9230-5FF68B1D43BF}"/>
              </a:ext>
            </a:extLst>
          </p:cNvPr>
          <p:cNvSpPr/>
          <p:nvPr/>
        </p:nvSpPr>
        <p:spPr>
          <a:xfrm>
            <a:off x="6948264" y="2924944"/>
            <a:ext cx="2088232" cy="361163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B94837D1-53C5-614F-B381-2D55951B39D6}"/>
              </a:ext>
            </a:extLst>
          </p:cNvPr>
          <p:cNvCxnSpPr>
            <a:cxnSpLocks/>
            <a:stCxn id="21" idx="1"/>
            <a:endCxn id="8" idx="3"/>
          </p:cNvCxnSpPr>
          <p:nvPr/>
        </p:nvCxnSpPr>
        <p:spPr>
          <a:xfrm flipH="1" flipV="1">
            <a:off x="5814380" y="3764166"/>
            <a:ext cx="1133884" cy="966597"/>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FC9BF3C-1360-6D4D-9E4C-43ADE996BD01}"/>
              </a:ext>
            </a:extLst>
          </p:cNvPr>
          <p:cNvCxnSpPr>
            <a:cxnSpLocks/>
            <a:stCxn id="29" idx="0"/>
            <a:endCxn id="8" idx="2"/>
          </p:cNvCxnSpPr>
          <p:nvPr/>
        </p:nvCxnSpPr>
        <p:spPr>
          <a:xfrm flipV="1">
            <a:off x="3751979" y="4571875"/>
            <a:ext cx="1214814" cy="146065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BDCA552-2814-A547-A4DB-327ACBDC35A5}"/>
              </a:ext>
            </a:extLst>
          </p:cNvPr>
          <p:cNvCxnSpPr>
            <a:cxnSpLocks/>
            <a:stCxn id="19" idx="3"/>
            <a:endCxn id="8" idx="1"/>
          </p:cNvCxnSpPr>
          <p:nvPr/>
        </p:nvCxnSpPr>
        <p:spPr>
          <a:xfrm>
            <a:off x="3158944" y="3753036"/>
            <a:ext cx="960261" cy="11130"/>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98F0030-2D2E-E14E-A33F-AC0EB48548C3}"/>
              </a:ext>
            </a:extLst>
          </p:cNvPr>
          <p:cNvCxnSpPr>
            <a:cxnSpLocks/>
            <a:stCxn id="8" idx="0"/>
            <a:endCxn id="18" idx="2"/>
          </p:cNvCxnSpPr>
          <p:nvPr/>
        </p:nvCxnSpPr>
        <p:spPr>
          <a:xfrm flipH="1" flipV="1">
            <a:off x="4966792" y="2262513"/>
            <a:ext cx="1" cy="693944"/>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3C163141-FAB4-344E-8AD7-AE1D0F1202DB}"/>
              </a:ext>
            </a:extLst>
          </p:cNvPr>
          <p:cNvSpPr txBox="1"/>
          <p:nvPr/>
        </p:nvSpPr>
        <p:spPr>
          <a:xfrm>
            <a:off x="7296837" y="3171968"/>
            <a:ext cx="1391086" cy="369332"/>
          </a:xfrm>
          <a:prstGeom prst="rect">
            <a:avLst/>
          </a:prstGeom>
          <a:noFill/>
        </p:spPr>
        <p:txBody>
          <a:bodyPr wrap="none" rtlCol="0">
            <a:spAutoFit/>
          </a:bodyPr>
          <a:lstStyle/>
          <a:p>
            <a:r>
              <a:rPr lang="en-GB" dirty="0"/>
              <a:t>Single Sector</a:t>
            </a:r>
          </a:p>
        </p:txBody>
      </p:sp>
    </p:spTree>
    <p:extLst>
      <p:ext uri="{BB962C8B-B14F-4D97-AF65-F5344CB8AC3E}">
        <p14:creationId xmlns:p14="http://schemas.microsoft.com/office/powerpoint/2010/main" val="2558521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857250"/>
            <a:ext cx="8413996" cy="51435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3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857250"/>
            <a:ext cx="8078814" cy="51435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pic>
        <p:nvPicPr>
          <p:cNvPr id="7" name="Picture 6">
            <a:extLst>
              <a:ext uri="{FF2B5EF4-FFF2-40B4-BE49-F238E27FC236}">
                <a16:creationId xmlns:a16="http://schemas.microsoft.com/office/drawing/2014/main" id="{4463A47D-7C69-7B4C-94B7-D19138EE18C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7295" t="13704" r="18420" b="38624"/>
          <a:stretch/>
        </p:blipFill>
        <p:spPr>
          <a:xfrm>
            <a:off x="360045" y="2083730"/>
            <a:ext cx="2569468" cy="2690178"/>
          </a:xfrm>
          <a:prstGeom prst="rect">
            <a:avLst/>
          </a:prstGeom>
        </p:spPr>
      </p:pic>
      <p:graphicFrame>
        <p:nvGraphicFramePr>
          <p:cNvPr id="4" name="Content Placeholder 3">
            <a:extLst>
              <a:ext uri="{FF2B5EF4-FFF2-40B4-BE49-F238E27FC236}">
                <a16:creationId xmlns:a16="http://schemas.microsoft.com/office/drawing/2014/main" id="{AAC12C19-A56A-1C41-B384-9136BE2DF0E2}"/>
              </a:ext>
            </a:extLst>
          </p:cNvPr>
          <p:cNvGraphicFramePr>
            <a:graphicFrameLocks noGrp="1" noChangeAspect="1"/>
          </p:cNvGraphicFramePr>
          <p:nvPr>
            <p:ph idx="4294967295"/>
          </p:nvPr>
        </p:nvGraphicFramePr>
        <p:xfrm>
          <a:off x="1629888" y="1071007"/>
          <a:ext cx="7504198" cy="4845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46930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4C37-B85B-4B4C-BD48-B041A33FE75D}"/>
              </a:ext>
            </a:extLst>
          </p:cNvPr>
          <p:cNvSpPr>
            <a:spLocks noGrp="1"/>
          </p:cNvSpPr>
          <p:nvPr>
            <p:ph type="title"/>
          </p:nvPr>
        </p:nvSpPr>
        <p:spPr/>
        <p:txBody>
          <a:bodyPr/>
          <a:lstStyle/>
          <a:p>
            <a:r>
              <a:rPr lang="en-GB" dirty="0"/>
              <a:t>The JOL Process</a:t>
            </a:r>
          </a:p>
        </p:txBody>
      </p:sp>
      <p:graphicFrame>
        <p:nvGraphicFramePr>
          <p:cNvPr id="4" name="Content Placeholder 3">
            <a:extLst>
              <a:ext uri="{FF2B5EF4-FFF2-40B4-BE49-F238E27FC236}">
                <a16:creationId xmlns:a16="http://schemas.microsoft.com/office/drawing/2014/main" id="{ADBB6A5B-388E-4F0D-96D7-4C136A5B4572}"/>
              </a:ext>
            </a:extLst>
          </p:cNvPr>
          <p:cNvGraphicFramePr>
            <a:graphicFrameLocks noGrp="1"/>
          </p:cNvGraphicFramePr>
          <p:nvPr>
            <p:ph idx="1"/>
            <p:extLst>
              <p:ext uri="{D42A27DB-BD31-4B8C-83A1-F6EECF244321}">
                <p14:modId xmlns:p14="http://schemas.microsoft.com/office/powerpoint/2010/main" val="3445843642"/>
              </p:ext>
            </p:extLst>
          </p:nvPr>
        </p:nvGraphicFramePr>
        <p:xfrm>
          <a:off x="366724" y="1268760"/>
          <a:ext cx="8353300" cy="531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D9C2587-47A4-48B9-8EFD-9A6F52ECAF9E}"/>
              </a:ext>
            </a:extLst>
          </p:cNvPr>
          <p:cNvSpPr txBox="1"/>
          <p:nvPr/>
        </p:nvSpPr>
        <p:spPr>
          <a:xfrm>
            <a:off x="7164288" y="5373216"/>
            <a:ext cx="2160612" cy="923330"/>
          </a:xfrm>
          <a:prstGeom prst="rect">
            <a:avLst/>
          </a:prstGeom>
          <a:noFill/>
        </p:spPr>
        <p:txBody>
          <a:bodyPr wrap="square" rtlCol="0">
            <a:spAutoFit/>
          </a:bodyPr>
          <a:lstStyle/>
          <a:p>
            <a:pPr marL="171450" indent="-171450">
              <a:buFont typeface="Arial" panose="020B0604020202020204" pitchFamily="34" charset="0"/>
              <a:buChar char="•"/>
            </a:pPr>
            <a:r>
              <a:rPr lang="en-GB" dirty="0"/>
              <a:t>JESIP Interoperability Board</a:t>
            </a:r>
            <a:endParaRPr lang="en-GB" sz="4000" dirty="0"/>
          </a:p>
        </p:txBody>
      </p:sp>
    </p:spTree>
    <p:extLst>
      <p:ext uri="{BB962C8B-B14F-4D97-AF65-F5344CB8AC3E}">
        <p14:creationId xmlns:p14="http://schemas.microsoft.com/office/powerpoint/2010/main" val="137522792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BF507-DBD3-4494-85AE-46B0A5DB5B20}"/>
              </a:ext>
            </a:extLst>
          </p:cNvPr>
          <p:cNvSpPr>
            <a:spLocks noGrp="1"/>
          </p:cNvSpPr>
          <p:nvPr>
            <p:ph type="title"/>
          </p:nvPr>
        </p:nvSpPr>
        <p:spPr/>
        <p:txBody>
          <a:bodyPr/>
          <a:lstStyle/>
          <a:p>
            <a:r>
              <a:rPr lang="en-GB" dirty="0"/>
              <a:t>Key Points</a:t>
            </a:r>
          </a:p>
        </p:txBody>
      </p:sp>
      <p:graphicFrame>
        <p:nvGraphicFramePr>
          <p:cNvPr id="4" name="Content Placeholder 3">
            <a:extLst>
              <a:ext uri="{FF2B5EF4-FFF2-40B4-BE49-F238E27FC236}">
                <a16:creationId xmlns:a16="http://schemas.microsoft.com/office/drawing/2014/main" id="{BFADE5AF-2E8F-4DBE-8B08-6C016AD6ACDC}"/>
              </a:ext>
            </a:extLst>
          </p:cNvPr>
          <p:cNvGraphicFramePr>
            <a:graphicFrameLocks noGrp="1"/>
          </p:cNvGraphicFramePr>
          <p:nvPr>
            <p:ph idx="1"/>
            <p:extLst>
              <p:ext uri="{D42A27DB-BD31-4B8C-83A1-F6EECF244321}">
                <p14:modId xmlns:p14="http://schemas.microsoft.com/office/powerpoint/2010/main" val="3864661794"/>
              </p:ext>
            </p:extLst>
          </p:nvPr>
        </p:nvGraphicFramePr>
        <p:xfrm>
          <a:off x="611188" y="1600200"/>
          <a:ext cx="81089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44160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5610-8A8F-45DC-A05E-2835C8151A06}"/>
              </a:ext>
            </a:extLst>
          </p:cNvPr>
          <p:cNvSpPr>
            <a:spLocks noGrp="1"/>
          </p:cNvSpPr>
          <p:nvPr>
            <p:ph type="title"/>
          </p:nvPr>
        </p:nvSpPr>
        <p:spPr/>
        <p:txBody>
          <a:bodyPr/>
          <a:lstStyle/>
          <a:p>
            <a:r>
              <a:rPr lang="en-GB" dirty="0"/>
              <a:t>Closing the loop</a:t>
            </a:r>
          </a:p>
        </p:txBody>
      </p:sp>
      <p:graphicFrame>
        <p:nvGraphicFramePr>
          <p:cNvPr id="5" name="Content Placeholder 4">
            <a:extLst>
              <a:ext uri="{FF2B5EF4-FFF2-40B4-BE49-F238E27FC236}">
                <a16:creationId xmlns:a16="http://schemas.microsoft.com/office/drawing/2014/main" id="{8EA84FCB-ACC5-46E9-BDA0-AE65AA9907E8}"/>
              </a:ext>
            </a:extLst>
          </p:cNvPr>
          <p:cNvGraphicFramePr>
            <a:graphicFrameLocks noGrp="1"/>
          </p:cNvGraphicFramePr>
          <p:nvPr>
            <p:ph sz="half" idx="1"/>
            <p:extLst>
              <p:ext uri="{D42A27DB-BD31-4B8C-83A1-F6EECF244321}">
                <p14:modId xmlns:p14="http://schemas.microsoft.com/office/powerpoint/2010/main" val="2857676866"/>
              </p:ext>
            </p:extLst>
          </p:nvPr>
        </p:nvGraphicFramePr>
        <p:xfrm>
          <a:off x="683568" y="1600199"/>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Content Placeholder 5">
            <a:extLst>
              <a:ext uri="{FF2B5EF4-FFF2-40B4-BE49-F238E27FC236}">
                <a16:creationId xmlns:a16="http://schemas.microsoft.com/office/drawing/2014/main" id="{78496D69-7030-404C-A9A5-7FBBE55D4053}"/>
              </a:ext>
            </a:extLst>
          </p:cNvPr>
          <p:cNvPicPr>
            <a:picLocks noGrp="1" noChangeAspect="1"/>
          </p:cNvPicPr>
          <p:nvPr>
            <p:ph sz="half" idx="2"/>
          </p:nvPr>
        </p:nvPicPr>
        <p:blipFill>
          <a:blip r:embed="rId8"/>
          <a:stretch>
            <a:fillRect/>
          </a:stretch>
        </p:blipFill>
        <p:spPr>
          <a:xfrm>
            <a:off x="5182995" y="1778169"/>
            <a:ext cx="2969009" cy="4170025"/>
          </a:xfrm>
          <a:prstGeom prst="rect">
            <a:avLst/>
          </a:prstGeom>
        </p:spPr>
      </p:pic>
    </p:spTree>
    <p:extLst>
      <p:ext uri="{BB962C8B-B14F-4D97-AF65-F5344CB8AC3E}">
        <p14:creationId xmlns:p14="http://schemas.microsoft.com/office/powerpoint/2010/main" val="2298787101"/>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JESIP Transition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JESIP July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1437</Words>
  <Application>Microsoft Office PowerPoint</Application>
  <PresentationFormat>On-screen Show (4:3)</PresentationFormat>
  <Paragraphs>153</Paragraphs>
  <Slides>9</Slides>
  <Notes>7</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9</vt:i4>
      </vt:variant>
    </vt:vector>
  </HeadingPairs>
  <TitlesOfParts>
    <vt:vector size="19" baseType="lpstr">
      <vt:lpstr>Arial</vt:lpstr>
      <vt:lpstr>Calibri</vt:lpstr>
      <vt:lpstr>Calibri Light</vt:lpstr>
      <vt:lpstr>JESIP Transition Slide Theme</vt:lpstr>
      <vt:lpstr>JESIP final</vt:lpstr>
      <vt:lpstr>1_JESIP Transition Slide Theme</vt:lpstr>
      <vt:lpstr>1_JESIP final</vt:lpstr>
      <vt:lpstr>JESIP July 2013</vt:lpstr>
      <vt:lpstr>2_JESIP final</vt:lpstr>
      <vt:lpstr>Office Theme</vt:lpstr>
      <vt:lpstr>Joint Organisational Learning</vt:lpstr>
      <vt:lpstr>Why Share Lessons?</vt:lpstr>
      <vt:lpstr>Why Share Lessons?</vt:lpstr>
      <vt:lpstr>PowerPoint Presentation</vt:lpstr>
      <vt:lpstr>PowerPoint Presentation</vt:lpstr>
      <vt:lpstr>PowerPoint Presentation</vt:lpstr>
      <vt:lpstr>The JOL Process</vt:lpstr>
      <vt:lpstr>Key Points</vt:lpstr>
      <vt:lpstr>Closing the 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Organisational Learning</dc:title>
  <dc:creator>Charis Taylor (NARU)</dc:creator>
  <cp:lastModifiedBy>Charis Taylor (NARU)</cp:lastModifiedBy>
  <cp:revision>60</cp:revision>
  <dcterms:created xsi:type="dcterms:W3CDTF">2020-09-22T09:38:03Z</dcterms:created>
  <dcterms:modified xsi:type="dcterms:W3CDTF">2021-02-26T12:25:34Z</dcterms:modified>
</cp:coreProperties>
</file>