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media/image20.jpg" ContentType="image/png"/>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Lst>
  <p:notesMasterIdLst>
    <p:notesMasterId r:id="rId78"/>
  </p:notesMasterIdLst>
  <p:sldIdLst>
    <p:sldId id="332" r:id="rId4"/>
    <p:sldId id="335" r:id="rId5"/>
    <p:sldId id="336" r:id="rId6"/>
    <p:sldId id="333" r:id="rId7"/>
    <p:sldId id="334" r:id="rId8"/>
    <p:sldId id="337" r:id="rId9"/>
    <p:sldId id="338" r:id="rId10"/>
    <p:sldId id="339" r:id="rId11"/>
    <p:sldId id="340" r:id="rId12"/>
    <p:sldId id="341" r:id="rId13"/>
    <p:sldId id="342" r:id="rId14"/>
    <p:sldId id="343" r:id="rId15"/>
    <p:sldId id="344" r:id="rId16"/>
    <p:sldId id="345" r:id="rId17"/>
    <p:sldId id="306" r:id="rId18"/>
    <p:sldId id="259" r:id="rId19"/>
    <p:sldId id="263" r:id="rId20"/>
    <p:sldId id="296" r:id="rId21"/>
    <p:sldId id="297" r:id="rId22"/>
    <p:sldId id="298" r:id="rId23"/>
    <p:sldId id="300" r:id="rId24"/>
    <p:sldId id="288" r:id="rId25"/>
    <p:sldId id="289" r:id="rId26"/>
    <p:sldId id="290" r:id="rId27"/>
    <p:sldId id="292" r:id="rId28"/>
    <p:sldId id="293" r:id="rId29"/>
    <p:sldId id="294" r:id="rId30"/>
    <p:sldId id="301" r:id="rId31"/>
    <p:sldId id="295" r:id="rId32"/>
    <p:sldId id="299" r:id="rId33"/>
    <p:sldId id="284" r:id="rId34"/>
    <p:sldId id="257" r:id="rId35"/>
    <p:sldId id="265" r:id="rId36"/>
    <p:sldId id="308" r:id="rId37"/>
    <p:sldId id="310" r:id="rId38"/>
    <p:sldId id="307" r:id="rId39"/>
    <p:sldId id="302" r:id="rId40"/>
    <p:sldId id="317" r:id="rId41"/>
    <p:sldId id="318" r:id="rId42"/>
    <p:sldId id="319" r:id="rId43"/>
    <p:sldId id="320" r:id="rId44"/>
    <p:sldId id="321" r:id="rId45"/>
    <p:sldId id="322" r:id="rId46"/>
    <p:sldId id="323" r:id="rId47"/>
    <p:sldId id="324" r:id="rId48"/>
    <p:sldId id="325" r:id="rId49"/>
    <p:sldId id="326" r:id="rId50"/>
    <p:sldId id="327" r:id="rId51"/>
    <p:sldId id="331" r:id="rId52"/>
    <p:sldId id="329" r:id="rId53"/>
    <p:sldId id="330" r:id="rId54"/>
    <p:sldId id="268" r:id="rId55"/>
    <p:sldId id="269" r:id="rId56"/>
    <p:sldId id="279" r:id="rId57"/>
    <p:sldId id="305" r:id="rId58"/>
    <p:sldId id="278" r:id="rId59"/>
    <p:sldId id="282" r:id="rId60"/>
    <p:sldId id="281" r:id="rId61"/>
    <p:sldId id="346" r:id="rId62"/>
    <p:sldId id="280" r:id="rId63"/>
    <p:sldId id="311" r:id="rId64"/>
    <p:sldId id="271" r:id="rId65"/>
    <p:sldId id="275" r:id="rId66"/>
    <p:sldId id="276" r:id="rId67"/>
    <p:sldId id="315" r:id="rId68"/>
    <p:sldId id="285" r:id="rId69"/>
    <p:sldId id="286" r:id="rId70"/>
    <p:sldId id="347" r:id="rId71"/>
    <p:sldId id="313" r:id="rId72"/>
    <p:sldId id="287" r:id="rId73"/>
    <p:sldId id="314" r:id="rId74"/>
    <p:sldId id="303" r:id="rId75"/>
    <p:sldId id="304" r:id="rId76"/>
    <p:sldId id="316" r:id="rId7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560" autoAdjust="0"/>
    <p:restoredTop sz="90659" autoAdjust="0"/>
  </p:normalViewPr>
  <p:slideViewPr>
    <p:cSldViewPr>
      <p:cViewPr>
        <p:scale>
          <a:sx n="80" d="100"/>
          <a:sy n="80" d="100"/>
        </p:scale>
        <p:origin x="-972" y="570"/>
      </p:cViewPr>
      <p:guideLst>
        <p:guide orient="horz" pos="2160"/>
        <p:guide pos="2880"/>
      </p:guideLst>
    </p:cSldViewPr>
  </p:slideViewPr>
  <p:outlineViewPr>
    <p:cViewPr>
      <p:scale>
        <a:sx n="33" d="100"/>
        <a:sy n="33" d="100"/>
      </p:scale>
      <p:origin x="0" y="666"/>
    </p:cViewPr>
  </p:outlin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slide" Target="slides/slide52.xml"/><Relationship Id="rId63" Type="http://schemas.openxmlformats.org/officeDocument/2006/relationships/slide" Target="slides/slide60.xml"/><Relationship Id="rId68" Type="http://schemas.openxmlformats.org/officeDocument/2006/relationships/slide" Target="slides/slide65.xml"/><Relationship Id="rId76" Type="http://schemas.openxmlformats.org/officeDocument/2006/relationships/slide" Target="slides/slide73.xml"/><Relationship Id="rId7" Type="http://schemas.openxmlformats.org/officeDocument/2006/relationships/slide" Target="slides/slide4.xml"/><Relationship Id="rId71" Type="http://schemas.openxmlformats.org/officeDocument/2006/relationships/slide" Target="slides/slide68.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slide" Target="slides/slide55.xml"/><Relationship Id="rId66" Type="http://schemas.openxmlformats.org/officeDocument/2006/relationships/slide" Target="slides/slide63.xml"/><Relationship Id="rId74" Type="http://schemas.openxmlformats.org/officeDocument/2006/relationships/slide" Target="slides/slide71.xml"/><Relationship Id="rId79" Type="http://schemas.openxmlformats.org/officeDocument/2006/relationships/presProps" Target="presProps.xml"/><Relationship Id="rId5" Type="http://schemas.openxmlformats.org/officeDocument/2006/relationships/slide" Target="slides/slide2.xml"/><Relationship Id="rId61" Type="http://schemas.openxmlformats.org/officeDocument/2006/relationships/slide" Target="slides/slide58.xml"/><Relationship Id="rId82" Type="http://schemas.openxmlformats.org/officeDocument/2006/relationships/tableStyles" Target="tableStyle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60" Type="http://schemas.openxmlformats.org/officeDocument/2006/relationships/slide" Target="slides/slide57.xml"/><Relationship Id="rId65" Type="http://schemas.openxmlformats.org/officeDocument/2006/relationships/slide" Target="slides/slide62.xml"/><Relationship Id="rId73" Type="http://schemas.openxmlformats.org/officeDocument/2006/relationships/slide" Target="slides/slide70.xml"/><Relationship Id="rId78" Type="http://schemas.openxmlformats.org/officeDocument/2006/relationships/notesMaster" Target="notesMasters/notesMaster1.xml"/><Relationship Id="rId81" Type="http://schemas.openxmlformats.org/officeDocument/2006/relationships/theme" Target="theme/theme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slide" Target="slides/slide53.xml"/><Relationship Id="rId64" Type="http://schemas.openxmlformats.org/officeDocument/2006/relationships/slide" Target="slides/slide61.xml"/><Relationship Id="rId69" Type="http://schemas.openxmlformats.org/officeDocument/2006/relationships/slide" Target="slides/slide66.xml"/><Relationship Id="rId77" Type="http://schemas.openxmlformats.org/officeDocument/2006/relationships/slide" Target="slides/slide74.xml"/><Relationship Id="rId8" Type="http://schemas.openxmlformats.org/officeDocument/2006/relationships/slide" Target="slides/slide5.xml"/><Relationship Id="rId51" Type="http://schemas.openxmlformats.org/officeDocument/2006/relationships/slide" Target="slides/slide48.xml"/><Relationship Id="rId72" Type="http://schemas.openxmlformats.org/officeDocument/2006/relationships/slide" Target="slides/slide69.xml"/><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59" Type="http://schemas.openxmlformats.org/officeDocument/2006/relationships/slide" Target="slides/slide56.xml"/><Relationship Id="rId67" Type="http://schemas.openxmlformats.org/officeDocument/2006/relationships/slide" Target="slides/slide64.xml"/><Relationship Id="rId20" Type="http://schemas.openxmlformats.org/officeDocument/2006/relationships/slide" Target="slides/slide17.xml"/><Relationship Id="rId41" Type="http://schemas.openxmlformats.org/officeDocument/2006/relationships/slide" Target="slides/slide38.xml"/><Relationship Id="rId54" Type="http://schemas.openxmlformats.org/officeDocument/2006/relationships/slide" Target="slides/slide51.xml"/><Relationship Id="rId62" Type="http://schemas.openxmlformats.org/officeDocument/2006/relationships/slide" Target="slides/slide59.xml"/><Relationship Id="rId70" Type="http://schemas.openxmlformats.org/officeDocument/2006/relationships/slide" Target="slides/slide67.xml"/><Relationship Id="rId75" Type="http://schemas.openxmlformats.org/officeDocument/2006/relationships/slide" Target="slides/slide72.xml"/><Relationship Id="rId1" Type="http://schemas.openxmlformats.org/officeDocument/2006/relationships/slideMaster" Target="slideMasters/slideMaster1.xml"/><Relationship Id="rId6" Type="http://schemas.openxmlformats.org/officeDocument/2006/relationships/slide" Target="slides/slide3.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slide" Target="slides/slide54.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320240B-73FD-4E7A-B60C-CF1FBEC7483F}" type="doc">
      <dgm:prSet loTypeId="urn:microsoft.com/office/officeart/2005/8/layout/vList2" loCatId="list" qsTypeId="urn:microsoft.com/office/officeart/2005/8/quickstyle/3d1" qsCatId="3D" csTypeId="urn:microsoft.com/office/officeart/2005/8/colors/accent1_2" csCatId="accent1" phldr="1"/>
      <dgm:spPr/>
      <dgm:t>
        <a:bodyPr/>
        <a:lstStyle/>
        <a:p>
          <a:endParaRPr lang="en-GB"/>
        </a:p>
      </dgm:t>
    </dgm:pt>
    <dgm:pt modelId="{3F013D96-910E-4E07-80C9-9C54350A7040}">
      <dgm:prSet custT="1"/>
      <dgm:spPr/>
      <dgm:t>
        <a:bodyPr/>
        <a:lstStyle/>
        <a:p>
          <a:pPr algn="ctr" rtl="0"/>
          <a:r>
            <a:rPr lang="en-GB" sz="4400" dirty="0" smtClean="0"/>
            <a:t>Interoperability is defined as the extent to which organisations can work together coherently as a matter of routine</a:t>
          </a:r>
          <a:endParaRPr lang="en-GB" sz="4400" dirty="0"/>
        </a:p>
      </dgm:t>
    </dgm:pt>
    <dgm:pt modelId="{A0C3108E-2157-4515-975F-710AA18EE8A4}" type="parTrans" cxnId="{95F9EAE8-F115-4F13-B00E-F5D4DC899D5C}">
      <dgm:prSet/>
      <dgm:spPr/>
      <dgm:t>
        <a:bodyPr/>
        <a:lstStyle/>
        <a:p>
          <a:endParaRPr lang="en-GB"/>
        </a:p>
      </dgm:t>
    </dgm:pt>
    <dgm:pt modelId="{F133DCE0-CA04-4125-B860-A536464F6721}" type="sibTrans" cxnId="{95F9EAE8-F115-4F13-B00E-F5D4DC899D5C}">
      <dgm:prSet/>
      <dgm:spPr/>
      <dgm:t>
        <a:bodyPr/>
        <a:lstStyle/>
        <a:p>
          <a:endParaRPr lang="en-GB"/>
        </a:p>
      </dgm:t>
    </dgm:pt>
    <dgm:pt modelId="{A30943E2-A0F8-4B28-9D67-CB0243CA4621}" type="pres">
      <dgm:prSet presAssocID="{7320240B-73FD-4E7A-B60C-CF1FBEC7483F}" presName="linear" presStyleCnt="0">
        <dgm:presLayoutVars>
          <dgm:animLvl val="lvl"/>
          <dgm:resizeHandles val="exact"/>
        </dgm:presLayoutVars>
      </dgm:prSet>
      <dgm:spPr/>
      <dgm:t>
        <a:bodyPr/>
        <a:lstStyle/>
        <a:p>
          <a:endParaRPr lang="en-GB"/>
        </a:p>
      </dgm:t>
    </dgm:pt>
    <dgm:pt modelId="{0D3B4FE8-8A57-49D1-B76D-FE055134F812}" type="pres">
      <dgm:prSet presAssocID="{3F013D96-910E-4E07-80C9-9C54350A7040}" presName="parentText" presStyleLbl="node1" presStyleIdx="0" presStyleCnt="1" custLinFactNeighborX="349">
        <dgm:presLayoutVars>
          <dgm:chMax val="0"/>
          <dgm:bulletEnabled val="1"/>
        </dgm:presLayoutVars>
      </dgm:prSet>
      <dgm:spPr/>
      <dgm:t>
        <a:bodyPr/>
        <a:lstStyle/>
        <a:p>
          <a:endParaRPr lang="en-GB"/>
        </a:p>
      </dgm:t>
    </dgm:pt>
  </dgm:ptLst>
  <dgm:cxnLst>
    <dgm:cxn modelId="{95F9EAE8-F115-4F13-B00E-F5D4DC899D5C}" srcId="{7320240B-73FD-4E7A-B60C-CF1FBEC7483F}" destId="{3F013D96-910E-4E07-80C9-9C54350A7040}" srcOrd="0" destOrd="0" parTransId="{A0C3108E-2157-4515-975F-710AA18EE8A4}" sibTransId="{F133DCE0-CA04-4125-B860-A536464F6721}"/>
    <dgm:cxn modelId="{D05A95C4-C938-4A80-83AE-4C968A10CE72}" type="presOf" srcId="{7320240B-73FD-4E7A-B60C-CF1FBEC7483F}" destId="{A30943E2-A0F8-4B28-9D67-CB0243CA4621}" srcOrd="0" destOrd="0" presId="urn:microsoft.com/office/officeart/2005/8/layout/vList2"/>
    <dgm:cxn modelId="{97CA8359-6F27-4CAE-9516-585CFD6E2D03}" type="presOf" srcId="{3F013D96-910E-4E07-80C9-9C54350A7040}" destId="{0D3B4FE8-8A57-49D1-B76D-FE055134F812}" srcOrd="0" destOrd="0" presId="urn:microsoft.com/office/officeart/2005/8/layout/vList2"/>
    <dgm:cxn modelId="{E120CCCD-D34D-471B-8AFA-ECDB30B9D2D8}" type="presParOf" srcId="{A30943E2-A0F8-4B28-9D67-CB0243CA4621}" destId="{0D3B4FE8-8A57-49D1-B76D-FE055134F812}" srcOrd="0"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6D03B3-F509-4B6E-9BE8-E3C0A2A7AE1F}" type="doc">
      <dgm:prSet loTypeId="urn:microsoft.com/office/officeart/2011/layout/HexagonRadial" loCatId="cycle" qsTypeId="urn:microsoft.com/office/officeart/2005/8/quickstyle/simple5" qsCatId="simple" csTypeId="urn:microsoft.com/office/officeart/2005/8/colors/accent1_2" csCatId="accent1" phldr="1"/>
      <dgm:spPr/>
      <dgm:t>
        <a:bodyPr/>
        <a:lstStyle/>
        <a:p>
          <a:endParaRPr lang="en-GB"/>
        </a:p>
      </dgm:t>
    </dgm:pt>
    <dgm:pt modelId="{40B23563-C1DB-4436-A98B-C68A8D21F0F5}">
      <dgm:prSet phldrT="[Text]" custT="1"/>
      <dgm:spPr/>
      <dgm:t>
        <a:bodyPr/>
        <a:lstStyle/>
        <a:p>
          <a:r>
            <a:rPr lang="en-GB" sz="1800" b="1" dirty="0" smtClean="0"/>
            <a:t>Interoperability</a:t>
          </a:r>
        </a:p>
        <a:p>
          <a:r>
            <a:rPr lang="en-GB" sz="1800" b="1" dirty="0" smtClean="0"/>
            <a:t>Working Together – Saving Lives</a:t>
          </a:r>
          <a:endParaRPr lang="en-GB" sz="1400" b="1" dirty="0"/>
        </a:p>
      </dgm:t>
    </dgm:pt>
    <dgm:pt modelId="{DB9268A8-B864-4EEB-948B-B3076BAA157D}" type="parTrans" cxnId="{314EE769-BD76-4F42-B6F1-0F36375862E7}">
      <dgm:prSet/>
      <dgm:spPr/>
      <dgm:t>
        <a:bodyPr/>
        <a:lstStyle/>
        <a:p>
          <a:endParaRPr lang="en-GB" sz="3200"/>
        </a:p>
      </dgm:t>
    </dgm:pt>
    <dgm:pt modelId="{936DE8B3-B0A5-43C9-B6E7-0D883298DC8D}" type="sibTrans" cxnId="{314EE769-BD76-4F42-B6F1-0F36375862E7}">
      <dgm:prSet/>
      <dgm:spPr/>
      <dgm:t>
        <a:bodyPr/>
        <a:lstStyle/>
        <a:p>
          <a:endParaRPr lang="en-GB" sz="3200"/>
        </a:p>
      </dgm:t>
    </dgm:pt>
    <dgm:pt modelId="{243032E8-28ED-46B9-9D17-0A62C9574676}">
      <dgm:prSet phldrT="[Text]" custT="1"/>
      <dgm:spPr/>
      <dgm:t>
        <a:bodyPr/>
        <a:lstStyle/>
        <a:p>
          <a:r>
            <a:rPr lang="en-GB" sz="1400" dirty="0" smtClean="0"/>
            <a:t>Joint approach to situational awareness, decision making and risk awareness</a:t>
          </a:r>
          <a:endParaRPr lang="en-GB" sz="1400" dirty="0"/>
        </a:p>
      </dgm:t>
    </dgm:pt>
    <dgm:pt modelId="{D0D55886-8850-4781-B820-0C222CF14544}" type="parTrans" cxnId="{5694C6DB-D639-49A7-A988-4EDC84D83327}">
      <dgm:prSet/>
      <dgm:spPr/>
      <dgm:t>
        <a:bodyPr/>
        <a:lstStyle/>
        <a:p>
          <a:endParaRPr lang="en-GB" sz="3200"/>
        </a:p>
      </dgm:t>
    </dgm:pt>
    <dgm:pt modelId="{C6367309-4A8B-42F4-9DB9-24E37BC76787}" type="sibTrans" cxnId="{5694C6DB-D639-49A7-A988-4EDC84D83327}">
      <dgm:prSet/>
      <dgm:spPr/>
      <dgm:t>
        <a:bodyPr/>
        <a:lstStyle/>
        <a:p>
          <a:endParaRPr lang="en-GB" sz="3200"/>
        </a:p>
      </dgm:t>
    </dgm:pt>
    <dgm:pt modelId="{7C0C90A1-11A0-4C39-9704-0832CD0F21EE}">
      <dgm:prSet phldrT="[Text]" custT="1"/>
      <dgm:spPr/>
      <dgm:t>
        <a:bodyPr/>
        <a:lstStyle/>
        <a:p>
          <a:r>
            <a:rPr lang="en-GB" sz="1400" dirty="0" smtClean="0"/>
            <a:t>Improved use of mobile communications with common strategy for use</a:t>
          </a:r>
          <a:endParaRPr lang="en-GB" sz="1400" dirty="0"/>
        </a:p>
      </dgm:t>
    </dgm:pt>
    <dgm:pt modelId="{B215EAA5-DB99-4C0C-8E5F-EFC0871A5EC2}" type="parTrans" cxnId="{E4230186-4922-487A-B4D8-8C2172189163}">
      <dgm:prSet/>
      <dgm:spPr/>
      <dgm:t>
        <a:bodyPr/>
        <a:lstStyle/>
        <a:p>
          <a:endParaRPr lang="en-GB" sz="3200"/>
        </a:p>
      </dgm:t>
    </dgm:pt>
    <dgm:pt modelId="{9A6D7FD0-411B-4EFB-A88C-8C8C09F2CDB8}" type="sibTrans" cxnId="{E4230186-4922-487A-B4D8-8C2172189163}">
      <dgm:prSet/>
      <dgm:spPr/>
      <dgm:t>
        <a:bodyPr/>
        <a:lstStyle/>
        <a:p>
          <a:endParaRPr lang="en-GB" sz="3200"/>
        </a:p>
      </dgm:t>
    </dgm:pt>
    <dgm:pt modelId="{FA478A3B-479C-444B-96F6-5478EE4F0A9E}">
      <dgm:prSet phldrT="[Text]" custT="1"/>
      <dgm:spPr/>
      <dgm:t>
        <a:bodyPr/>
        <a:lstStyle/>
        <a:p>
          <a:r>
            <a:rPr lang="en-GB" sz="1400" dirty="0" smtClean="0"/>
            <a:t>More effective and coordinated deployment of resources at major incidents</a:t>
          </a:r>
          <a:endParaRPr lang="en-GB" sz="1400" dirty="0"/>
        </a:p>
      </dgm:t>
    </dgm:pt>
    <dgm:pt modelId="{34623F60-B735-41F8-8A08-0EC49DCFFD83}" type="parTrans" cxnId="{18A3D520-EB02-4A6E-9401-11EAF98663F4}">
      <dgm:prSet/>
      <dgm:spPr/>
      <dgm:t>
        <a:bodyPr/>
        <a:lstStyle/>
        <a:p>
          <a:endParaRPr lang="en-GB" sz="3200"/>
        </a:p>
      </dgm:t>
    </dgm:pt>
    <dgm:pt modelId="{42B45AD4-E680-4E09-9A0E-8155B0A4C732}" type="sibTrans" cxnId="{18A3D520-EB02-4A6E-9401-11EAF98663F4}">
      <dgm:prSet/>
      <dgm:spPr/>
      <dgm:t>
        <a:bodyPr/>
        <a:lstStyle/>
        <a:p>
          <a:endParaRPr lang="en-GB" sz="3200"/>
        </a:p>
      </dgm:t>
    </dgm:pt>
    <dgm:pt modelId="{D5FBDFF0-7B78-4439-9AB5-240C0114004F}">
      <dgm:prSet phldrT="[Text]" custT="1"/>
      <dgm:spPr/>
      <dgm:t>
        <a:bodyPr/>
        <a:lstStyle/>
        <a:p>
          <a:r>
            <a:rPr lang="en-GB" sz="1400" dirty="0" smtClean="0"/>
            <a:t>Shared understanding of roles, responsibilities and capabilities</a:t>
          </a:r>
          <a:endParaRPr lang="en-GB" sz="1400" dirty="0"/>
        </a:p>
      </dgm:t>
    </dgm:pt>
    <dgm:pt modelId="{6FD381F3-A2F4-492E-B3C5-6469ED97D81C}" type="parTrans" cxnId="{23CFB331-8094-4639-B8B5-3C8685561114}">
      <dgm:prSet/>
      <dgm:spPr/>
      <dgm:t>
        <a:bodyPr/>
        <a:lstStyle/>
        <a:p>
          <a:endParaRPr lang="en-GB" sz="3200"/>
        </a:p>
      </dgm:t>
    </dgm:pt>
    <dgm:pt modelId="{6A3BD3EC-0735-4828-B5E4-10987335DCDA}" type="sibTrans" cxnId="{23CFB331-8094-4639-B8B5-3C8685561114}">
      <dgm:prSet/>
      <dgm:spPr/>
      <dgm:t>
        <a:bodyPr/>
        <a:lstStyle/>
        <a:p>
          <a:endParaRPr lang="en-GB" sz="3200"/>
        </a:p>
      </dgm:t>
    </dgm:pt>
    <dgm:pt modelId="{E773C7E4-3EB2-4ED0-ADC9-2D6A0AD65438}">
      <dgm:prSet phldrT="[Text]" custT="1"/>
      <dgm:spPr/>
      <dgm:t>
        <a:bodyPr/>
        <a:lstStyle/>
        <a:p>
          <a:r>
            <a:rPr lang="en-GB" sz="1400" dirty="0" smtClean="0"/>
            <a:t>Joined up and common application of  doctrine to supporting joint working</a:t>
          </a:r>
          <a:endParaRPr lang="en-GB" sz="1400" dirty="0"/>
        </a:p>
      </dgm:t>
    </dgm:pt>
    <dgm:pt modelId="{95A1F5FC-6E8F-4724-A713-7326E3EBA640}" type="parTrans" cxnId="{85AC7EB4-8EFE-4157-BE0B-0E8B36410610}">
      <dgm:prSet/>
      <dgm:spPr/>
      <dgm:t>
        <a:bodyPr/>
        <a:lstStyle/>
        <a:p>
          <a:endParaRPr lang="en-GB" sz="3200"/>
        </a:p>
      </dgm:t>
    </dgm:pt>
    <dgm:pt modelId="{AECFC0EE-DD9D-44AB-8F4B-1874C053EFCF}" type="sibTrans" cxnId="{85AC7EB4-8EFE-4157-BE0B-0E8B36410610}">
      <dgm:prSet/>
      <dgm:spPr/>
      <dgm:t>
        <a:bodyPr/>
        <a:lstStyle/>
        <a:p>
          <a:endParaRPr lang="en-GB" sz="3200"/>
        </a:p>
      </dgm:t>
    </dgm:pt>
    <dgm:pt modelId="{611A7ED0-7CA4-40D9-873C-5B33AB7921CB}">
      <dgm:prSet phldrT="[Text]" custT="1"/>
      <dgm:spPr/>
      <dgm:t>
        <a:bodyPr/>
        <a:lstStyle/>
        <a:p>
          <a:r>
            <a:rPr lang="en-GB" sz="1400" dirty="0" smtClean="0"/>
            <a:t>On-going effective governance structure for interoperability</a:t>
          </a:r>
          <a:endParaRPr lang="en-GB" sz="1400" dirty="0"/>
        </a:p>
      </dgm:t>
    </dgm:pt>
    <dgm:pt modelId="{D3AB5A4E-332D-493A-A2A5-2330ED9F3AEE}" type="parTrans" cxnId="{B5C2F22D-742E-48A7-8E81-B61094FE3FF1}">
      <dgm:prSet/>
      <dgm:spPr/>
      <dgm:t>
        <a:bodyPr/>
        <a:lstStyle/>
        <a:p>
          <a:endParaRPr lang="en-GB"/>
        </a:p>
      </dgm:t>
    </dgm:pt>
    <dgm:pt modelId="{212F69B7-5BEA-4A91-9340-EA45C40C89F0}" type="sibTrans" cxnId="{B5C2F22D-742E-48A7-8E81-B61094FE3FF1}">
      <dgm:prSet/>
      <dgm:spPr/>
      <dgm:t>
        <a:bodyPr/>
        <a:lstStyle/>
        <a:p>
          <a:endParaRPr lang="en-GB"/>
        </a:p>
      </dgm:t>
    </dgm:pt>
    <dgm:pt modelId="{7741607F-81A1-4563-A1C5-1C24F7646917}" type="pres">
      <dgm:prSet presAssocID="{486D03B3-F509-4B6E-9BE8-E3C0A2A7AE1F}" presName="Name0" presStyleCnt="0">
        <dgm:presLayoutVars>
          <dgm:chMax val="1"/>
          <dgm:chPref val="1"/>
          <dgm:dir/>
          <dgm:animOne val="branch"/>
          <dgm:animLvl val="lvl"/>
        </dgm:presLayoutVars>
      </dgm:prSet>
      <dgm:spPr/>
      <dgm:t>
        <a:bodyPr/>
        <a:lstStyle/>
        <a:p>
          <a:endParaRPr lang="en-GB"/>
        </a:p>
      </dgm:t>
    </dgm:pt>
    <dgm:pt modelId="{E92DC67C-AF7F-410C-8A7A-42CDEA73FB34}" type="pres">
      <dgm:prSet presAssocID="{40B23563-C1DB-4436-A98B-C68A8D21F0F5}" presName="Parent" presStyleLbl="node0" presStyleIdx="0" presStyleCnt="1">
        <dgm:presLayoutVars>
          <dgm:chMax val="6"/>
          <dgm:chPref val="6"/>
        </dgm:presLayoutVars>
      </dgm:prSet>
      <dgm:spPr/>
      <dgm:t>
        <a:bodyPr/>
        <a:lstStyle/>
        <a:p>
          <a:endParaRPr lang="en-GB"/>
        </a:p>
      </dgm:t>
    </dgm:pt>
    <dgm:pt modelId="{3FDD2343-8EE7-4B19-8760-EF8A00B81DB0}" type="pres">
      <dgm:prSet presAssocID="{E773C7E4-3EB2-4ED0-ADC9-2D6A0AD65438}" presName="Accent1" presStyleCnt="0"/>
      <dgm:spPr/>
    </dgm:pt>
    <dgm:pt modelId="{C0D4924D-5399-4460-A868-A33D40BF1F7E}" type="pres">
      <dgm:prSet presAssocID="{E773C7E4-3EB2-4ED0-ADC9-2D6A0AD65438}" presName="Accent" presStyleLbl="bgShp" presStyleIdx="0" presStyleCnt="6"/>
      <dgm:spPr/>
      <dgm:t>
        <a:bodyPr/>
        <a:lstStyle/>
        <a:p>
          <a:endParaRPr lang="en-GB"/>
        </a:p>
      </dgm:t>
    </dgm:pt>
    <dgm:pt modelId="{69086067-C0F2-42ED-8FDE-068DC0903790}" type="pres">
      <dgm:prSet presAssocID="{E773C7E4-3EB2-4ED0-ADC9-2D6A0AD65438}" presName="Child1" presStyleLbl="node1" presStyleIdx="0" presStyleCnt="6">
        <dgm:presLayoutVars>
          <dgm:chMax val="0"/>
          <dgm:chPref val="0"/>
          <dgm:bulletEnabled val="1"/>
        </dgm:presLayoutVars>
      </dgm:prSet>
      <dgm:spPr/>
      <dgm:t>
        <a:bodyPr/>
        <a:lstStyle/>
        <a:p>
          <a:endParaRPr lang="en-GB"/>
        </a:p>
      </dgm:t>
    </dgm:pt>
    <dgm:pt modelId="{B17778AF-760E-4B6E-B1FB-7597E61A9DEF}" type="pres">
      <dgm:prSet presAssocID="{243032E8-28ED-46B9-9D17-0A62C9574676}" presName="Accent2" presStyleCnt="0"/>
      <dgm:spPr/>
    </dgm:pt>
    <dgm:pt modelId="{3D40A099-995D-4090-BD63-5DC7E3375F2A}" type="pres">
      <dgm:prSet presAssocID="{243032E8-28ED-46B9-9D17-0A62C9574676}" presName="Accent" presStyleLbl="bgShp" presStyleIdx="1" presStyleCnt="6"/>
      <dgm:spPr/>
      <dgm:t>
        <a:bodyPr/>
        <a:lstStyle/>
        <a:p>
          <a:endParaRPr lang="en-GB"/>
        </a:p>
      </dgm:t>
    </dgm:pt>
    <dgm:pt modelId="{D9B9C3C4-2DCB-464A-B33C-485D3FC295F0}" type="pres">
      <dgm:prSet presAssocID="{243032E8-28ED-46B9-9D17-0A62C9574676}" presName="Child2" presStyleLbl="node1" presStyleIdx="1" presStyleCnt="6">
        <dgm:presLayoutVars>
          <dgm:chMax val="0"/>
          <dgm:chPref val="0"/>
          <dgm:bulletEnabled val="1"/>
        </dgm:presLayoutVars>
      </dgm:prSet>
      <dgm:spPr/>
      <dgm:t>
        <a:bodyPr/>
        <a:lstStyle/>
        <a:p>
          <a:endParaRPr lang="en-GB"/>
        </a:p>
      </dgm:t>
    </dgm:pt>
    <dgm:pt modelId="{45B19161-4C31-401E-B10D-EF81DB89131A}" type="pres">
      <dgm:prSet presAssocID="{7C0C90A1-11A0-4C39-9704-0832CD0F21EE}" presName="Accent3" presStyleCnt="0"/>
      <dgm:spPr/>
    </dgm:pt>
    <dgm:pt modelId="{DA7B6F18-D039-4BED-B248-A5D9FE64AE22}" type="pres">
      <dgm:prSet presAssocID="{7C0C90A1-11A0-4C39-9704-0832CD0F21EE}" presName="Accent" presStyleLbl="bgShp" presStyleIdx="2" presStyleCnt="6"/>
      <dgm:spPr/>
      <dgm:t>
        <a:bodyPr/>
        <a:lstStyle/>
        <a:p>
          <a:endParaRPr lang="en-GB"/>
        </a:p>
      </dgm:t>
    </dgm:pt>
    <dgm:pt modelId="{2643D8E9-4AFB-4AEC-AEA5-37DB13DC2BEA}" type="pres">
      <dgm:prSet presAssocID="{7C0C90A1-11A0-4C39-9704-0832CD0F21EE}" presName="Child3" presStyleLbl="node1" presStyleIdx="2" presStyleCnt="6">
        <dgm:presLayoutVars>
          <dgm:chMax val="0"/>
          <dgm:chPref val="0"/>
          <dgm:bulletEnabled val="1"/>
        </dgm:presLayoutVars>
      </dgm:prSet>
      <dgm:spPr/>
      <dgm:t>
        <a:bodyPr/>
        <a:lstStyle/>
        <a:p>
          <a:endParaRPr lang="en-GB"/>
        </a:p>
      </dgm:t>
    </dgm:pt>
    <dgm:pt modelId="{901CE5FD-4C43-49B1-A8FF-94BBE54CC07D}" type="pres">
      <dgm:prSet presAssocID="{FA478A3B-479C-444B-96F6-5478EE4F0A9E}" presName="Accent4" presStyleCnt="0"/>
      <dgm:spPr/>
    </dgm:pt>
    <dgm:pt modelId="{C657263A-8ACE-4CC1-8E97-ADDF25B75156}" type="pres">
      <dgm:prSet presAssocID="{FA478A3B-479C-444B-96F6-5478EE4F0A9E}" presName="Accent" presStyleLbl="bgShp" presStyleIdx="3" presStyleCnt="6"/>
      <dgm:spPr/>
      <dgm:t>
        <a:bodyPr/>
        <a:lstStyle/>
        <a:p>
          <a:endParaRPr lang="en-GB"/>
        </a:p>
      </dgm:t>
    </dgm:pt>
    <dgm:pt modelId="{0B43A46F-D207-40BC-B3A9-1A29DD15C83A}" type="pres">
      <dgm:prSet presAssocID="{FA478A3B-479C-444B-96F6-5478EE4F0A9E}" presName="Child4" presStyleLbl="node1" presStyleIdx="3" presStyleCnt="6">
        <dgm:presLayoutVars>
          <dgm:chMax val="0"/>
          <dgm:chPref val="0"/>
          <dgm:bulletEnabled val="1"/>
        </dgm:presLayoutVars>
      </dgm:prSet>
      <dgm:spPr/>
      <dgm:t>
        <a:bodyPr/>
        <a:lstStyle/>
        <a:p>
          <a:endParaRPr lang="en-GB"/>
        </a:p>
      </dgm:t>
    </dgm:pt>
    <dgm:pt modelId="{3528CFFC-75D8-4D83-BC71-DDDCD9FBF06F}" type="pres">
      <dgm:prSet presAssocID="{D5FBDFF0-7B78-4439-9AB5-240C0114004F}" presName="Accent5" presStyleCnt="0"/>
      <dgm:spPr/>
    </dgm:pt>
    <dgm:pt modelId="{9E995F7A-6D02-488C-A73E-F54011F81642}" type="pres">
      <dgm:prSet presAssocID="{D5FBDFF0-7B78-4439-9AB5-240C0114004F}" presName="Accent" presStyleLbl="bgShp" presStyleIdx="4" presStyleCnt="6"/>
      <dgm:spPr/>
      <dgm:t>
        <a:bodyPr/>
        <a:lstStyle/>
        <a:p>
          <a:endParaRPr lang="en-GB"/>
        </a:p>
      </dgm:t>
    </dgm:pt>
    <dgm:pt modelId="{43496D0F-5F5F-4478-A855-21D84C901747}" type="pres">
      <dgm:prSet presAssocID="{D5FBDFF0-7B78-4439-9AB5-240C0114004F}" presName="Child5" presStyleLbl="node1" presStyleIdx="4" presStyleCnt="6">
        <dgm:presLayoutVars>
          <dgm:chMax val="0"/>
          <dgm:chPref val="0"/>
          <dgm:bulletEnabled val="1"/>
        </dgm:presLayoutVars>
      </dgm:prSet>
      <dgm:spPr/>
      <dgm:t>
        <a:bodyPr/>
        <a:lstStyle/>
        <a:p>
          <a:endParaRPr lang="en-GB"/>
        </a:p>
      </dgm:t>
    </dgm:pt>
    <dgm:pt modelId="{ADFBAB3A-D901-4B64-8569-5E89DD8B0F2D}" type="pres">
      <dgm:prSet presAssocID="{611A7ED0-7CA4-40D9-873C-5B33AB7921CB}" presName="Accent6" presStyleCnt="0"/>
      <dgm:spPr/>
    </dgm:pt>
    <dgm:pt modelId="{3E614A84-C197-48CA-AB27-36096D0A75B8}" type="pres">
      <dgm:prSet presAssocID="{611A7ED0-7CA4-40D9-873C-5B33AB7921CB}" presName="Accent" presStyleLbl="bgShp" presStyleIdx="5" presStyleCnt="6"/>
      <dgm:spPr/>
    </dgm:pt>
    <dgm:pt modelId="{D834E988-D1B0-4B71-A169-DEC30ED74524}" type="pres">
      <dgm:prSet presAssocID="{611A7ED0-7CA4-40D9-873C-5B33AB7921CB}" presName="Child6" presStyleLbl="node1" presStyleIdx="5" presStyleCnt="6">
        <dgm:presLayoutVars>
          <dgm:chMax val="0"/>
          <dgm:chPref val="0"/>
          <dgm:bulletEnabled val="1"/>
        </dgm:presLayoutVars>
      </dgm:prSet>
      <dgm:spPr/>
      <dgm:t>
        <a:bodyPr/>
        <a:lstStyle/>
        <a:p>
          <a:endParaRPr lang="en-GB"/>
        </a:p>
      </dgm:t>
    </dgm:pt>
  </dgm:ptLst>
  <dgm:cxnLst>
    <dgm:cxn modelId="{6D734E34-24F9-485A-8CBD-FB47BE044C26}" type="presOf" srcId="{7C0C90A1-11A0-4C39-9704-0832CD0F21EE}" destId="{2643D8E9-4AFB-4AEC-AEA5-37DB13DC2BEA}" srcOrd="0" destOrd="0" presId="urn:microsoft.com/office/officeart/2011/layout/HexagonRadial"/>
    <dgm:cxn modelId="{0244CC9C-C5E6-4C80-81D1-D531EF9BCCB8}" type="presOf" srcId="{40B23563-C1DB-4436-A98B-C68A8D21F0F5}" destId="{E92DC67C-AF7F-410C-8A7A-42CDEA73FB34}" srcOrd="0" destOrd="0" presId="urn:microsoft.com/office/officeart/2011/layout/HexagonRadial"/>
    <dgm:cxn modelId="{C8892A19-3F21-474D-A0B9-65C974BBB5E8}" type="presOf" srcId="{D5FBDFF0-7B78-4439-9AB5-240C0114004F}" destId="{43496D0F-5F5F-4478-A855-21D84C901747}" srcOrd="0" destOrd="0" presId="urn:microsoft.com/office/officeart/2011/layout/HexagonRadial"/>
    <dgm:cxn modelId="{B5C2F22D-742E-48A7-8E81-B61094FE3FF1}" srcId="{40B23563-C1DB-4436-A98B-C68A8D21F0F5}" destId="{611A7ED0-7CA4-40D9-873C-5B33AB7921CB}" srcOrd="5" destOrd="0" parTransId="{D3AB5A4E-332D-493A-A2A5-2330ED9F3AEE}" sibTransId="{212F69B7-5BEA-4A91-9340-EA45C40C89F0}"/>
    <dgm:cxn modelId="{AB42B791-6D85-4DB4-85E5-786B04041210}" type="presOf" srcId="{243032E8-28ED-46B9-9D17-0A62C9574676}" destId="{D9B9C3C4-2DCB-464A-B33C-485D3FC295F0}" srcOrd="0" destOrd="0" presId="urn:microsoft.com/office/officeart/2011/layout/HexagonRadial"/>
    <dgm:cxn modelId="{0729B911-7E0F-4C98-BA55-A08CAA4E1850}" type="presOf" srcId="{E773C7E4-3EB2-4ED0-ADC9-2D6A0AD65438}" destId="{69086067-C0F2-42ED-8FDE-068DC0903790}" srcOrd="0" destOrd="0" presId="urn:microsoft.com/office/officeart/2011/layout/HexagonRadial"/>
    <dgm:cxn modelId="{D73FB1CC-9C67-4083-A319-CE2D678A8E49}" type="presOf" srcId="{FA478A3B-479C-444B-96F6-5478EE4F0A9E}" destId="{0B43A46F-D207-40BC-B3A9-1A29DD15C83A}" srcOrd="0" destOrd="0" presId="urn:microsoft.com/office/officeart/2011/layout/HexagonRadial"/>
    <dgm:cxn modelId="{18A3D520-EB02-4A6E-9401-11EAF98663F4}" srcId="{40B23563-C1DB-4436-A98B-C68A8D21F0F5}" destId="{FA478A3B-479C-444B-96F6-5478EE4F0A9E}" srcOrd="3" destOrd="0" parTransId="{34623F60-B735-41F8-8A08-0EC49DCFFD83}" sibTransId="{42B45AD4-E680-4E09-9A0E-8155B0A4C732}"/>
    <dgm:cxn modelId="{49AD7718-F39B-4761-AA07-F021B8588C73}" type="presOf" srcId="{486D03B3-F509-4B6E-9BE8-E3C0A2A7AE1F}" destId="{7741607F-81A1-4563-A1C5-1C24F7646917}" srcOrd="0" destOrd="0" presId="urn:microsoft.com/office/officeart/2011/layout/HexagonRadial"/>
    <dgm:cxn modelId="{23CFB331-8094-4639-B8B5-3C8685561114}" srcId="{40B23563-C1DB-4436-A98B-C68A8D21F0F5}" destId="{D5FBDFF0-7B78-4439-9AB5-240C0114004F}" srcOrd="4" destOrd="0" parTransId="{6FD381F3-A2F4-492E-B3C5-6469ED97D81C}" sibTransId="{6A3BD3EC-0735-4828-B5E4-10987335DCDA}"/>
    <dgm:cxn modelId="{85AC7EB4-8EFE-4157-BE0B-0E8B36410610}" srcId="{40B23563-C1DB-4436-A98B-C68A8D21F0F5}" destId="{E773C7E4-3EB2-4ED0-ADC9-2D6A0AD65438}" srcOrd="0" destOrd="0" parTransId="{95A1F5FC-6E8F-4724-A713-7326E3EBA640}" sibTransId="{AECFC0EE-DD9D-44AB-8F4B-1874C053EFCF}"/>
    <dgm:cxn modelId="{5694C6DB-D639-49A7-A988-4EDC84D83327}" srcId="{40B23563-C1DB-4436-A98B-C68A8D21F0F5}" destId="{243032E8-28ED-46B9-9D17-0A62C9574676}" srcOrd="1" destOrd="0" parTransId="{D0D55886-8850-4781-B820-0C222CF14544}" sibTransId="{C6367309-4A8B-42F4-9DB9-24E37BC76787}"/>
    <dgm:cxn modelId="{A780E7C4-9DDA-4AF4-A686-67535CDB7860}" type="presOf" srcId="{611A7ED0-7CA4-40D9-873C-5B33AB7921CB}" destId="{D834E988-D1B0-4B71-A169-DEC30ED74524}" srcOrd="0" destOrd="0" presId="urn:microsoft.com/office/officeart/2011/layout/HexagonRadial"/>
    <dgm:cxn modelId="{314EE769-BD76-4F42-B6F1-0F36375862E7}" srcId="{486D03B3-F509-4B6E-9BE8-E3C0A2A7AE1F}" destId="{40B23563-C1DB-4436-A98B-C68A8D21F0F5}" srcOrd="0" destOrd="0" parTransId="{DB9268A8-B864-4EEB-948B-B3076BAA157D}" sibTransId="{936DE8B3-B0A5-43C9-B6E7-0D883298DC8D}"/>
    <dgm:cxn modelId="{E4230186-4922-487A-B4D8-8C2172189163}" srcId="{40B23563-C1DB-4436-A98B-C68A8D21F0F5}" destId="{7C0C90A1-11A0-4C39-9704-0832CD0F21EE}" srcOrd="2" destOrd="0" parTransId="{B215EAA5-DB99-4C0C-8E5F-EFC0871A5EC2}" sibTransId="{9A6D7FD0-411B-4EFB-A88C-8C8C09F2CDB8}"/>
    <dgm:cxn modelId="{A8FD89BF-76C0-4787-8378-564CE1165326}" type="presParOf" srcId="{7741607F-81A1-4563-A1C5-1C24F7646917}" destId="{E92DC67C-AF7F-410C-8A7A-42CDEA73FB34}" srcOrd="0" destOrd="0" presId="urn:microsoft.com/office/officeart/2011/layout/HexagonRadial"/>
    <dgm:cxn modelId="{28FDB6E2-780E-48D0-9754-A21A1ED4754F}" type="presParOf" srcId="{7741607F-81A1-4563-A1C5-1C24F7646917}" destId="{3FDD2343-8EE7-4B19-8760-EF8A00B81DB0}" srcOrd="1" destOrd="0" presId="urn:microsoft.com/office/officeart/2011/layout/HexagonRadial"/>
    <dgm:cxn modelId="{1A52D3F1-7778-47DA-951F-E841E5506DEB}" type="presParOf" srcId="{3FDD2343-8EE7-4B19-8760-EF8A00B81DB0}" destId="{C0D4924D-5399-4460-A868-A33D40BF1F7E}" srcOrd="0" destOrd="0" presId="urn:microsoft.com/office/officeart/2011/layout/HexagonRadial"/>
    <dgm:cxn modelId="{5F2CE99F-D790-414B-9B53-D8A47AE84D42}" type="presParOf" srcId="{7741607F-81A1-4563-A1C5-1C24F7646917}" destId="{69086067-C0F2-42ED-8FDE-068DC0903790}" srcOrd="2" destOrd="0" presId="urn:microsoft.com/office/officeart/2011/layout/HexagonRadial"/>
    <dgm:cxn modelId="{91F1C824-402C-480E-A69A-9B4E57D99E20}" type="presParOf" srcId="{7741607F-81A1-4563-A1C5-1C24F7646917}" destId="{B17778AF-760E-4B6E-B1FB-7597E61A9DEF}" srcOrd="3" destOrd="0" presId="urn:microsoft.com/office/officeart/2011/layout/HexagonRadial"/>
    <dgm:cxn modelId="{58C7818E-0072-4E46-A45D-D9702033DA1B}" type="presParOf" srcId="{B17778AF-760E-4B6E-B1FB-7597E61A9DEF}" destId="{3D40A099-995D-4090-BD63-5DC7E3375F2A}" srcOrd="0" destOrd="0" presId="urn:microsoft.com/office/officeart/2011/layout/HexagonRadial"/>
    <dgm:cxn modelId="{DD0F62FA-F517-4B69-81F7-F64318406FD6}" type="presParOf" srcId="{7741607F-81A1-4563-A1C5-1C24F7646917}" destId="{D9B9C3C4-2DCB-464A-B33C-485D3FC295F0}" srcOrd="4" destOrd="0" presId="urn:microsoft.com/office/officeart/2011/layout/HexagonRadial"/>
    <dgm:cxn modelId="{23A70F37-AFF5-4CF9-AA92-B2BDABA444F7}" type="presParOf" srcId="{7741607F-81A1-4563-A1C5-1C24F7646917}" destId="{45B19161-4C31-401E-B10D-EF81DB89131A}" srcOrd="5" destOrd="0" presId="urn:microsoft.com/office/officeart/2011/layout/HexagonRadial"/>
    <dgm:cxn modelId="{078BB807-A078-4D1E-8DE0-4F7CABB2BDC8}" type="presParOf" srcId="{45B19161-4C31-401E-B10D-EF81DB89131A}" destId="{DA7B6F18-D039-4BED-B248-A5D9FE64AE22}" srcOrd="0" destOrd="0" presId="urn:microsoft.com/office/officeart/2011/layout/HexagonRadial"/>
    <dgm:cxn modelId="{3F834FB1-25B9-4F06-8FC4-1458001739B2}" type="presParOf" srcId="{7741607F-81A1-4563-A1C5-1C24F7646917}" destId="{2643D8E9-4AFB-4AEC-AEA5-37DB13DC2BEA}" srcOrd="6" destOrd="0" presId="urn:microsoft.com/office/officeart/2011/layout/HexagonRadial"/>
    <dgm:cxn modelId="{25A101A1-B696-46B4-93B2-5002C29645F3}" type="presParOf" srcId="{7741607F-81A1-4563-A1C5-1C24F7646917}" destId="{901CE5FD-4C43-49B1-A8FF-94BBE54CC07D}" srcOrd="7" destOrd="0" presId="urn:microsoft.com/office/officeart/2011/layout/HexagonRadial"/>
    <dgm:cxn modelId="{F132C632-FEC8-4043-AA64-F07991205BBD}" type="presParOf" srcId="{901CE5FD-4C43-49B1-A8FF-94BBE54CC07D}" destId="{C657263A-8ACE-4CC1-8E97-ADDF25B75156}" srcOrd="0" destOrd="0" presId="urn:microsoft.com/office/officeart/2011/layout/HexagonRadial"/>
    <dgm:cxn modelId="{0E26951D-ADBB-4268-8493-78E3EC7B7807}" type="presParOf" srcId="{7741607F-81A1-4563-A1C5-1C24F7646917}" destId="{0B43A46F-D207-40BC-B3A9-1A29DD15C83A}" srcOrd="8" destOrd="0" presId="urn:microsoft.com/office/officeart/2011/layout/HexagonRadial"/>
    <dgm:cxn modelId="{F956218D-1F67-41E5-A2CD-178C4FCA6519}" type="presParOf" srcId="{7741607F-81A1-4563-A1C5-1C24F7646917}" destId="{3528CFFC-75D8-4D83-BC71-DDDCD9FBF06F}" srcOrd="9" destOrd="0" presId="urn:microsoft.com/office/officeart/2011/layout/HexagonRadial"/>
    <dgm:cxn modelId="{B6940161-447E-4E48-894B-1A47BD5C0A0A}" type="presParOf" srcId="{3528CFFC-75D8-4D83-BC71-DDDCD9FBF06F}" destId="{9E995F7A-6D02-488C-A73E-F54011F81642}" srcOrd="0" destOrd="0" presId="urn:microsoft.com/office/officeart/2011/layout/HexagonRadial"/>
    <dgm:cxn modelId="{84F8D833-49E7-447C-B2EC-B50F2F2DF2EB}" type="presParOf" srcId="{7741607F-81A1-4563-A1C5-1C24F7646917}" destId="{43496D0F-5F5F-4478-A855-21D84C901747}" srcOrd="10" destOrd="0" presId="urn:microsoft.com/office/officeart/2011/layout/HexagonRadial"/>
    <dgm:cxn modelId="{B9C0068A-0753-4A47-93D9-76D2615733B6}" type="presParOf" srcId="{7741607F-81A1-4563-A1C5-1C24F7646917}" destId="{ADFBAB3A-D901-4B64-8569-5E89DD8B0F2D}" srcOrd="11" destOrd="0" presId="urn:microsoft.com/office/officeart/2011/layout/HexagonRadial"/>
    <dgm:cxn modelId="{5A50A86F-B9FE-48D0-9F30-20BC53814C11}" type="presParOf" srcId="{ADFBAB3A-D901-4B64-8569-5E89DD8B0F2D}" destId="{3E614A84-C197-48CA-AB27-36096D0A75B8}" srcOrd="0" destOrd="0" presId="urn:microsoft.com/office/officeart/2011/layout/HexagonRadial"/>
    <dgm:cxn modelId="{B085C916-E9E1-4AB6-BF03-F0BBE9EA2377}" type="presParOf" srcId="{7741607F-81A1-4563-A1C5-1C24F7646917}" destId="{D834E988-D1B0-4B71-A169-DEC30ED74524}" srcOrd="12" destOrd="0" presId="urn:microsoft.com/office/officeart/2011/layout/HexagonRadial"/>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1BAD08EB-A270-44B3-8A8D-FFD3EB483CE2}" type="doc">
      <dgm:prSet loTypeId="urn:microsoft.com/office/officeart/2008/layout/LinedList" loCatId="list" qsTypeId="urn:microsoft.com/office/officeart/2005/8/quickstyle/simple2" qsCatId="simple" csTypeId="urn:microsoft.com/office/officeart/2005/8/colors/accent1_2" csCatId="accent1" phldr="1"/>
      <dgm:spPr/>
      <dgm:t>
        <a:bodyPr/>
        <a:lstStyle/>
        <a:p>
          <a:endParaRPr lang="en-GB"/>
        </a:p>
      </dgm:t>
    </dgm:pt>
    <dgm:pt modelId="{76CCA679-8B02-41FB-AE5A-AF674CBB5F95}">
      <dgm:prSet phldrT="[Text]" custT="1"/>
      <dgm:spPr/>
      <dgm:t>
        <a:bodyPr anchor="ctr"/>
        <a:lstStyle/>
        <a:p>
          <a:r>
            <a:rPr lang="en-GB" sz="2000" dirty="0" smtClean="0"/>
            <a:t>All operational staff to have awareness of JESIP</a:t>
          </a:r>
          <a:endParaRPr lang="en-GB" sz="2000" dirty="0"/>
        </a:p>
      </dgm:t>
    </dgm:pt>
    <dgm:pt modelId="{64C707A4-F413-4813-9FCC-7017E5468815}" type="parTrans" cxnId="{6E2423FF-6B11-45DC-9F24-91312AC30D8A}">
      <dgm:prSet/>
      <dgm:spPr/>
      <dgm:t>
        <a:bodyPr/>
        <a:lstStyle/>
        <a:p>
          <a:endParaRPr lang="en-GB" sz="2000"/>
        </a:p>
      </dgm:t>
    </dgm:pt>
    <dgm:pt modelId="{3BF6EBC7-D695-4936-AA89-32E8047413CA}" type="sibTrans" cxnId="{6E2423FF-6B11-45DC-9F24-91312AC30D8A}">
      <dgm:prSet/>
      <dgm:spPr/>
      <dgm:t>
        <a:bodyPr/>
        <a:lstStyle/>
        <a:p>
          <a:endParaRPr lang="en-GB" sz="2000"/>
        </a:p>
      </dgm:t>
    </dgm:pt>
    <dgm:pt modelId="{F7341AD1-7705-4F48-A743-116463BECE70}">
      <dgm:prSet phldrT="[Text]" custT="1"/>
      <dgm:spPr/>
      <dgm:t>
        <a:bodyPr anchor="ctr"/>
        <a:lstStyle/>
        <a:p>
          <a:r>
            <a:rPr lang="en-GB" sz="2000" dirty="0" smtClean="0"/>
            <a:t>Training and / or awareness extended to Cat 1 &amp; 2 partners</a:t>
          </a:r>
          <a:endParaRPr lang="en-GB" sz="2000" dirty="0"/>
        </a:p>
      </dgm:t>
    </dgm:pt>
    <dgm:pt modelId="{53598739-C73E-4BD9-9DC8-153BC2EAC3E2}" type="parTrans" cxnId="{1CF6EB82-EEF1-469D-B786-AE70A7B7AD7B}">
      <dgm:prSet/>
      <dgm:spPr/>
      <dgm:t>
        <a:bodyPr/>
        <a:lstStyle/>
        <a:p>
          <a:endParaRPr lang="en-GB" sz="2000"/>
        </a:p>
      </dgm:t>
    </dgm:pt>
    <dgm:pt modelId="{2BA93F6D-D766-464E-9EF5-B2F5DDF3A399}" type="sibTrans" cxnId="{1CF6EB82-EEF1-469D-B786-AE70A7B7AD7B}">
      <dgm:prSet/>
      <dgm:spPr/>
      <dgm:t>
        <a:bodyPr/>
        <a:lstStyle/>
        <a:p>
          <a:endParaRPr lang="en-GB" sz="2000"/>
        </a:p>
      </dgm:t>
    </dgm:pt>
    <dgm:pt modelId="{365F430A-2D52-4C95-90D5-08BF84F9DC47}">
      <dgm:prSet phldrT="[Text]" custT="1"/>
      <dgm:spPr/>
      <dgm:t>
        <a:bodyPr anchor="ctr"/>
        <a:lstStyle/>
        <a:p>
          <a:r>
            <a:rPr lang="en-GB" sz="2000" dirty="0" smtClean="0"/>
            <a:t>Ensure exercises are multi-agency and based on scenarios beyond local risk registers including issues raised via JOL</a:t>
          </a:r>
          <a:endParaRPr lang="en-GB" sz="2000" dirty="0"/>
        </a:p>
      </dgm:t>
    </dgm:pt>
    <dgm:pt modelId="{C3EA5EAD-750A-4ED6-999A-A2BFB6311B41}" type="parTrans" cxnId="{17B1D8C8-EDB6-48C0-9528-425A45AC7821}">
      <dgm:prSet/>
      <dgm:spPr/>
      <dgm:t>
        <a:bodyPr/>
        <a:lstStyle/>
        <a:p>
          <a:endParaRPr lang="en-GB" sz="2000"/>
        </a:p>
      </dgm:t>
    </dgm:pt>
    <dgm:pt modelId="{84CC5C0C-4EBB-406F-9AE8-36948CBB8682}" type="sibTrans" cxnId="{17B1D8C8-EDB6-48C0-9528-425A45AC7821}">
      <dgm:prSet/>
      <dgm:spPr/>
      <dgm:t>
        <a:bodyPr/>
        <a:lstStyle/>
        <a:p>
          <a:endParaRPr lang="en-GB" sz="2000"/>
        </a:p>
      </dgm:t>
    </dgm:pt>
    <dgm:pt modelId="{78B1AD80-EEAE-42BD-8CAA-D75BCA8CFCBF}">
      <dgm:prSet phldrT="[Text]" custT="1"/>
      <dgm:spPr/>
      <dgm:t>
        <a:bodyPr anchor="ctr"/>
        <a:lstStyle/>
        <a:p>
          <a:r>
            <a:rPr lang="en-GB" sz="2000" dirty="0" smtClean="0"/>
            <a:t>Services need to build JESIP into CPD programmes , refresh and test knowledge regularly</a:t>
          </a:r>
        </a:p>
      </dgm:t>
    </dgm:pt>
    <dgm:pt modelId="{57955A5A-92F4-40F1-B23A-63F7AC0BD305}" type="parTrans" cxnId="{A3CD1030-6AC8-44C1-B344-E2D783EA758C}">
      <dgm:prSet/>
      <dgm:spPr/>
      <dgm:t>
        <a:bodyPr/>
        <a:lstStyle/>
        <a:p>
          <a:endParaRPr lang="en-GB" sz="2000"/>
        </a:p>
      </dgm:t>
    </dgm:pt>
    <dgm:pt modelId="{15289FC5-7FA8-42A0-A97C-54E1E3BCD167}" type="sibTrans" cxnId="{A3CD1030-6AC8-44C1-B344-E2D783EA758C}">
      <dgm:prSet/>
      <dgm:spPr/>
      <dgm:t>
        <a:bodyPr/>
        <a:lstStyle/>
        <a:p>
          <a:endParaRPr lang="en-GB" sz="2000"/>
        </a:p>
      </dgm:t>
    </dgm:pt>
    <dgm:pt modelId="{17A19A5B-BFFD-4A32-B739-C4DCFFD42E9A}">
      <dgm:prSet phldrT="[Text]" custT="1"/>
      <dgm:spPr/>
      <dgm:t>
        <a:bodyPr anchor="ctr"/>
        <a:lstStyle/>
        <a:p>
          <a:r>
            <a:rPr lang="en-GB" sz="2000" dirty="0" smtClean="0"/>
            <a:t>Increase knowledge of Airwave and talk groups (until new ESN live)</a:t>
          </a:r>
          <a:endParaRPr lang="en-GB" sz="2000" dirty="0"/>
        </a:p>
      </dgm:t>
    </dgm:pt>
    <dgm:pt modelId="{240661D9-32E1-4242-B979-D9BEBB6A600C}" type="parTrans" cxnId="{FBD17FFE-C3E8-4E69-B023-7C0B3E9E39A5}">
      <dgm:prSet/>
      <dgm:spPr/>
      <dgm:t>
        <a:bodyPr/>
        <a:lstStyle/>
        <a:p>
          <a:endParaRPr lang="en-GB" sz="2000"/>
        </a:p>
      </dgm:t>
    </dgm:pt>
    <dgm:pt modelId="{74866285-11F0-43FB-B653-5DFE9F2CF901}" type="sibTrans" cxnId="{FBD17FFE-C3E8-4E69-B023-7C0B3E9E39A5}">
      <dgm:prSet/>
      <dgm:spPr/>
      <dgm:t>
        <a:bodyPr/>
        <a:lstStyle/>
        <a:p>
          <a:endParaRPr lang="en-GB" sz="2000"/>
        </a:p>
      </dgm:t>
    </dgm:pt>
    <dgm:pt modelId="{88C7E9BB-42B6-4FB2-9197-B76A16B3A10B}">
      <dgm:prSet phldrT="[Text]" custT="1"/>
      <dgm:spPr/>
      <dgm:t>
        <a:bodyPr anchor="ctr"/>
        <a:lstStyle/>
        <a:p>
          <a:r>
            <a:rPr lang="en-GB" sz="2000" dirty="0" smtClean="0"/>
            <a:t>More effective organisational learning processes required including links from local learning to national learning - JOL</a:t>
          </a:r>
        </a:p>
      </dgm:t>
    </dgm:pt>
    <dgm:pt modelId="{7D4E075F-47E3-4A2A-A380-357727CE4065}" type="parTrans" cxnId="{87D63408-6BE8-46E0-89E5-4CEE6CB38963}">
      <dgm:prSet/>
      <dgm:spPr/>
      <dgm:t>
        <a:bodyPr/>
        <a:lstStyle/>
        <a:p>
          <a:endParaRPr lang="en-GB" sz="2000"/>
        </a:p>
      </dgm:t>
    </dgm:pt>
    <dgm:pt modelId="{772C7301-746A-49D8-96AB-6B07C41F888D}" type="sibTrans" cxnId="{87D63408-6BE8-46E0-89E5-4CEE6CB38963}">
      <dgm:prSet/>
      <dgm:spPr/>
      <dgm:t>
        <a:bodyPr/>
        <a:lstStyle/>
        <a:p>
          <a:endParaRPr lang="en-GB" sz="2000"/>
        </a:p>
      </dgm:t>
    </dgm:pt>
    <dgm:pt modelId="{6E7D6A84-CE6D-4F65-8D16-441974DC115A}">
      <dgm:prSet phldrT="[Text]" custT="1"/>
      <dgm:spPr/>
      <dgm:t>
        <a:bodyPr anchor="ctr"/>
        <a:lstStyle/>
        <a:p>
          <a:r>
            <a:rPr lang="en-GB" sz="2000" dirty="0" smtClean="0"/>
            <a:t>Continual focus on improving joint working with robust assurance methods overseen by Ministers</a:t>
          </a:r>
        </a:p>
      </dgm:t>
    </dgm:pt>
    <dgm:pt modelId="{CDBFCD3C-5F12-4E2F-A340-17EF24ACA238}" type="parTrans" cxnId="{8BAEA79D-EFDC-4A25-B4F1-CD722D110DE7}">
      <dgm:prSet/>
      <dgm:spPr/>
      <dgm:t>
        <a:bodyPr/>
        <a:lstStyle/>
        <a:p>
          <a:endParaRPr lang="en-GB" sz="2000"/>
        </a:p>
      </dgm:t>
    </dgm:pt>
    <dgm:pt modelId="{5B604B99-1310-4FEA-A6B6-788C6399A551}" type="sibTrans" cxnId="{8BAEA79D-EFDC-4A25-B4F1-CD722D110DE7}">
      <dgm:prSet/>
      <dgm:spPr/>
      <dgm:t>
        <a:bodyPr/>
        <a:lstStyle/>
        <a:p>
          <a:endParaRPr lang="en-GB" sz="2000"/>
        </a:p>
      </dgm:t>
    </dgm:pt>
    <dgm:pt modelId="{49E7ACD4-3D11-4653-9FCE-E56E3CD2B3DB}" type="pres">
      <dgm:prSet presAssocID="{1BAD08EB-A270-44B3-8A8D-FFD3EB483CE2}" presName="vert0" presStyleCnt="0">
        <dgm:presLayoutVars>
          <dgm:dir/>
          <dgm:animOne val="branch"/>
          <dgm:animLvl val="lvl"/>
        </dgm:presLayoutVars>
      </dgm:prSet>
      <dgm:spPr/>
      <dgm:t>
        <a:bodyPr/>
        <a:lstStyle/>
        <a:p>
          <a:endParaRPr lang="en-GB"/>
        </a:p>
      </dgm:t>
    </dgm:pt>
    <dgm:pt modelId="{DCB12915-11AF-4929-AB07-84D6489CA69A}" type="pres">
      <dgm:prSet presAssocID="{76CCA679-8B02-41FB-AE5A-AF674CBB5F95}" presName="thickLine" presStyleLbl="alignNode1" presStyleIdx="0" presStyleCnt="7"/>
      <dgm:spPr/>
    </dgm:pt>
    <dgm:pt modelId="{8974694F-B3ED-46F4-B8D9-EFD87EFBCD78}" type="pres">
      <dgm:prSet presAssocID="{76CCA679-8B02-41FB-AE5A-AF674CBB5F95}" presName="horz1" presStyleCnt="0"/>
      <dgm:spPr/>
    </dgm:pt>
    <dgm:pt modelId="{14C1AA10-68FA-450B-911B-C3209463EA25}" type="pres">
      <dgm:prSet presAssocID="{76CCA679-8B02-41FB-AE5A-AF674CBB5F95}" presName="tx1" presStyleLbl="revTx" presStyleIdx="0" presStyleCnt="7"/>
      <dgm:spPr/>
      <dgm:t>
        <a:bodyPr/>
        <a:lstStyle/>
        <a:p>
          <a:endParaRPr lang="en-GB"/>
        </a:p>
      </dgm:t>
    </dgm:pt>
    <dgm:pt modelId="{CB9F8BA9-489A-453F-8678-34021C54A1E6}" type="pres">
      <dgm:prSet presAssocID="{76CCA679-8B02-41FB-AE5A-AF674CBB5F95}" presName="vert1" presStyleCnt="0"/>
      <dgm:spPr/>
    </dgm:pt>
    <dgm:pt modelId="{0B05C392-0F5F-41B8-847F-865360419FA3}" type="pres">
      <dgm:prSet presAssocID="{78B1AD80-EEAE-42BD-8CAA-D75BCA8CFCBF}" presName="thickLine" presStyleLbl="alignNode1" presStyleIdx="1" presStyleCnt="7"/>
      <dgm:spPr/>
    </dgm:pt>
    <dgm:pt modelId="{D925F69C-666A-4622-85C8-0692C65793E8}" type="pres">
      <dgm:prSet presAssocID="{78B1AD80-EEAE-42BD-8CAA-D75BCA8CFCBF}" presName="horz1" presStyleCnt="0"/>
      <dgm:spPr/>
    </dgm:pt>
    <dgm:pt modelId="{C2CE0DC6-60D2-4475-BC42-272B99D495DC}" type="pres">
      <dgm:prSet presAssocID="{78B1AD80-EEAE-42BD-8CAA-D75BCA8CFCBF}" presName="tx1" presStyleLbl="revTx" presStyleIdx="1" presStyleCnt="7"/>
      <dgm:spPr/>
      <dgm:t>
        <a:bodyPr/>
        <a:lstStyle/>
        <a:p>
          <a:endParaRPr lang="en-GB"/>
        </a:p>
      </dgm:t>
    </dgm:pt>
    <dgm:pt modelId="{3A464873-6191-4739-9737-8A6FB99B3C46}" type="pres">
      <dgm:prSet presAssocID="{78B1AD80-EEAE-42BD-8CAA-D75BCA8CFCBF}" presName="vert1" presStyleCnt="0"/>
      <dgm:spPr/>
    </dgm:pt>
    <dgm:pt modelId="{E1D3A26B-E4A9-4B93-B8DA-A9365B83C6BE}" type="pres">
      <dgm:prSet presAssocID="{F7341AD1-7705-4F48-A743-116463BECE70}" presName="thickLine" presStyleLbl="alignNode1" presStyleIdx="2" presStyleCnt="7"/>
      <dgm:spPr/>
    </dgm:pt>
    <dgm:pt modelId="{5049DB8A-CCA5-4A5F-97C4-033477106F27}" type="pres">
      <dgm:prSet presAssocID="{F7341AD1-7705-4F48-A743-116463BECE70}" presName="horz1" presStyleCnt="0"/>
      <dgm:spPr/>
    </dgm:pt>
    <dgm:pt modelId="{1F7B9020-A112-4AF4-AB27-FA03CFE30319}" type="pres">
      <dgm:prSet presAssocID="{F7341AD1-7705-4F48-A743-116463BECE70}" presName="tx1" presStyleLbl="revTx" presStyleIdx="2" presStyleCnt="7"/>
      <dgm:spPr/>
      <dgm:t>
        <a:bodyPr/>
        <a:lstStyle/>
        <a:p>
          <a:endParaRPr lang="en-GB"/>
        </a:p>
      </dgm:t>
    </dgm:pt>
    <dgm:pt modelId="{BC233A0D-A536-4F6A-A2EE-F78BCCB29E22}" type="pres">
      <dgm:prSet presAssocID="{F7341AD1-7705-4F48-A743-116463BECE70}" presName="vert1" presStyleCnt="0"/>
      <dgm:spPr/>
    </dgm:pt>
    <dgm:pt modelId="{4922B78D-D58C-4CA6-80F8-869CA006DE38}" type="pres">
      <dgm:prSet presAssocID="{365F430A-2D52-4C95-90D5-08BF84F9DC47}" presName="thickLine" presStyleLbl="alignNode1" presStyleIdx="3" presStyleCnt="7"/>
      <dgm:spPr/>
    </dgm:pt>
    <dgm:pt modelId="{6F00C53A-DB3D-4985-AD9C-93EF993CBB2D}" type="pres">
      <dgm:prSet presAssocID="{365F430A-2D52-4C95-90D5-08BF84F9DC47}" presName="horz1" presStyleCnt="0"/>
      <dgm:spPr/>
    </dgm:pt>
    <dgm:pt modelId="{C111D223-64AE-4E77-93F4-A932BFA16340}" type="pres">
      <dgm:prSet presAssocID="{365F430A-2D52-4C95-90D5-08BF84F9DC47}" presName="tx1" presStyleLbl="revTx" presStyleIdx="3" presStyleCnt="7"/>
      <dgm:spPr/>
      <dgm:t>
        <a:bodyPr/>
        <a:lstStyle/>
        <a:p>
          <a:endParaRPr lang="en-GB"/>
        </a:p>
      </dgm:t>
    </dgm:pt>
    <dgm:pt modelId="{DCD751F9-A0F0-4971-B773-2D5A7BB2BE2C}" type="pres">
      <dgm:prSet presAssocID="{365F430A-2D52-4C95-90D5-08BF84F9DC47}" presName="vert1" presStyleCnt="0"/>
      <dgm:spPr/>
    </dgm:pt>
    <dgm:pt modelId="{B59A550A-2D01-4E9F-A07A-9C2705393CAC}" type="pres">
      <dgm:prSet presAssocID="{17A19A5B-BFFD-4A32-B739-C4DCFFD42E9A}" presName="thickLine" presStyleLbl="alignNode1" presStyleIdx="4" presStyleCnt="7"/>
      <dgm:spPr/>
    </dgm:pt>
    <dgm:pt modelId="{B2CD7C7B-6C22-4E18-83C9-DDAB143760EF}" type="pres">
      <dgm:prSet presAssocID="{17A19A5B-BFFD-4A32-B739-C4DCFFD42E9A}" presName="horz1" presStyleCnt="0"/>
      <dgm:spPr/>
    </dgm:pt>
    <dgm:pt modelId="{8F233AE0-A630-492C-B976-23A5961E5825}" type="pres">
      <dgm:prSet presAssocID="{17A19A5B-BFFD-4A32-B739-C4DCFFD42E9A}" presName="tx1" presStyleLbl="revTx" presStyleIdx="4" presStyleCnt="7"/>
      <dgm:spPr/>
      <dgm:t>
        <a:bodyPr/>
        <a:lstStyle/>
        <a:p>
          <a:endParaRPr lang="en-GB"/>
        </a:p>
      </dgm:t>
    </dgm:pt>
    <dgm:pt modelId="{718C27CC-2F86-47B1-A559-72A6BF7AFE08}" type="pres">
      <dgm:prSet presAssocID="{17A19A5B-BFFD-4A32-B739-C4DCFFD42E9A}" presName="vert1" presStyleCnt="0"/>
      <dgm:spPr/>
    </dgm:pt>
    <dgm:pt modelId="{09F896C9-11D5-4B4E-9870-1F05B318D4E0}" type="pres">
      <dgm:prSet presAssocID="{88C7E9BB-42B6-4FB2-9197-B76A16B3A10B}" presName="thickLine" presStyleLbl="alignNode1" presStyleIdx="5" presStyleCnt="7"/>
      <dgm:spPr/>
    </dgm:pt>
    <dgm:pt modelId="{21B224DE-5DD8-484B-BAE7-2B30F3D9F178}" type="pres">
      <dgm:prSet presAssocID="{88C7E9BB-42B6-4FB2-9197-B76A16B3A10B}" presName="horz1" presStyleCnt="0"/>
      <dgm:spPr/>
    </dgm:pt>
    <dgm:pt modelId="{D6D70954-DD7E-4596-A0E8-B227B019E8E8}" type="pres">
      <dgm:prSet presAssocID="{88C7E9BB-42B6-4FB2-9197-B76A16B3A10B}" presName="tx1" presStyleLbl="revTx" presStyleIdx="5" presStyleCnt="7"/>
      <dgm:spPr/>
      <dgm:t>
        <a:bodyPr/>
        <a:lstStyle/>
        <a:p>
          <a:endParaRPr lang="en-GB"/>
        </a:p>
      </dgm:t>
    </dgm:pt>
    <dgm:pt modelId="{D2DB9A71-1C5D-452B-8B34-48FFDC7934B0}" type="pres">
      <dgm:prSet presAssocID="{88C7E9BB-42B6-4FB2-9197-B76A16B3A10B}" presName="vert1" presStyleCnt="0"/>
      <dgm:spPr/>
    </dgm:pt>
    <dgm:pt modelId="{C12AA80E-250A-4AEE-B19E-300D35300C42}" type="pres">
      <dgm:prSet presAssocID="{6E7D6A84-CE6D-4F65-8D16-441974DC115A}" presName="thickLine" presStyleLbl="alignNode1" presStyleIdx="6" presStyleCnt="7"/>
      <dgm:spPr/>
    </dgm:pt>
    <dgm:pt modelId="{42A7088F-FE0D-4816-8B5D-5BD6D40D7D9D}" type="pres">
      <dgm:prSet presAssocID="{6E7D6A84-CE6D-4F65-8D16-441974DC115A}" presName="horz1" presStyleCnt="0"/>
      <dgm:spPr/>
    </dgm:pt>
    <dgm:pt modelId="{E8ED8F14-C8C1-434C-90A0-1307F1FEE388}" type="pres">
      <dgm:prSet presAssocID="{6E7D6A84-CE6D-4F65-8D16-441974DC115A}" presName="tx1" presStyleLbl="revTx" presStyleIdx="6" presStyleCnt="7"/>
      <dgm:spPr/>
      <dgm:t>
        <a:bodyPr/>
        <a:lstStyle/>
        <a:p>
          <a:endParaRPr lang="en-GB"/>
        </a:p>
      </dgm:t>
    </dgm:pt>
    <dgm:pt modelId="{9C590696-EAA4-401A-8BE5-6E09D2A82541}" type="pres">
      <dgm:prSet presAssocID="{6E7D6A84-CE6D-4F65-8D16-441974DC115A}" presName="vert1" presStyleCnt="0"/>
      <dgm:spPr/>
    </dgm:pt>
  </dgm:ptLst>
  <dgm:cxnLst>
    <dgm:cxn modelId="{A3CD1030-6AC8-44C1-B344-E2D783EA758C}" srcId="{1BAD08EB-A270-44B3-8A8D-FFD3EB483CE2}" destId="{78B1AD80-EEAE-42BD-8CAA-D75BCA8CFCBF}" srcOrd="1" destOrd="0" parTransId="{57955A5A-92F4-40F1-B23A-63F7AC0BD305}" sibTransId="{15289FC5-7FA8-42A0-A97C-54E1E3BCD167}"/>
    <dgm:cxn modelId="{6E2423FF-6B11-45DC-9F24-91312AC30D8A}" srcId="{1BAD08EB-A270-44B3-8A8D-FFD3EB483CE2}" destId="{76CCA679-8B02-41FB-AE5A-AF674CBB5F95}" srcOrd="0" destOrd="0" parTransId="{64C707A4-F413-4813-9FCC-7017E5468815}" sibTransId="{3BF6EBC7-D695-4936-AA89-32E8047413CA}"/>
    <dgm:cxn modelId="{E48BCBDC-5AA3-43DD-BB86-42C97D7D51D2}" type="presOf" srcId="{78B1AD80-EEAE-42BD-8CAA-D75BCA8CFCBF}" destId="{C2CE0DC6-60D2-4475-BC42-272B99D495DC}" srcOrd="0" destOrd="0" presId="urn:microsoft.com/office/officeart/2008/layout/LinedList"/>
    <dgm:cxn modelId="{8BAEA79D-EFDC-4A25-B4F1-CD722D110DE7}" srcId="{1BAD08EB-A270-44B3-8A8D-FFD3EB483CE2}" destId="{6E7D6A84-CE6D-4F65-8D16-441974DC115A}" srcOrd="6" destOrd="0" parTransId="{CDBFCD3C-5F12-4E2F-A340-17EF24ACA238}" sibTransId="{5B604B99-1310-4FEA-A6B6-788C6399A551}"/>
    <dgm:cxn modelId="{CC07B0D2-0835-4C95-AA80-5350A77D1DB5}" type="presOf" srcId="{76CCA679-8B02-41FB-AE5A-AF674CBB5F95}" destId="{14C1AA10-68FA-450B-911B-C3209463EA25}" srcOrd="0" destOrd="0" presId="urn:microsoft.com/office/officeart/2008/layout/LinedList"/>
    <dgm:cxn modelId="{64D9F50B-D767-411A-B3B7-58C2DCC51E8A}" type="presOf" srcId="{1BAD08EB-A270-44B3-8A8D-FFD3EB483CE2}" destId="{49E7ACD4-3D11-4653-9FCE-E56E3CD2B3DB}" srcOrd="0" destOrd="0" presId="urn:microsoft.com/office/officeart/2008/layout/LinedList"/>
    <dgm:cxn modelId="{1154E061-6E73-4E50-9043-5EDE24FAFD8A}" type="presOf" srcId="{17A19A5B-BFFD-4A32-B739-C4DCFFD42E9A}" destId="{8F233AE0-A630-492C-B976-23A5961E5825}" srcOrd="0" destOrd="0" presId="urn:microsoft.com/office/officeart/2008/layout/LinedList"/>
    <dgm:cxn modelId="{87D63408-6BE8-46E0-89E5-4CEE6CB38963}" srcId="{1BAD08EB-A270-44B3-8A8D-FFD3EB483CE2}" destId="{88C7E9BB-42B6-4FB2-9197-B76A16B3A10B}" srcOrd="5" destOrd="0" parTransId="{7D4E075F-47E3-4A2A-A380-357727CE4065}" sibTransId="{772C7301-746A-49D8-96AB-6B07C41F888D}"/>
    <dgm:cxn modelId="{DD42BBE6-E5B5-4332-A65E-30954047D653}" type="presOf" srcId="{F7341AD1-7705-4F48-A743-116463BECE70}" destId="{1F7B9020-A112-4AF4-AB27-FA03CFE30319}" srcOrd="0" destOrd="0" presId="urn:microsoft.com/office/officeart/2008/layout/LinedList"/>
    <dgm:cxn modelId="{FBD17FFE-C3E8-4E69-B023-7C0B3E9E39A5}" srcId="{1BAD08EB-A270-44B3-8A8D-FFD3EB483CE2}" destId="{17A19A5B-BFFD-4A32-B739-C4DCFFD42E9A}" srcOrd="4" destOrd="0" parTransId="{240661D9-32E1-4242-B979-D9BEBB6A600C}" sibTransId="{74866285-11F0-43FB-B653-5DFE9F2CF901}"/>
    <dgm:cxn modelId="{1CF6EB82-EEF1-469D-B786-AE70A7B7AD7B}" srcId="{1BAD08EB-A270-44B3-8A8D-FFD3EB483CE2}" destId="{F7341AD1-7705-4F48-A743-116463BECE70}" srcOrd="2" destOrd="0" parTransId="{53598739-C73E-4BD9-9DC8-153BC2EAC3E2}" sibTransId="{2BA93F6D-D766-464E-9EF5-B2F5DDF3A399}"/>
    <dgm:cxn modelId="{17B1D8C8-EDB6-48C0-9528-425A45AC7821}" srcId="{1BAD08EB-A270-44B3-8A8D-FFD3EB483CE2}" destId="{365F430A-2D52-4C95-90D5-08BF84F9DC47}" srcOrd="3" destOrd="0" parTransId="{C3EA5EAD-750A-4ED6-999A-A2BFB6311B41}" sibTransId="{84CC5C0C-4EBB-406F-9AE8-36948CBB8682}"/>
    <dgm:cxn modelId="{E13AE5D4-3E7F-414F-9C68-D35BADC66EB5}" type="presOf" srcId="{88C7E9BB-42B6-4FB2-9197-B76A16B3A10B}" destId="{D6D70954-DD7E-4596-A0E8-B227B019E8E8}" srcOrd="0" destOrd="0" presId="urn:microsoft.com/office/officeart/2008/layout/LinedList"/>
    <dgm:cxn modelId="{30132850-4BB2-41D9-B081-C56E1AA72ADE}" type="presOf" srcId="{365F430A-2D52-4C95-90D5-08BF84F9DC47}" destId="{C111D223-64AE-4E77-93F4-A932BFA16340}" srcOrd="0" destOrd="0" presId="urn:microsoft.com/office/officeart/2008/layout/LinedList"/>
    <dgm:cxn modelId="{ABD5BAC5-2410-480A-A575-6DD739976523}" type="presOf" srcId="{6E7D6A84-CE6D-4F65-8D16-441974DC115A}" destId="{E8ED8F14-C8C1-434C-90A0-1307F1FEE388}" srcOrd="0" destOrd="0" presId="urn:microsoft.com/office/officeart/2008/layout/LinedList"/>
    <dgm:cxn modelId="{6829BAD9-BD02-49DA-8116-32138E5E321B}" type="presParOf" srcId="{49E7ACD4-3D11-4653-9FCE-E56E3CD2B3DB}" destId="{DCB12915-11AF-4929-AB07-84D6489CA69A}" srcOrd="0" destOrd="0" presId="urn:microsoft.com/office/officeart/2008/layout/LinedList"/>
    <dgm:cxn modelId="{EB87A390-BD7F-43D4-8133-30C79B6810E3}" type="presParOf" srcId="{49E7ACD4-3D11-4653-9FCE-E56E3CD2B3DB}" destId="{8974694F-B3ED-46F4-B8D9-EFD87EFBCD78}" srcOrd="1" destOrd="0" presId="urn:microsoft.com/office/officeart/2008/layout/LinedList"/>
    <dgm:cxn modelId="{53B673A2-0593-4AC4-84B4-0B2909CF19B2}" type="presParOf" srcId="{8974694F-B3ED-46F4-B8D9-EFD87EFBCD78}" destId="{14C1AA10-68FA-450B-911B-C3209463EA25}" srcOrd="0" destOrd="0" presId="urn:microsoft.com/office/officeart/2008/layout/LinedList"/>
    <dgm:cxn modelId="{2807B6D4-D0C9-4FCF-8B01-EF621897A477}" type="presParOf" srcId="{8974694F-B3ED-46F4-B8D9-EFD87EFBCD78}" destId="{CB9F8BA9-489A-453F-8678-34021C54A1E6}" srcOrd="1" destOrd="0" presId="urn:microsoft.com/office/officeart/2008/layout/LinedList"/>
    <dgm:cxn modelId="{45C84FE8-F49A-4B5A-A0EF-C365BF534C08}" type="presParOf" srcId="{49E7ACD4-3D11-4653-9FCE-E56E3CD2B3DB}" destId="{0B05C392-0F5F-41B8-847F-865360419FA3}" srcOrd="2" destOrd="0" presId="urn:microsoft.com/office/officeart/2008/layout/LinedList"/>
    <dgm:cxn modelId="{A5185CAD-4366-46DE-984F-FA932285946E}" type="presParOf" srcId="{49E7ACD4-3D11-4653-9FCE-E56E3CD2B3DB}" destId="{D925F69C-666A-4622-85C8-0692C65793E8}" srcOrd="3" destOrd="0" presId="urn:microsoft.com/office/officeart/2008/layout/LinedList"/>
    <dgm:cxn modelId="{2E2C916A-6D1F-4774-815C-10D075B13A5C}" type="presParOf" srcId="{D925F69C-666A-4622-85C8-0692C65793E8}" destId="{C2CE0DC6-60D2-4475-BC42-272B99D495DC}" srcOrd="0" destOrd="0" presId="urn:microsoft.com/office/officeart/2008/layout/LinedList"/>
    <dgm:cxn modelId="{920DC54C-9AFF-4168-9961-BAADDBAE6170}" type="presParOf" srcId="{D925F69C-666A-4622-85C8-0692C65793E8}" destId="{3A464873-6191-4739-9737-8A6FB99B3C46}" srcOrd="1" destOrd="0" presId="urn:microsoft.com/office/officeart/2008/layout/LinedList"/>
    <dgm:cxn modelId="{870110C1-AE17-4166-84BF-F92A554CD99A}" type="presParOf" srcId="{49E7ACD4-3D11-4653-9FCE-E56E3CD2B3DB}" destId="{E1D3A26B-E4A9-4B93-B8DA-A9365B83C6BE}" srcOrd="4" destOrd="0" presId="urn:microsoft.com/office/officeart/2008/layout/LinedList"/>
    <dgm:cxn modelId="{A7DE7DC9-DFE1-456F-BB64-9571174CE26E}" type="presParOf" srcId="{49E7ACD4-3D11-4653-9FCE-E56E3CD2B3DB}" destId="{5049DB8A-CCA5-4A5F-97C4-033477106F27}" srcOrd="5" destOrd="0" presId="urn:microsoft.com/office/officeart/2008/layout/LinedList"/>
    <dgm:cxn modelId="{89393FB7-6788-4230-8673-09BB89EFFFE8}" type="presParOf" srcId="{5049DB8A-CCA5-4A5F-97C4-033477106F27}" destId="{1F7B9020-A112-4AF4-AB27-FA03CFE30319}" srcOrd="0" destOrd="0" presId="urn:microsoft.com/office/officeart/2008/layout/LinedList"/>
    <dgm:cxn modelId="{EAF25ABD-B2AE-4AED-B518-9CE14C0BF938}" type="presParOf" srcId="{5049DB8A-CCA5-4A5F-97C4-033477106F27}" destId="{BC233A0D-A536-4F6A-A2EE-F78BCCB29E22}" srcOrd="1" destOrd="0" presId="urn:microsoft.com/office/officeart/2008/layout/LinedList"/>
    <dgm:cxn modelId="{D4D79BC1-2E5D-4CEA-B230-BA3B6ADF27F2}" type="presParOf" srcId="{49E7ACD4-3D11-4653-9FCE-E56E3CD2B3DB}" destId="{4922B78D-D58C-4CA6-80F8-869CA006DE38}" srcOrd="6" destOrd="0" presId="urn:microsoft.com/office/officeart/2008/layout/LinedList"/>
    <dgm:cxn modelId="{FC55717E-7A39-4DD8-AFC5-996F6989E276}" type="presParOf" srcId="{49E7ACD4-3D11-4653-9FCE-E56E3CD2B3DB}" destId="{6F00C53A-DB3D-4985-AD9C-93EF993CBB2D}" srcOrd="7" destOrd="0" presId="urn:microsoft.com/office/officeart/2008/layout/LinedList"/>
    <dgm:cxn modelId="{352BCA8E-1BD7-4DC6-AFC5-0C62A5A55CB9}" type="presParOf" srcId="{6F00C53A-DB3D-4985-AD9C-93EF993CBB2D}" destId="{C111D223-64AE-4E77-93F4-A932BFA16340}" srcOrd="0" destOrd="0" presId="urn:microsoft.com/office/officeart/2008/layout/LinedList"/>
    <dgm:cxn modelId="{0CF143EA-74A4-460D-AF31-DB6EF0C6F55D}" type="presParOf" srcId="{6F00C53A-DB3D-4985-AD9C-93EF993CBB2D}" destId="{DCD751F9-A0F0-4971-B773-2D5A7BB2BE2C}" srcOrd="1" destOrd="0" presId="urn:microsoft.com/office/officeart/2008/layout/LinedList"/>
    <dgm:cxn modelId="{A522379F-C4DE-4201-B170-D034CA1E51E4}" type="presParOf" srcId="{49E7ACD4-3D11-4653-9FCE-E56E3CD2B3DB}" destId="{B59A550A-2D01-4E9F-A07A-9C2705393CAC}" srcOrd="8" destOrd="0" presId="urn:microsoft.com/office/officeart/2008/layout/LinedList"/>
    <dgm:cxn modelId="{9AA56175-ABA4-4670-9378-DAFB1C3B7D9D}" type="presParOf" srcId="{49E7ACD4-3D11-4653-9FCE-E56E3CD2B3DB}" destId="{B2CD7C7B-6C22-4E18-83C9-DDAB143760EF}" srcOrd="9" destOrd="0" presId="urn:microsoft.com/office/officeart/2008/layout/LinedList"/>
    <dgm:cxn modelId="{D2FD69E9-2239-4552-A119-78475190646A}" type="presParOf" srcId="{B2CD7C7B-6C22-4E18-83C9-DDAB143760EF}" destId="{8F233AE0-A630-492C-B976-23A5961E5825}" srcOrd="0" destOrd="0" presId="urn:microsoft.com/office/officeart/2008/layout/LinedList"/>
    <dgm:cxn modelId="{0529DB45-7A7A-4484-A9C8-2A266300CFA5}" type="presParOf" srcId="{B2CD7C7B-6C22-4E18-83C9-DDAB143760EF}" destId="{718C27CC-2F86-47B1-A559-72A6BF7AFE08}" srcOrd="1" destOrd="0" presId="urn:microsoft.com/office/officeart/2008/layout/LinedList"/>
    <dgm:cxn modelId="{2EB20855-6E7B-4F2A-8904-9A8211AC1AA1}" type="presParOf" srcId="{49E7ACD4-3D11-4653-9FCE-E56E3CD2B3DB}" destId="{09F896C9-11D5-4B4E-9870-1F05B318D4E0}" srcOrd="10" destOrd="0" presId="urn:microsoft.com/office/officeart/2008/layout/LinedList"/>
    <dgm:cxn modelId="{ACCC29AF-0CF9-4BA8-82C3-1AE7DE343E41}" type="presParOf" srcId="{49E7ACD4-3D11-4653-9FCE-E56E3CD2B3DB}" destId="{21B224DE-5DD8-484B-BAE7-2B30F3D9F178}" srcOrd="11" destOrd="0" presId="urn:microsoft.com/office/officeart/2008/layout/LinedList"/>
    <dgm:cxn modelId="{9387B003-165C-46C2-B888-A3EE877D84A9}" type="presParOf" srcId="{21B224DE-5DD8-484B-BAE7-2B30F3D9F178}" destId="{D6D70954-DD7E-4596-A0E8-B227B019E8E8}" srcOrd="0" destOrd="0" presId="urn:microsoft.com/office/officeart/2008/layout/LinedList"/>
    <dgm:cxn modelId="{550457F8-E30A-40C3-873C-18B593BDFC6E}" type="presParOf" srcId="{21B224DE-5DD8-484B-BAE7-2B30F3D9F178}" destId="{D2DB9A71-1C5D-452B-8B34-48FFDC7934B0}" srcOrd="1" destOrd="0" presId="urn:microsoft.com/office/officeart/2008/layout/LinedList"/>
    <dgm:cxn modelId="{D7AC9675-62B0-487B-859A-C4DE167E90E0}" type="presParOf" srcId="{49E7ACD4-3D11-4653-9FCE-E56E3CD2B3DB}" destId="{C12AA80E-250A-4AEE-B19E-300D35300C42}" srcOrd="12" destOrd="0" presId="urn:microsoft.com/office/officeart/2008/layout/LinedList"/>
    <dgm:cxn modelId="{BDC42F60-8F23-451A-936B-FE60D8AAEA58}" type="presParOf" srcId="{49E7ACD4-3D11-4653-9FCE-E56E3CD2B3DB}" destId="{42A7088F-FE0D-4816-8B5D-5BD6D40D7D9D}" srcOrd="13" destOrd="0" presId="urn:microsoft.com/office/officeart/2008/layout/LinedList"/>
    <dgm:cxn modelId="{B6A36056-67F7-4216-A344-366EE8BF1657}" type="presParOf" srcId="{42A7088F-FE0D-4816-8B5D-5BD6D40D7D9D}" destId="{E8ED8F14-C8C1-434C-90A0-1307F1FEE388}" srcOrd="0" destOrd="0" presId="urn:microsoft.com/office/officeart/2008/layout/LinedList"/>
    <dgm:cxn modelId="{5F51D909-458D-49BF-863F-CCAF20989483}" type="presParOf" srcId="{42A7088F-FE0D-4816-8B5D-5BD6D40D7D9D}" destId="{9C590696-EAA4-401A-8BE5-6E09D2A82541}" srcOrd="1" destOrd="0" presId="urn:microsoft.com/office/officeart/2008/layout/Lined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9FEF77B0-B7DB-4D9E-ADF5-B4D54887074D}" type="doc">
      <dgm:prSet loTypeId="urn:microsoft.com/office/officeart/2005/8/layout/arrow2" loCatId="process" qsTypeId="urn:microsoft.com/office/officeart/2005/8/quickstyle/simple1" qsCatId="simple" csTypeId="urn:microsoft.com/office/officeart/2005/8/colors/accent1_2" csCatId="accent1" phldr="1"/>
      <dgm:spPr/>
    </dgm:pt>
    <dgm:pt modelId="{8C888A6E-6C10-48FE-9A93-F330608A6E3B}">
      <dgm:prSet phldrT="[Text]"/>
      <dgm:spPr/>
      <dgm:t>
        <a:bodyPr/>
        <a:lstStyle/>
        <a:p>
          <a:r>
            <a:rPr lang="en-GB" dirty="0" smtClean="0"/>
            <a:t> </a:t>
          </a:r>
          <a:endParaRPr lang="en-GB" dirty="0"/>
        </a:p>
      </dgm:t>
    </dgm:pt>
    <dgm:pt modelId="{2B6CFFAF-3335-4DD4-8CC8-C5E5BF8813F6}" type="sibTrans" cxnId="{C59E05BD-9631-4805-8B09-00CC745D346B}">
      <dgm:prSet/>
      <dgm:spPr/>
      <dgm:t>
        <a:bodyPr/>
        <a:lstStyle/>
        <a:p>
          <a:endParaRPr lang="en-GB"/>
        </a:p>
      </dgm:t>
    </dgm:pt>
    <dgm:pt modelId="{4B031008-40BA-4509-9715-BA503C479A9E}" type="parTrans" cxnId="{C59E05BD-9631-4805-8B09-00CC745D346B}">
      <dgm:prSet/>
      <dgm:spPr/>
      <dgm:t>
        <a:bodyPr/>
        <a:lstStyle/>
        <a:p>
          <a:endParaRPr lang="en-GB"/>
        </a:p>
      </dgm:t>
    </dgm:pt>
    <dgm:pt modelId="{830EB775-6143-4C78-A7EC-0A1F5D57003A}" type="pres">
      <dgm:prSet presAssocID="{9FEF77B0-B7DB-4D9E-ADF5-B4D54887074D}" presName="arrowDiagram" presStyleCnt="0">
        <dgm:presLayoutVars>
          <dgm:chMax val="5"/>
          <dgm:dir/>
          <dgm:resizeHandles val="exact"/>
        </dgm:presLayoutVars>
      </dgm:prSet>
      <dgm:spPr/>
    </dgm:pt>
    <dgm:pt modelId="{AC0574AD-24E0-4677-9261-4B29812D789E}" type="pres">
      <dgm:prSet presAssocID="{9FEF77B0-B7DB-4D9E-ADF5-B4D54887074D}" presName="arrow" presStyleLbl="bgShp" presStyleIdx="0" presStyleCnt="1"/>
      <dgm:spPr>
        <a:solidFill>
          <a:srgbClr val="FFC000"/>
        </a:solidFill>
      </dgm:spPr>
    </dgm:pt>
    <dgm:pt modelId="{F7663A72-4A8C-4683-B27A-A24BEABE1CA3}" type="pres">
      <dgm:prSet presAssocID="{9FEF77B0-B7DB-4D9E-ADF5-B4D54887074D}" presName="arrowDiagram1" presStyleCnt="0">
        <dgm:presLayoutVars>
          <dgm:bulletEnabled val="1"/>
        </dgm:presLayoutVars>
      </dgm:prSet>
      <dgm:spPr/>
    </dgm:pt>
    <dgm:pt modelId="{CA1AABBA-ED46-4432-87D5-F04A8148DF16}" type="pres">
      <dgm:prSet presAssocID="{8C888A6E-6C10-48FE-9A93-F330608A6E3B}" presName="bullet1" presStyleLbl="node1" presStyleIdx="0" presStyleCnt="1" custLinFactX="-497297" custLinFactY="-100000" custLinFactNeighborX="-500000" custLinFactNeighborY="-116329"/>
      <dgm:spPr>
        <a:solidFill>
          <a:schemeClr val="bg1"/>
        </a:solidFill>
      </dgm:spPr>
    </dgm:pt>
    <dgm:pt modelId="{391B7759-0C01-4562-9160-AB92540EB420}" type="pres">
      <dgm:prSet presAssocID="{8C888A6E-6C10-48FE-9A93-F330608A6E3B}" presName="textBox1" presStyleLbl="revTx" presStyleIdx="0" presStyleCnt="1">
        <dgm:presLayoutVars>
          <dgm:bulletEnabled val="1"/>
        </dgm:presLayoutVars>
      </dgm:prSet>
      <dgm:spPr/>
      <dgm:t>
        <a:bodyPr/>
        <a:lstStyle/>
        <a:p>
          <a:endParaRPr lang="en-GB"/>
        </a:p>
      </dgm:t>
    </dgm:pt>
  </dgm:ptLst>
  <dgm:cxnLst>
    <dgm:cxn modelId="{C59E05BD-9631-4805-8B09-00CC745D346B}" srcId="{9FEF77B0-B7DB-4D9E-ADF5-B4D54887074D}" destId="{8C888A6E-6C10-48FE-9A93-F330608A6E3B}" srcOrd="0" destOrd="0" parTransId="{4B031008-40BA-4509-9715-BA503C479A9E}" sibTransId="{2B6CFFAF-3335-4DD4-8CC8-C5E5BF8813F6}"/>
    <dgm:cxn modelId="{EB373753-EB12-40E8-9C30-9077B9C7E30E}" type="presOf" srcId="{8C888A6E-6C10-48FE-9A93-F330608A6E3B}" destId="{391B7759-0C01-4562-9160-AB92540EB420}" srcOrd="0" destOrd="0" presId="urn:microsoft.com/office/officeart/2005/8/layout/arrow2"/>
    <dgm:cxn modelId="{6EEB9E5F-335D-4980-BD72-9D51FF65633A}" type="presOf" srcId="{9FEF77B0-B7DB-4D9E-ADF5-B4D54887074D}" destId="{830EB775-6143-4C78-A7EC-0A1F5D57003A}" srcOrd="0" destOrd="0" presId="urn:microsoft.com/office/officeart/2005/8/layout/arrow2"/>
    <dgm:cxn modelId="{A764D07E-7353-42A1-B4F7-300837E9159F}" type="presParOf" srcId="{830EB775-6143-4C78-A7EC-0A1F5D57003A}" destId="{AC0574AD-24E0-4677-9261-4B29812D789E}" srcOrd="0" destOrd="0" presId="urn:microsoft.com/office/officeart/2005/8/layout/arrow2"/>
    <dgm:cxn modelId="{28C59D35-6453-4D7B-9CFA-5923E5FD30E8}" type="presParOf" srcId="{830EB775-6143-4C78-A7EC-0A1F5D57003A}" destId="{F7663A72-4A8C-4683-B27A-A24BEABE1CA3}" srcOrd="1" destOrd="0" presId="urn:microsoft.com/office/officeart/2005/8/layout/arrow2"/>
    <dgm:cxn modelId="{3BCA6DFA-A783-4CA8-88F1-3F78E5D2A8D8}" type="presParOf" srcId="{F7663A72-4A8C-4683-B27A-A24BEABE1CA3}" destId="{CA1AABBA-ED46-4432-87D5-F04A8148DF16}" srcOrd="0" destOrd="0" presId="urn:microsoft.com/office/officeart/2005/8/layout/arrow2"/>
    <dgm:cxn modelId="{8A65BCB2-AAE5-4E27-A46D-A5A3C5E8873E}" type="presParOf" srcId="{F7663A72-4A8C-4683-B27A-A24BEABE1CA3}" destId="{391B7759-0C01-4562-9160-AB92540EB420}" srcOrd="1" destOrd="0" presId="urn:microsoft.com/office/officeart/2005/8/layout/arrow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4AA55B43-5459-450D-9A17-896239818B9A}" type="doc">
      <dgm:prSet loTypeId="urn:microsoft.com/office/officeart/2005/8/layout/vList2" loCatId="list" qsTypeId="urn:microsoft.com/office/officeart/2005/8/quickstyle/3d1" qsCatId="3D" csTypeId="urn:microsoft.com/office/officeart/2005/8/colors/accent1_2" csCatId="accent1"/>
      <dgm:spPr/>
      <dgm:t>
        <a:bodyPr/>
        <a:lstStyle/>
        <a:p>
          <a:endParaRPr lang="en-GB"/>
        </a:p>
      </dgm:t>
    </dgm:pt>
    <dgm:pt modelId="{F6D239BF-0EDF-40FE-BA02-E98DE51361D2}">
      <dgm:prSet/>
      <dgm:spPr/>
      <dgm:t>
        <a:bodyPr/>
        <a:lstStyle/>
        <a:p>
          <a:pPr rtl="0"/>
          <a:r>
            <a:rPr lang="en-GB" b="1" dirty="0" smtClean="0"/>
            <a:t>JESIP Training Products</a:t>
          </a:r>
          <a:endParaRPr lang="en-GB" dirty="0"/>
        </a:p>
      </dgm:t>
    </dgm:pt>
    <dgm:pt modelId="{1EF6F6AC-2F8E-473A-BAAD-AA8C9D27FA35}" type="parTrans" cxnId="{ECFA5218-03A5-4F3E-B3D1-4C1097FA4E20}">
      <dgm:prSet/>
      <dgm:spPr/>
      <dgm:t>
        <a:bodyPr/>
        <a:lstStyle/>
        <a:p>
          <a:endParaRPr lang="en-GB"/>
        </a:p>
      </dgm:t>
    </dgm:pt>
    <dgm:pt modelId="{D14D27BB-3DC7-43AE-A5CF-B507C4EAC73F}" type="sibTrans" cxnId="{ECFA5218-03A5-4F3E-B3D1-4C1097FA4E20}">
      <dgm:prSet/>
      <dgm:spPr/>
      <dgm:t>
        <a:bodyPr/>
        <a:lstStyle/>
        <a:p>
          <a:endParaRPr lang="en-GB"/>
        </a:p>
      </dgm:t>
    </dgm:pt>
    <dgm:pt modelId="{B108222A-22FE-445D-9879-4191AFF24A03}" type="pres">
      <dgm:prSet presAssocID="{4AA55B43-5459-450D-9A17-896239818B9A}" presName="linear" presStyleCnt="0">
        <dgm:presLayoutVars>
          <dgm:animLvl val="lvl"/>
          <dgm:resizeHandles val="exact"/>
        </dgm:presLayoutVars>
      </dgm:prSet>
      <dgm:spPr/>
      <dgm:t>
        <a:bodyPr/>
        <a:lstStyle/>
        <a:p>
          <a:endParaRPr lang="en-GB"/>
        </a:p>
      </dgm:t>
    </dgm:pt>
    <dgm:pt modelId="{8AAF6F16-BFF0-4811-BA89-5CCC072157CA}" type="pres">
      <dgm:prSet presAssocID="{F6D239BF-0EDF-40FE-BA02-E98DE51361D2}" presName="parentText" presStyleLbl="node1" presStyleIdx="0" presStyleCnt="1" custLinFactNeighborY="-14456">
        <dgm:presLayoutVars>
          <dgm:chMax val="0"/>
          <dgm:bulletEnabled val="1"/>
        </dgm:presLayoutVars>
      </dgm:prSet>
      <dgm:spPr/>
      <dgm:t>
        <a:bodyPr/>
        <a:lstStyle/>
        <a:p>
          <a:endParaRPr lang="en-GB"/>
        </a:p>
      </dgm:t>
    </dgm:pt>
  </dgm:ptLst>
  <dgm:cxnLst>
    <dgm:cxn modelId="{A963F26C-E4FF-40ED-A268-E481AAF8C7D3}" type="presOf" srcId="{4AA55B43-5459-450D-9A17-896239818B9A}" destId="{B108222A-22FE-445D-9879-4191AFF24A03}" srcOrd="0" destOrd="0" presId="urn:microsoft.com/office/officeart/2005/8/layout/vList2"/>
    <dgm:cxn modelId="{ECFA5218-03A5-4F3E-B3D1-4C1097FA4E20}" srcId="{4AA55B43-5459-450D-9A17-896239818B9A}" destId="{F6D239BF-0EDF-40FE-BA02-E98DE51361D2}" srcOrd="0" destOrd="0" parTransId="{1EF6F6AC-2F8E-473A-BAAD-AA8C9D27FA35}" sibTransId="{D14D27BB-3DC7-43AE-A5CF-B507C4EAC73F}"/>
    <dgm:cxn modelId="{A16B32D6-20BC-40F3-8A69-9316ADEA7C70}" type="presOf" srcId="{F6D239BF-0EDF-40FE-BA02-E98DE51361D2}" destId="{8AAF6F16-BFF0-4811-BA89-5CCC072157CA}" srcOrd="0" destOrd="0" presId="urn:microsoft.com/office/officeart/2005/8/layout/vList2"/>
    <dgm:cxn modelId="{E5E47D5B-CB57-4851-BDB8-B571217E6086}" type="presParOf" srcId="{B108222A-22FE-445D-9879-4191AFF24A03}" destId="{8AAF6F16-BFF0-4811-BA89-5CCC072157CA}" srcOrd="0" destOrd="0" presId="urn:microsoft.com/office/officeart/2005/8/layout/vList2"/>
  </dgm:cxnLst>
  <dgm:bg/>
  <dgm:whole/>
  <dgm:extLst>
    <a:ext uri="http://schemas.microsoft.com/office/drawing/2008/diagram">
      <dsp:dataModelExt xmlns:dsp="http://schemas.microsoft.com/office/drawing/2008/diagram" relId="rId14"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2E5F0A8-337B-457A-854F-0A13D55C472E}" type="doc">
      <dgm:prSet loTypeId="urn:microsoft.com/office/officeart/2005/8/layout/lProcess2" loCatId="list" qsTypeId="urn:microsoft.com/office/officeart/2005/8/quickstyle/simple4" qsCatId="simple" csTypeId="urn:microsoft.com/office/officeart/2005/8/colors/accent1_2" csCatId="accent1" phldr="1"/>
      <dgm:spPr/>
      <dgm:t>
        <a:bodyPr/>
        <a:lstStyle/>
        <a:p>
          <a:endParaRPr lang="en-GB"/>
        </a:p>
      </dgm:t>
    </dgm:pt>
    <dgm:pt modelId="{CFDBE999-F16A-4C36-946A-F364108CA10E}">
      <dgm:prSet phldrT="[Text]"/>
      <dgm:spPr/>
      <dgm:t>
        <a:bodyPr/>
        <a:lstStyle/>
        <a:p>
          <a:r>
            <a:rPr lang="en-GB" dirty="0" smtClean="0"/>
            <a:t>South Central</a:t>
          </a:r>
          <a:endParaRPr lang="en-GB" dirty="0"/>
        </a:p>
      </dgm:t>
    </dgm:pt>
    <dgm:pt modelId="{5EA03D60-9A57-456F-916E-23D44A2362E0}" type="parTrans" cxnId="{3668C5D6-8562-4786-B2DC-0BBF13C557A1}">
      <dgm:prSet/>
      <dgm:spPr/>
      <dgm:t>
        <a:bodyPr/>
        <a:lstStyle/>
        <a:p>
          <a:endParaRPr lang="en-GB"/>
        </a:p>
      </dgm:t>
    </dgm:pt>
    <dgm:pt modelId="{B21B69C6-5F26-40DA-9164-73767889C968}" type="sibTrans" cxnId="{3668C5D6-8562-4786-B2DC-0BBF13C557A1}">
      <dgm:prSet/>
      <dgm:spPr/>
      <dgm:t>
        <a:bodyPr/>
        <a:lstStyle/>
        <a:p>
          <a:endParaRPr lang="en-GB"/>
        </a:p>
      </dgm:t>
    </dgm:pt>
    <dgm:pt modelId="{2D1754E4-248A-447E-983A-4DA6D56FEB38}">
      <dgm:prSet phldrT="[Text]"/>
      <dgm:spPr/>
      <dgm:t>
        <a:bodyPr/>
        <a:lstStyle/>
        <a:p>
          <a:pPr rtl="0"/>
          <a:r>
            <a:rPr lang="en-GB" b="0" i="0" u="none" dirty="0" smtClean="0"/>
            <a:t>Thames Valley Police</a:t>
          </a:r>
          <a:endParaRPr lang="en-GB" b="0" dirty="0"/>
        </a:p>
      </dgm:t>
    </dgm:pt>
    <dgm:pt modelId="{9DC798BB-7E54-46CF-8E7E-A0FED2B7962E}" type="parTrans" cxnId="{B21F4DD0-23CE-4F03-8A7B-D956376B1A0E}">
      <dgm:prSet/>
      <dgm:spPr/>
      <dgm:t>
        <a:bodyPr/>
        <a:lstStyle/>
        <a:p>
          <a:endParaRPr lang="en-GB"/>
        </a:p>
      </dgm:t>
    </dgm:pt>
    <dgm:pt modelId="{00B10439-07B3-4887-96BF-D9EB3038FFC9}" type="sibTrans" cxnId="{B21F4DD0-23CE-4F03-8A7B-D956376B1A0E}">
      <dgm:prSet/>
      <dgm:spPr/>
      <dgm:t>
        <a:bodyPr/>
        <a:lstStyle/>
        <a:p>
          <a:endParaRPr lang="en-GB"/>
        </a:p>
      </dgm:t>
    </dgm:pt>
    <dgm:pt modelId="{D65CDB5B-3ADB-46F4-9188-39CBDE13D389}">
      <dgm:prSet phldrT="[Text]"/>
      <dgm:spPr/>
      <dgm:t>
        <a:bodyPr/>
        <a:lstStyle/>
        <a:p>
          <a:r>
            <a:rPr lang="en-GB" dirty="0" smtClean="0"/>
            <a:t>West Midlands</a:t>
          </a:r>
          <a:endParaRPr lang="en-GB" dirty="0"/>
        </a:p>
      </dgm:t>
    </dgm:pt>
    <dgm:pt modelId="{64901526-0545-4164-BAC2-2E7E80FCE45A}" type="parTrans" cxnId="{994C4032-5544-4608-B09E-DB21A4B3F118}">
      <dgm:prSet/>
      <dgm:spPr/>
      <dgm:t>
        <a:bodyPr/>
        <a:lstStyle/>
        <a:p>
          <a:endParaRPr lang="en-GB"/>
        </a:p>
      </dgm:t>
    </dgm:pt>
    <dgm:pt modelId="{2509B17C-7CA6-4500-847A-0A021F6D386D}" type="sibTrans" cxnId="{994C4032-5544-4608-B09E-DB21A4B3F118}">
      <dgm:prSet/>
      <dgm:spPr/>
      <dgm:t>
        <a:bodyPr/>
        <a:lstStyle/>
        <a:p>
          <a:endParaRPr lang="en-GB"/>
        </a:p>
      </dgm:t>
    </dgm:pt>
    <dgm:pt modelId="{AF5BCCFF-9675-4E30-AE2D-2BC6FAA245AA}">
      <dgm:prSet phldrT="[Text]"/>
      <dgm:spPr/>
      <dgm:t>
        <a:bodyPr/>
        <a:lstStyle/>
        <a:p>
          <a:pPr rtl="0"/>
          <a:r>
            <a:rPr lang="en-GB" b="0" i="0" u="none" dirty="0" smtClean="0"/>
            <a:t>W. Mercia &amp; Warwickshire Police</a:t>
          </a:r>
          <a:endParaRPr lang="en-GB" b="0" dirty="0"/>
        </a:p>
      </dgm:t>
    </dgm:pt>
    <dgm:pt modelId="{95AFA21A-0669-40BC-B6AC-341B681BC717}" type="parTrans" cxnId="{72288816-D89C-48FA-BBE6-91ED761780F0}">
      <dgm:prSet/>
      <dgm:spPr/>
      <dgm:t>
        <a:bodyPr/>
        <a:lstStyle/>
        <a:p>
          <a:endParaRPr lang="en-GB"/>
        </a:p>
      </dgm:t>
    </dgm:pt>
    <dgm:pt modelId="{8C1CA374-5624-4AC1-9AE4-E17645A95CB9}" type="sibTrans" cxnId="{72288816-D89C-48FA-BBE6-91ED761780F0}">
      <dgm:prSet/>
      <dgm:spPr/>
      <dgm:t>
        <a:bodyPr/>
        <a:lstStyle/>
        <a:p>
          <a:endParaRPr lang="en-GB"/>
        </a:p>
      </dgm:t>
    </dgm:pt>
    <dgm:pt modelId="{4973FBD3-685A-41F7-A50D-BDA888C00FCA}">
      <dgm:prSet phldrT="[Text]"/>
      <dgm:spPr/>
      <dgm:t>
        <a:bodyPr/>
        <a:lstStyle/>
        <a:p>
          <a:r>
            <a:rPr lang="en-GB" dirty="0" smtClean="0"/>
            <a:t>East Midlands</a:t>
          </a:r>
          <a:endParaRPr lang="en-GB" dirty="0"/>
        </a:p>
      </dgm:t>
    </dgm:pt>
    <dgm:pt modelId="{87F005EE-CD23-419A-84EC-E50487D0C5EC}" type="parTrans" cxnId="{F2E4888E-1DAB-4D59-81AA-9CC80A264B4C}">
      <dgm:prSet/>
      <dgm:spPr/>
      <dgm:t>
        <a:bodyPr/>
        <a:lstStyle/>
        <a:p>
          <a:endParaRPr lang="en-GB"/>
        </a:p>
      </dgm:t>
    </dgm:pt>
    <dgm:pt modelId="{CA2BDE3E-E7DE-4EE5-8A6C-8ACCA5ADEA16}" type="sibTrans" cxnId="{F2E4888E-1DAB-4D59-81AA-9CC80A264B4C}">
      <dgm:prSet/>
      <dgm:spPr/>
      <dgm:t>
        <a:bodyPr/>
        <a:lstStyle/>
        <a:p>
          <a:endParaRPr lang="en-GB"/>
        </a:p>
      </dgm:t>
    </dgm:pt>
    <dgm:pt modelId="{AF5CE871-3FF6-4437-ACAD-5E485AE7A5A0}">
      <dgm:prSet phldrT="[Text]"/>
      <dgm:spPr/>
      <dgm:t>
        <a:bodyPr/>
        <a:lstStyle/>
        <a:p>
          <a:pPr rtl="0"/>
          <a:r>
            <a:rPr lang="en-GB" b="0" i="0" u="none" dirty="0" smtClean="0"/>
            <a:t>Derbyshire FRS</a:t>
          </a:r>
          <a:endParaRPr lang="en-GB" b="0" dirty="0"/>
        </a:p>
      </dgm:t>
    </dgm:pt>
    <dgm:pt modelId="{10D89A78-FDCA-4137-96EE-20411008319B}" type="parTrans" cxnId="{BD81B403-7668-47B0-B144-C9B757A209A2}">
      <dgm:prSet/>
      <dgm:spPr/>
      <dgm:t>
        <a:bodyPr/>
        <a:lstStyle/>
        <a:p>
          <a:endParaRPr lang="en-GB"/>
        </a:p>
      </dgm:t>
    </dgm:pt>
    <dgm:pt modelId="{48CD753A-5385-4ADA-9680-3653085800BD}" type="sibTrans" cxnId="{BD81B403-7668-47B0-B144-C9B757A209A2}">
      <dgm:prSet/>
      <dgm:spPr/>
      <dgm:t>
        <a:bodyPr/>
        <a:lstStyle/>
        <a:p>
          <a:endParaRPr lang="en-GB"/>
        </a:p>
      </dgm:t>
    </dgm:pt>
    <dgm:pt modelId="{46A77F06-A150-46D8-ACDE-C026223FC4D1}">
      <dgm:prSet phldrT="[Text]"/>
      <dgm:spPr/>
      <dgm:t>
        <a:bodyPr/>
        <a:lstStyle/>
        <a:p>
          <a:r>
            <a:rPr lang="en-GB" dirty="0" smtClean="0"/>
            <a:t>South East Coast</a:t>
          </a:r>
          <a:endParaRPr lang="en-GB" dirty="0"/>
        </a:p>
      </dgm:t>
    </dgm:pt>
    <dgm:pt modelId="{AC455A78-57A3-4D44-98E1-65F6EB8559E6}" type="parTrans" cxnId="{42B30C48-CE42-4E44-A129-B9C5DFD85ABD}">
      <dgm:prSet/>
      <dgm:spPr/>
      <dgm:t>
        <a:bodyPr/>
        <a:lstStyle/>
        <a:p>
          <a:endParaRPr lang="en-GB"/>
        </a:p>
      </dgm:t>
    </dgm:pt>
    <dgm:pt modelId="{9FA4596E-835B-41D1-AD58-71DC1177B2B1}" type="sibTrans" cxnId="{42B30C48-CE42-4E44-A129-B9C5DFD85ABD}">
      <dgm:prSet/>
      <dgm:spPr/>
      <dgm:t>
        <a:bodyPr/>
        <a:lstStyle/>
        <a:p>
          <a:endParaRPr lang="en-GB"/>
        </a:p>
      </dgm:t>
    </dgm:pt>
    <dgm:pt modelId="{B6F4BA19-5B03-476E-A6E7-2566845F7524}">
      <dgm:prSet phldrT="[Text]"/>
      <dgm:spPr/>
      <dgm:t>
        <a:bodyPr/>
        <a:lstStyle/>
        <a:p>
          <a:r>
            <a:rPr lang="en-GB" dirty="0" smtClean="0"/>
            <a:t>South West</a:t>
          </a:r>
          <a:endParaRPr lang="en-GB" dirty="0"/>
        </a:p>
      </dgm:t>
    </dgm:pt>
    <dgm:pt modelId="{6B01D2FE-1A1F-49CE-9202-EB5EF9C91766}" type="parTrans" cxnId="{ECAC1356-3B79-48AA-91FF-233A8A026CFD}">
      <dgm:prSet/>
      <dgm:spPr/>
      <dgm:t>
        <a:bodyPr/>
        <a:lstStyle/>
        <a:p>
          <a:endParaRPr lang="en-GB"/>
        </a:p>
      </dgm:t>
    </dgm:pt>
    <dgm:pt modelId="{62A396E0-8F25-44CD-9386-AF7067FF5EC2}" type="sibTrans" cxnId="{ECAC1356-3B79-48AA-91FF-233A8A026CFD}">
      <dgm:prSet/>
      <dgm:spPr/>
      <dgm:t>
        <a:bodyPr/>
        <a:lstStyle/>
        <a:p>
          <a:endParaRPr lang="en-GB"/>
        </a:p>
      </dgm:t>
    </dgm:pt>
    <dgm:pt modelId="{DA3F3731-E668-4FAF-BAC2-49D31B3D9B0C}">
      <dgm:prSet/>
      <dgm:spPr/>
      <dgm:t>
        <a:bodyPr/>
        <a:lstStyle/>
        <a:p>
          <a:r>
            <a:rPr lang="en-GB" b="0" i="0" u="none" dirty="0" smtClean="0"/>
            <a:t>Hampshire and IOW FRS</a:t>
          </a:r>
          <a:endParaRPr lang="en-GB" b="0" dirty="0"/>
        </a:p>
      </dgm:t>
    </dgm:pt>
    <dgm:pt modelId="{7C45EA4A-3E94-45B3-B939-17B6CCC61ACD}" type="parTrans" cxnId="{5FA144E5-8EE8-4DD0-AE90-A2DF00609B5F}">
      <dgm:prSet/>
      <dgm:spPr/>
      <dgm:t>
        <a:bodyPr/>
        <a:lstStyle/>
        <a:p>
          <a:endParaRPr lang="en-GB"/>
        </a:p>
      </dgm:t>
    </dgm:pt>
    <dgm:pt modelId="{3D24FE7F-7AA6-42D1-8E61-EDC3BC4ACCD3}" type="sibTrans" cxnId="{5FA144E5-8EE8-4DD0-AE90-A2DF00609B5F}">
      <dgm:prSet/>
      <dgm:spPr/>
      <dgm:t>
        <a:bodyPr/>
        <a:lstStyle/>
        <a:p>
          <a:endParaRPr lang="en-GB"/>
        </a:p>
      </dgm:t>
    </dgm:pt>
    <dgm:pt modelId="{47EDEDC6-5D58-4EA1-A874-0B4585C30848}">
      <dgm:prSet/>
      <dgm:spPr/>
      <dgm:t>
        <a:bodyPr/>
        <a:lstStyle/>
        <a:p>
          <a:r>
            <a:rPr lang="en-GB" b="0" i="0" u="none" dirty="0" smtClean="0"/>
            <a:t>Royal Berkshire FRS </a:t>
          </a:r>
          <a:endParaRPr lang="en-GB" b="0" dirty="0"/>
        </a:p>
      </dgm:t>
    </dgm:pt>
    <dgm:pt modelId="{4D563F5D-6160-4C88-A6A8-84B4B1EFF32C}" type="parTrans" cxnId="{5A6CD20D-6BE4-47A1-B47D-5ED79D7D5A09}">
      <dgm:prSet/>
      <dgm:spPr/>
      <dgm:t>
        <a:bodyPr/>
        <a:lstStyle/>
        <a:p>
          <a:endParaRPr lang="en-GB"/>
        </a:p>
      </dgm:t>
    </dgm:pt>
    <dgm:pt modelId="{948C1521-706B-4C1D-A618-5A0FB95BD370}" type="sibTrans" cxnId="{5A6CD20D-6BE4-47A1-B47D-5ED79D7D5A09}">
      <dgm:prSet/>
      <dgm:spPr/>
      <dgm:t>
        <a:bodyPr/>
        <a:lstStyle/>
        <a:p>
          <a:endParaRPr lang="en-GB"/>
        </a:p>
      </dgm:t>
    </dgm:pt>
    <dgm:pt modelId="{DEB1F48B-9EA7-4043-A73F-42307D2F9935}">
      <dgm:prSet/>
      <dgm:spPr/>
      <dgm:t>
        <a:bodyPr/>
        <a:lstStyle/>
        <a:p>
          <a:r>
            <a:rPr lang="en-GB" b="0" i="0" u="none" dirty="0" smtClean="0"/>
            <a:t>Hampshire Constabulary</a:t>
          </a:r>
          <a:endParaRPr lang="en-GB" b="0" dirty="0"/>
        </a:p>
      </dgm:t>
    </dgm:pt>
    <dgm:pt modelId="{6F895110-0461-47D5-B7A7-7EC7B77F932A}" type="parTrans" cxnId="{EF5961FB-2523-4CA3-BC75-19302EDF3C32}">
      <dgm:prSet/>
      <dgm:spPr/>
      <dgm:t>
        <a:bodyPr/>
        <a:lstStyle/>
        <a:p>
          <a:endParaRPr lang="en-GB"/>
        </a:p>
      </dgm:t>
    </dgm:pt>
    <dgm:pt modelId="{DCA37594-CAE4-438D-B8BB-DA6AD186BF24}" type="sibTrans" cxnId="{EF5961FB-2523-4CA3-BC75-19302EDF3C32}">
      <dgm:prSet/>
      <dgm:spPr/>
      <dgm:t>
        <a:bodyPr/>
        <a:lstStyle/>
        <a:p>
          <a:endParaRPr lang="en-GB"/>
        </a:p>
      </dgm:t>
    </dgm:pt>
    <dgm:pt modelId="{7E0BFD15-EED4-4406-9202-BB7889DB8E56}">
      <dgm:prSet/>
      <dgm:spPr/>
      <dgm:t>
        <a:bodyPr/>
        <a:lstStyle/>
        <a:p>
          <a:r>
            <a:rPr lang="en-GB" b="0" i="0" u="none" dirty="0" smtClean="0"/>
            <a:t>South Central Ambulance Service</a:t>
          </a:r>
          <a:endParaRPr lang="en-GB" b="0" dirty="0"/>
        </a:p>
      </dgm:t>
    </dgm:pt>
    <dgm:pt modelId="{D2C2B29E-0428-4EC8-9C59-02A1BA8F2C2B}" type="parTrans" cxnId="{AA4A9298-558B-4377-B56B-2BDCB3256E58}">
      <dgm:prSet/>
      <dgm:spPr/>
      <dgm:t>
        <a:bodyPr/>
        <a:lstStyle/>
        <a:p>
          <a:endParaRPr lang="en-GB"/>
        </a:p>
      </dgm:t>
    </dgm:pt>
    <dgm:pt modelId="{8D17974E-6D7D-47C9-8698-D4D570FC4CFF}" type="sibTrans" cxnId="{AA4A9298-558B-4377-B56B-2BDCB3256E58}">
      <dgm:prSet/>
      <dgm:spPr/>
      <dgm:t>
        <a:bodyPr/>
        <a:lstStyle/>
        <a:p>
          <a:endParaRPr lang="en-GB"/>
        </a:p>
      </dgm:t>
    </dgm:pt>
    <dgm:pt modelId="{35C6349C-271D-4ACA-8188-1D726BEC3F61}">
      <dgm:prSet/>
      <dgm:spPr/>
      <dgm:t>
        <a:bodyPr/>
        <a:lstStyle/>
        <a:p>
          <a:r>
            <a:rPr lang="en-GB" b="0" i="0" u="none" dirty="0" smtClean="0"/>
            <a:t>Oxfordshire FRS</a:t>
          </a:r>
          <a:endParaRPr lang="en-GB" b="0" dirty="0"/>
        </a:p>
      </dgm:t>
    </dgm:pt>
    <dgm:pt modelId="{811ED829-773C-4570-9E50-5903B712596F}" type="parTrans" cxnId="{3749891E-9C84-48E2-AC4B-73A4B2CDEC54}">
      <dgm:prSet/>
      <dgm:spPr/>
      <dgm:t>
        <a:bodyPr/>
        <a:lstStyle/>
        <a:p>
          <a:endParaRPr lang="en-GB"/>
        </a:p>
      </dgm:t>
    </dgm:pt>
    <dgm:pt modelId="{BB953D72-5AD1-4842-A057-39CC291CE0E0}" type="sibTrans" cxnId="{3749891E-9C84-48E2-AC4B-73A4B2CDEC54}">
      <dgm:prSet/>
      <dgm:spPr/>
      <dgm:t>
        <a:bodyPr/>
        <a:lstStyle/>
        <a:p>
          <a:endParaRPr lang="en-GB"/>
        </a:p>
      </dgm:t>
    </dgm:pt>
    <dgm:pt modelId="{1F95D623-EAFB-4A11-994D-20EAE12929D8}">
      <dgm:prSet/>
      <dgm:spPr/>
      <dgm:t>
        <a:bodyPr/>
        <a:lstStyle/>
        <a:p>
          <a:r>
            <a:rPr lang="en-GB" b="0" i="0" u="none" dirty="0" smtClean="0"/>
            <a:t>Staffs FRS</a:t>
          </a:r>
          <a:endParaRPr lang="en-GB" b="0" dirty="0"/>
        </a:p>
      </dgm:t>
    </dgm:pt>
    <dgm:pt modelId="{5AA79BC7-2633-48E6-8FC5-909A3020C9A2}" type="parTrans" cxnId="{D3261B92-294C-40BA-BE34-ED72E9E10F4B}">
      <dgm:prSet/>
      <dgm:spPr/>
      <dgm:t>
        <a:bodyPr/>
        <a:lstStyle/>
        <a:p>
          <a:endParaRPr lang="en-GB"/>
        </a:p>
      </dgm:t>
    </dgm:pt>
    <dgm:pt modelId="{F8006161-E2E7-4C62-977B-E23C7EF41C1A}" type="sibTrans" cxnId="{D3261B92-294C-40BA-BE34-ED72E9E10F4B}">
      <dgm:prSet/>
      <dgm:spPr/>
      <dgm:t>
        <a:bodyPr/>
        <a:lstStyle/>
        <a:p>
          <a:endParaRPr lang="en-GB"/>
        </a:p>
      </dgm:t>
    </dgm:pt>
    <dgm:pt modelId="{0124FB97-BA43-4BB5-92E5-AFE37D7EC29F}">
      <dgm:prSet/>
      <dgm:spPr/>
      <dgm:t>
        <a:bodyPr/>
        <a:lstStyle/>
        <a:p>
          <a:r>
            <a:rPr lang="en-GB" b="0" i="0" u="none" dirty="0" smtClean="0"/>
            <a:t>Shropshire FRS</a:t>
          </a:r>
          <a:endParaRPr lang="en-GB" b="0" dirty="0"/>
        </a:p>
      </dgm:t>
    </dgm:pt>
    <dgm:pt modelId="{8DD6753D-AAD6-4BA0-AFD4-DF5AB4182E79}" type="parTrans" cxnId="{14E1941D-8E50-4BDD-B812-2D4B01E092B5}">
      <dgm:prSet/>
      <dgm:spPr/>
      <dgm:t>
        <a:bodyPr/>
        <a:lstStyle/>
        <a:p>
          <a:endParaRPr lang="en-GB"/>
        </a:p>
      </dgm:t>
    </dgm:pt>
    <dgm:pt modelId="{DBA38811-39EF-408F-A07E-FC2CF3BDF151}" type="sibTrans" cxnId="{14E1941D-8E50-4BDD-B812-2D4B01E092B5}">
      <dgm:prSet/>
      <dgm:spPr/>
      <dgm:t>
        <a:bodyPr/>
        <a:lstStyle/>
        <a:p>
          <a:endParaRPr lang="en-GB"/>
        </a:p>
      </dgm:t>
    </dgm:pt>
    <dgm:pt modelId="{61608552-899F-4ECF-9360-F305AE864D5C}">
      <dgm:prSet/>
      <dgm:spPr/>
      <dgm:t>
        <a:bodyPr/>
        <a:lstStyle/>
        <a:p>
          <a:r>
            <a:rPr lang="en-GB" b="0" i="0" u="none" dirty="0" smtClean="0"/>
            <a:t>West </a:t>
          </a:r>
          <a:r>
            <a:rPr lang="en-GB" b="0" i="0" u="none" dirty="0" err="1" smtClean="0"/>
            <a:t>Mids</a:t>
          </a:r>
          <a:r>
            <a:rPr lang="en-GB" b="0" i="0" u="none" dirty="0" smtClean="0"/>
            <a:t> FRS</a:t>
          </a:r>
          <a:endParaRPr lang="en-GB" b="0" dirty="0"/>
        </a:p>
      </dgm:t>
    </dgm:pt>
    <dgm:pt modelId="{9A2201F3-E490-411D-96F4-11914FBFB749}" type="parTrans" cxnId="{F560505E-F317-4C0A-A7A1-9B36EFC400CE}">
      <dgm:prSet/>
      <dgm:spPr/>
      <dgm:t>
        <a:bodyPr/>
        <a:lstStyle/>
        <a:p>
          <a:endParaRPr lang="en-GB"/>
        </a:p>
      </dgm:t>
    </dgm:pt>
    <dgm:pt modelId="{8776F43D-3DD1-4CDD-884C-E1AD1C20DAC9}" type="sibTrans" cxnId="{F560505E-F317-4C0A-A7A1-9B36EFC400CE}">
      <dgm:prSet/>
      <dgm:spPr/>
      <dgm:t>
        <a:bodyPr/>
        <a:lstStyle/>
        <a:p>
          <a:endParaRPr lang="en-GB"/>
        </a:p>
      </dgm:t>
    </dgm:pt>
    <dgm:pt modelId="{78D10F16-B81C-4C6D-8930-A5C11A35FDB0}">
      <dgm:prSet/>
      <dgm:spPr/>
      <dgm:t>
        <a:bodyPr/>
        <a:lstStyle/>
        <a:p>
          <a:r>
            <a:rPr lang="en-GB" b="0" i="0" u="none" dirty="0" smtClean="0"/>
            <a:t>Hereford &amp; </a:t>
          </a:r>
          <a:r>
            <a:rPr lang="en-GB" b="0" i="0" u="none" dirty="0" err="1" smtClean="0"/>
            <a:t>Worcs</a:t>
          </a:r>
          <a:r>
            <a:rPr lang="en-GB" b="0" i="0" u="none" dirty="0" smtClean="0"/>
            <a:t> FRS</a:t>
          </a:r>
          <a:endParaRPr lang="en-GB" b="0" dirty="0"/>
        </a:p>
      </dgm:t>
    </dgm:pt>
    <dgm:pt modelId="{DAE76C71-9AA2-4264-A767-972C98EDB62C}" type="parTrans" cxnId="{4DD0B1D0-280E-4533-BC6C-1D8E4FD71748}">
      <dgm:prSet/>
      <dgm:spPr/>
      <dgm:t>
        <a:bodyPr/>
        <a:lstStyle/>
        <a:p>
          <a:endParaRPr lang="en-GB"/>
        </a:p>
      </dgm:t>
    </dgm:pt>
    <dgm:pt modelId="{A065D690-8A0E-47AD-89D4-5AC566143405}" type="sibTrans" cxnId="{4DD0B1D0-280E-4533-BC6C-1D8E4FD71748}">
      <dgm:prSet/>
      <dgm:spPr/>
      <dgm:t>
        <a:bodyPr/>
        <a:lstStyle/>
        <a:p>
          <a:endParaRPr lang="en-GB"/>
        </a:p>
      </dgm:t>
    </dgm:pt>
    <dgm:pt modelId="{3BF71124-4BB3-4934-BB82-E3E06359E230}">
      <dgm:prSet/>
      <dgm:spPr/>
      <dgm:t>
        <a:bodyPr/>
        <a:lstStyle/>
        <a:p>
          <a:r>
            <a:rPr lang="en-GB" b="0" i="0" u="none" dirty="0" smtClean="0"/>
            <a:t>Warwickshire FRS</a:t>
          </a:r>
          <a:endParaRPr lang="en-GB" b="0" dirty="0"/>
        </a:p>
      </dgm:t>
    </dgm:pt>
    <dgm:pt modelId="{0391455B-8D7C-4CAF-9021-6CB982D17861}" type="parTrans" cxnId="{9006F462-7C02-48A5-A90B-CC04D031B5B2}">
      <dgm:prSet/>
      <dgm:spPr/>
      <dgm:t>
        <a:bodyPr/>
        <a:lstStyle/>
        <a:p>
          <a:endParaRPr lang="en-GB"/>
        </a:p>
      </dgm:t>
    </dgm:pt>
    <dgm:pt modelId="{541BF576-AED7-4A23-859B-AAE182485DDD}" type="sibTrans" cxnId="{9006F462-7C02-48A5-A90B-CC04D031B5B2}">
      <dgm:prSet/>
      <dgm:spPr/>
      <dgm:t>
        <a:bodyPr/>
        <a:lstStyle/>
        <a:p>
          <a:endParaRPr lang="en-GB"/>
        </a:p>
      </dgm:t>
    </dgm:pt>
    <dgm:pt modelId="{E923B86B-EA01-453D-868C-3037F2BB6585}">
      <dgm:prSet/>
      <dgm:spPr/>
      <dgm:t>
        <a:bodyPr/>
        <a:lstStyle/>
        <a:p>
          <a:r>
            <a:rPr lang="en-GB" b="0" i="0" u="none" dirty="0" smtClean="0"/>
            <a:t>West </a:t>
          </a:r>
          <a:r>
            <a:rPr lang="en-GB" b="0" i="0" u="none" dirty="0" err="1" smtClean="0"/>
            <a:t>Mids</a:t>
          </a:r>
          <a:r>
            <a:rPr lang="en-GB" b="0" i="0" u="none" dirty="0" smtClean="0"/>
            <a:t> Ambulance</a:t>
          </a:r>
          <a:endParaRPr lang="en-GB" b="0" dirty="0"/>
        </a:p>
      </dgm:t>
    </dgm:pt>
    <dgm:pt modelId="{C5BB28CA-DF9D-4B78-B863-C17F487029BD}" type="parTrans" cxnId="{5B6AD008-75AE-4A47-8EED-C671919C372B}">
      <dgm:prSet/>
      <dgm:spPr/>
      <dgm:t>
        <a:bodyPr/>
        <a:lstStyle/>
        <a:p>
          <a:endParaRPr lang="en-GB"/>
        </a:p>
      </dgm:t>
    </dgm:pt>
    <dgm:pt modelId="{A4E19342-E5D6-4722-8826-4FE4C86720A5}" type="sibTrans" cxnId="{5B6AD008-75AE-4A47-8EED-C671919C372B}">
      <dgm:prSet/>
      <dgm:spPr/>
      <dgm:t>
        <a:bodyPr/>
        <a:lstStyle/>
        <a:p>
          <a:endParaRPr lang="en-GB"/>
        </a:p>
      </dgm:t>
    </dgm:pt>
    <dgm:pt modelId="{4B03DB6E-44F9-46C6-8472-C0AA74E27A8D}">
      <dgm:prSet/>
      <dgm:spPr/>
      <dgm:t>
        <a:bodyPr/>
        <a:lstStyle/>
        <a:p>
          <a:r>
            <a:rPr lang="en-GB" b="0" i="0" u="none" dirty="0" smtClean="0"/>
            <a:t>West </a:t>
          </a:r>
          <a:r>
            <a:rPr lang="en-GB" b="0" i="0" u="none" dirty="0" err="1" smtClean="0"/>
            <a:t>Mids</a:t>
          </a:r>
          <a:r>
            <a:rPr lang="en-GB" b="0" i="0" u="none" dirty="0" smtClean="0"/>
            <a:t> Police</a:t>
          </a:r>
          <a:endParaRPr lang="en-GB" b="0" dirty="0"/>
        </a:p>
      </dgm:t>
    </dgm:pt>
    <dgm:pt modelId="{C3EC3733-1E38-4CB9-9493-74074F0AEF78}" type="parTrans" cxnId="{B5B40461-F5B5-4D22-9A9A-BB7C97FA4873}">
      <dgm:prSet/>
      <dgm:spPr/>
      <dgm:t>
        <a:bodyPr/>
        <a:lstStyle/>
        <a:p>
          <a:endParaRPr lang="en-GB"/>
        </a:p>
      </dgm:t>
    </dgm:pt>
    <dgm:pt modelId="{AADD6C46-3449-4E0E-88CB-554A1DA2B4F9}" type="sibTrans" cxnId="{B5B40461-F5B5-4D22-9A9A-BB7C97FA4873}">
      <dgm:prSet/>
      <dgm:spPr/>
      <dgm:t>
        <a:bodyPr/>
        <a:lstStyle/>
        <a:p>
          <a:endParaRPr lang="en-GB"/>
        </a:p>
      </dgm:t>
    </dgm:pt>
    <dgm:pt modelId="{6F78A77B-FA50-4B0F-A2D5-C8EC2B238A76}">
      <dgm:prSet/>
      <dgm:spPr/>
      <dgm:t>
        <a:bodyPr/>
        <a:lstStyle/>
        <a:p>
          <a:r>
            <a:rPr lang="en-GB" b="0" i="0" u="none" dirty="0" smtClean="0"/>
            <a:t>East </a:t>
          </a:r>
          <a:r>
            <a:rPr lang="en-GB" b="0" i="0" u="none" dirty="0" err="1" smtClean="0"/>
            <a:t>Mids</a:t>
          </a:r>
          <a:r>
            <a:rPr lang="en-GB" b="0" i="0" u="none" dirty="0" smtClean="0"/>
            <a:t> Ambulance</a:t>
          </a:r>
          <a:endParaRPr lang="en-GB" b="0" dirty="0"/>
        </a:p>
      </dgm:t>
    </dgm:pt>
    <dgm:pt modelId="{452AFE00-787D-4AAA-8B04-4F8DBB181B8C}" type="parTrans" cxnId="{2B9FF80A-91BA-4D17-A79C-3BCE3A13825D}">
      <dgm:prSet/>
      <dgm:spPr/>
      <dgm:t>
        <a:bodyPr/>
        <a:lstStyle/>
        <a:p>
          <a:endParaRPr lang="en-GB"/>
        </a:p>
      </dgm:t>
    </dgm:pt>
    <dgm:pt modelId="{5425CCED-4CFF-40C0-A7BB-C5A703A64513}" type="sibTrans" cxnId="{2B9FF80A-91BA-4D17-A79C-3BCE3A13825D}">
      <dgm:prSet/>
      <dgm:spPr/>
      <dgm:t>
        <a:bodyPr/>
        <a:lstStyle/>
        <a:p>
          <a:endParaRPr lang="en-GB"/>
        </a:p>
      </dgm:t>
    </dgm:pt>
    <dgm:pt modelId="{F7C0F7C8-1CE5-4582-8A0F-BB1B2738C7B5}">
      <dgm:prSet/>
      <dgm:spPr/>
      <dgm:t>
        <a:bodyPr/>
        <a:lstStyle/>
        <a:p>
          <a:r>
            <a:rPr lang="en-GB" b="0" i="0" u="none" dirty="0" smtClean="0"/>
            <a:t>Derbyshire Police</a:t>
          </a:r>
          <a:endParaRPr lang="en-GB" b="0" dirty="0"/>
        </a:p>
      </dgm:t>
    </dgm:pt>
    <dgm:pt modelId="{4736D3E2-2618-4EED-8625-1D2078FCCCBA}" type="parTrans" cxnId="{027998B7-2133-4B17-940D-43C7C47B0DAC}">
      <dgm:prSet/>
      <dgm:spPr/>
      <dgm:t>
        <a:bodyPr/>
        <a:lstStyle/>
        <a:p>
          <a:endParaRPr lang="en-GB"/>
        </a:p>
      </dgm:t>
    </dgm:pt>
    <dgm:pt modelId="{FA9F5C91-2E17-4EB0-A923-ED1708A06F0A}" type="sibTrans" cxnId="{027998B7-2133-4B17-940D-43C7C47B0DAC}">
      <dgm:prSet/>
      <dgm:spPr/>
      <dgm:t>
        <a:bodyPr/>
        <a:lstStyle/>
        <a:p>
          <a:endParaRPr lang="en-GB"/>
        </a:p>
      </dgm:t>
    </dgm:pt>
    <dgm:pt modelId="{AA46F1B1-3DFF-42D0-9E64-7884B8D6D21C}">
      <dgm:prSet/>
      <dgm:spPr/>
      <dgm:t>
        <a:bodyPr/>
        <a:lstStyle/>
        <a:p>
          <a:r>
            <a:rPr lang="en-GB" b="0" i="0" u="none" dirty="0" smtClean="0"/>
            <a:t>Nottinghamshire FRS</a:t>
          </a:r>
          <a:endParaRPr lang="en-GB" b="0" dirty="0"/>
        </a:p>
      </dgm:t>
    </dgm:pt>
    <dgm:pt modelId="{258C9DBF-9EF4-45AB-A5E6-A854A526A466}" type="parTrans" cxnId="{C0E16E87-74F0-4522-8521-D2ACE4C9A025}">
      <dgm:prSet/>
      <dgm:spPr/>
      <dgm:t>
        <a:bodyPr/>
        <a:lstStyle/>
        <a:p>
          <a:endParaRPr lang="en-GB"/>
        </a:p>
      </dgm:t>
    </dgm:pt>
    <dgm:pt modelId="{225B546A-46A0-418A-A5B3-FCAA16AC98D5}" type="sibTrans" cxnId="{C0E16E87-74F0-4522-8521-D2ACE4C9A025}">
      <dgm:prSet/>
      <dgm:spPr/>
      <dgm:t>
        <a:bodyPr/>
        <a:lstStyle/>
        <a:p>
          <a:endParaRPr lang="en-GB"/>
        </a:p>
      </dgm:t>
    </dgm:pt>
    <dgm:pt modelId="{D4587E1A-3AC0-4444-A8E7-56B23F0E3E8D}">
      <dgm:prSet/>
      <dgm:spPr/>
      <dgm:t>
        <a:bodyPr/>
        <a:lstStyle/>
        <a:p>
          <a:r>
            <a:rPr lang="en-GB" b="0" i="0" u="none" dirty="0" smtClean="0"/>
            <a:t>Northants Police &amp; Fire </a:t>
          </a:r>
          <a:endParaRPr lang="en-GB" b="0" dirty="0"/>
        </a:p>
      </dgm:t>
    </dgm:pt>
    <dgm:pt modelId="{C8C41D6E-B0FB-4673-91AF-5600DD9AE824}" type="parTrans" cxnId="{8C35244D-5B0C-46E3-8D64-F797EC307476}">
      <dgm:prSet/>
      <dgm:spPr/>
      <dgm:t>
        <a:bodyPr/>
        <a:lstStyle/>
        <a:p>
          <a:endParaRPr lang="en-GB"/>
        </a:p>
      </dgm:t>
    </dgm:pt>
    <dgm:pt modelId="{3134FECF-6D7A-41FF-837C-F65A5DF82FB6}" type="sibTrans" cxnId="{8C35244D-5B0C-46E3-8D64-F797EC307476}">
      <dgm:prSet/>
      <dgm:spPr/>
      <dgm:t>
        <a:bodyPr/>
        <a:lstStyle/>
        <a:p>
          <a:endParaRPr lang="en-GB"/>
        </a:p>
      </dgm:t>
    </dgm:pt>
    <dgm:pt modelId="{02515BAD-FE13-485D-8998-66BF324E3B9C}">
      <dgm:prSet/>
      <dgm:spPr/>
      <dgm:t>
        <a:bodyPr/>
        <a:lstStyle/>
        <a:p>
          <a:r>
            <a:rPr lang="en-GB" b="0" i="0" u="none" dirty="0" smtClean="0"/>
            <a:t>Leicestershire FRS</a:t>
          </a:r>
          <a:endParaRPr lang="en-GB" b="0" dirty="0"/>
        </a:p>
      </dgm:t>
    </dgm:pt>
    <dgm:pt modelId="{69A71F1F-FC2D-41E3-92C5-0618DB43E6C6}" type="parTrans" cxnId="{327E58FD-BED0-48E8-A8AF-88CBEA5B3488}">
      <dgm:prSet/>
      <dgm:spPr/>
      <dgm:t>
        <a:bodyPr/>
        <a:lstStyle/>
        <a:p>
          <a:endParaRPr lang="en-GB"/>
        </a:p>
      </dgm:t>
    </dgm:pt>
    <dgm:pt modelId="{CACEBF9B-F079-49CA-9400-9025BC8139E6}" type="sibTrans" cxnId="{327E58FD-BED0-48E8-A8AF-88CBEA5B3488}">
      <dgm:prSet/>
      <dgm:spPr/>
      <dgm:t>
        <a:bodyPr/>
        <a:lstStyle/>
        <a:p>
          <a:endParaRPr lang="en-GB"/>
        </a:p>
      </dgm:t>
    </dgm:pt>
    <dgm:pt modelId="{BB00CEB0-4F27-43E4-8736-59DC7CFE2518}">
      <dgm:prSet/>
      <dgm:spPr/>
      <dgm:t>
        <a:bodyPr/>
        <a:lstStyle/>
        <a:p>
          <a:r>
            <a:rPr lang="en-GB" dirty="0" smtClean="0"/>
            <a:t>East of England</a:t>
          </a:r>
          <a:endParaRPr lang="en-GB" dirty="0"/>
        </a:p>
      </dgm:t>
    </dgm:pt>
    <dgm:pt modelId="{29C5C52B-03B1-4271-A607-7A3BDC8F28E2}" type="parTrans" cxnId="{991080B6-DFA9-47BC-A0C8-F05AC3A256FE}">
      <dgm:prSet/>
      <dgm:spPr/>
      <dgm:t>
        <a:bodyPr/>
        <a:lstStyle/>
        <a:p>
          <a:endParaRPr lang="en-GB"/>
        </a:p>
      </dgm:t>
    </dgm:pt>
    <dgm:pt modelId="{63FB4F84-3DD3-40D9-8C31-DB174D13B2FE}" type="sibTrans" cxnId="{991080B6-DFA9-47BC-A0C8-F05AC3A256FE}">
      <dgm:prSet/>
      <dgm:spPr/>
      <dgm:t>
        <a:bodyPr/>
        <a:lstStyle/>
        <a:p>
          <a:endParaRPr lang="en-GB"/>
        </a:p>
      </dgm:t>
    </dgm:pt>
    <dgm:pt modelId="{F0AB4E21-1C1D-4346-A497-7D8306C13B4F}">
      <dgm:prSet/>
      <dgm:spPr/>
      <dgm:t>
        <a:bodyPr/>
        <a:lstStyle/>
        <a:p>
          <a:pPr rtl="0"/>
          <a:r>
            <a:rPr lang="en-GB" b="0" i="0" u="none" dirty="0" smtClean="0"/>
            <a:t>Beds, Cambs, Herts Police</a:t>
          </a:r>
          <a:endParaRPr lang="en-GB" b="0" dirty="0"/>
        </a:p>
      </dgm:t>
    </dgm:pt>
    <dgm:pt modelId="{9922BFA5-D528-47F3-9A5C-90E0A329D014}" type="parTrans" cxnId="{37FF9DDE-022C-43ED-83F4-D50DD7B68FFA}">
      <dgm:prSet/>
      <dgm:spPr/>
      <dgm:t>
        <a:bodyPr/>
        <a:lstStyle/>
        <a:p>
          <a:endParaRPr lang="en-GB"/>
        </a:p>
      </dgm:t>
    </dgm:pt>
    <dgm:pt modelId="{06A3D13E-7D53-4C9C-B4F6-F4A8ECA5590D}" type="sibTrans" cxnId="{37FF9DDE-022C-43ED-83F4-D50DD7B68FFA}">
      <dgm:prSet/>
      <dgm:spPr/>
      <dgm:t>
        <a:bodyPr/>
        <a:lstStyle/>
        <a:p>
          <a:endParaRPr lang="en-GB"/>
        </a:p>
      </dgm:t>
    </dgm:pt>
    <dgm:pt modelId="{B2146F5A-84DE-4BD3-BEDC-056DF69EC8FA}">
      <dgm:prSet/>
      <dgm:spPr/>
      <dgm:t>
        <a:bodyPr/>
        <a:lstStyle/>
        <a:p>
          <a:r>
            <a:rPr lang="en-GB" b="0" i="0" u="none" dirty="0" smtClean="0"/>
            <a:t>Essex FRS</a:t>
          </a:r>
          <a:endParaRPr lang="en-GB" b="0" dirty="0"/>
        </a:p>
      </dgm:t>
    </dgm:pt>
    <dgm:pt modelId="{F36F1E9E-B89E-4783-BACC-193040725158}" type="parTrans" cxnId="{F616405B-9DA6-4151-A7C9-B629CE0DA217}">
      <dgm:prSet/>
      <dgm:spPr/>
      <dgm:t>
        <a:bodyPr/>
        <a:lstStyle/>
        <a:p>
          <a:endParaRPr lang="en-GB"/>
        </a:p>
      </dgm:t>
    </dgm:pt>
    <dgm:pt modelId="{C4E0BFCB-6929-44D9-916A-CD10A0B772E2}" type="sibTrans" cxnId="{F616405B-9DA6-4151-A7C9-B629CE0DA217}">
      <dgm:prSet/>
      <dgm:spPr/>
      <dgm:t>
        <a:bodyPr/>
        <a:lstStyle/>
        <a:p>
          <a:endParaRPr lang="en-GB"/>
        </a:p>
      </dgm:t>
    </dgm:pt>
    <dgm:pt modelId="{89F8213B-E49A-4AE5-A4A5-5A3AF98CB6BD}">
      <dgm:prSet/>
      <dgm:spPr/>
      <dgm:t>
        <a:bodyPr/>
        <a:lstStyle/>
        <a:p>
          <a:r>
            <a:rPr lang="en-GB" b="0" i="0" u="none" dirty="0" smtClean="0"/>
            <a:t>Herts FRS</a:t>
          </a:r>
          <a:endParaRPr lang="en-GB" b="0" dirty="0"/>
        </a:p>
      </dgm:t>
    </dgm:pt>
    <dgm:pt modelId="{A42140F5-4B0E-410E-8FBD-43146579852E}" type="parTrans" cxnId="{B50C68C0-1373-41B0-A4B1-95F145F63072}">
      <dgm:prSet/>
      <dgm:spPr/>
      <dgm:t>
        <a:bodyPr/>
        <a:lstStyle/>
        <a:p>
          <a:endParaRPr lang="en-GB"/>
        </a:p>
      </dgm:t>
    </dgm:pt>
    <dgm:pt modelId="{604CC633-4870-4117-B07B-C36B863B1B7B}" type="sibTrans" cxnId="{B50C68C0-1373-41B0-A4B1-95F145F63072}">
      <dgm:prSet/>
      <dgm:spPr/>
      <dgm:t>
        <a:bodyPr/>
        <a:lstStyle/>
        <a:p>
          <a:endParaRPr lang="en-GB"/>
        </a:p>
      </dgm:t>
    </dgm:pt>
    <dgm:pt modelId="{C1EFB2DA-FA2D-4E1B-AD6F-29A9CF44FC5B}">
      <dgm:prSet/>
      <dgm:spPr/>
      <dgm:t>
        <a:bodyPr/>
        <a:lstStyle/>
        <a:p>
          <a:r>
            <a:rPr lang="en-GB" b="0" i="0" u="none" dirty="0" smtClean="0"/>
            <a:t>Norfolk FRS</a:t>
          </a:r>
          <a:endParaRPr lang="en-GB" b="0" dirty="0"/>
        </a:p>
      </dgm:t>
    </dgm:pt>
    <dgm:pt modelId="{49C55C8E-361E-4CD2-9F3A-A9E343B338C9}" type="parTrans" cxnId="{7EC354AA-ADAA-496F-A19C-13FEFCAA315D}">
      <dgm:prSet/>
      <dgm:spPr/>
      <dgm:t>
        <a:bodyPr/>
        <a:lstStyle/>
        <a:p>
          <a:endParaRPr lang="en-GB"/>
        </a:p>
      </dgm:t>
    </dgm:pt>
    <dgm:pt modelId="{C4E7ACBE-2160-42FB-8855-419D0F1CA00D}" type="sibTrans" cxnId="{7EC354AA-ADAA-496F-A19C-13FEFCAA315D}">
      <dgm:prSet/>
      <dgm:spPr/>
      <dgm:t>
        <a:bodyPr/>
        <a:lstStyle/>
        <a:p>
          <a:endParaRPr lang="en-GB"/>
        </a:p>
      </dgm:t>
    </dgm:pt>
    <dgm:pt modelId="{1A083540-9DA2-4DD3-95EE-B59F848376F9}">
      <dgm:prSet/>
      <dgm:spPr/>
      <dgm:t>
        <a:bodyPr/>
        <a:lstStyle/>
        <a:p>
          <a:r>
            <a:rPr lang="en-GB" b="0" i="0" u="none" dirty="0" smtClean="0"/>
            <a:t>East of England Ambulance</a:t>
          </a:r>
          <a:endParaRPr lang="en-GB" b="0" dirty="0"/>
        </a:p>
      </dgm:t>
    </dgm:pt>
    <dgm:pt modelId="{547B4097-EB83-4F8A-8DB0-7FC116E15398}" type="parTrans" cxnId="{33672666-37E6-48FE-A34E-20C477EF531B}">
      <dgm:prSet/>
      <dgm:spPr/>
      <dgm:t>
        <a:bodyPr/>
        <a:lstStyle/>
        <a:p>
          <a:endParaRPr lang="en-GB"/>
        </a:p>
      </dgm:t>
    </dgm:pt>
    <dgm:pt modelId="{ACD5E32E-CE67-4523-B04A-82AB85646573}" type="sibTrans" cxnId="{33672666-37E6-48FE-A34E-20C477EF531B}">
      <dgm:prSet/>
      <dgm:spPr/>
      <dgm:t>
        <a:bodyPr/>
        <a:lstStyle/>
        <a:p>
          <a:endParaRPr lang="en-GB"/>
        </a:p>
      </dgm:t>
    </dgm:pt>
    <dgm:pt modelId="{492247CC-E13C-44FC-B513-014B059657A8}">
      <dgm:prSet/>
      <dgm:spPr/>
      <dgm:t>
        <a:bodyPr/>
        <a:lstStyle/>
        <a:p>
          <a:r>
            <a:rPr lang="en-GB" b="0" i="0" u="none" dirty="0" smtClean="0"/>
            <a:t>Norfolk Police</a:t>
          </a:r>
          <a:endParaRPr lang="en-GB" b="0" dirty="0"/>
        </a:p>
      </dgm:t>
    </dgm:pt>
    <dgm:pt modelId="{F3B4E498-8FFD-47D0-A48F-9F68FCB6D2E5}" type="parTrans" cxnId="{9A4B5774-63DD-4768-BC36-50ED896C3946}">
      <dgm:prSet/>
      <dgm:spPr/>
      <dgm:t>
        <a:bodyPr/>
        <a:lstStyle/>
        <a:p>
          <a:endParaRPr lang="en-GB"/>
        </a:p>
      </dgm:t>
    </dgm:pt>
    <dgm:pt modelId="{1469CB98-D065-4210-BDF7-5F30A00A6726}" type="sibTrans" cxnId="{9A4B5774-63DD-4768-BC36-50ED896C3946}">
      <dgm:prSet/>
      <dgm:spPr/>
      <dgm:t>
        <a:bodyPr/>
        <a:lstStyle/>
        <a:p>
          <a:endParaRPr lang="en-GB"/>
        </a:p>
      </dgm:t>
    </dgm:pt>
    <dgm:pt modelId="{A48DBDC1-25C5-4923-9190-A97E3D24A96C}">
      <dgm:prSet/>
      <dgm:spPr/>
      <dgm:t>
        <a:bodyPr/>
        <a:lstStyle/>
        <a:p>
          <a:r>
            <a:rPr lang="en-GB" b="0" i="0" u="none" dirty="0" smtClean="0"/>
            <a:t>Suffolk Police</a:t>
          </a:r>
          <a:endParaRPr lang="en-GB" b="0" dirty="0"/>
        </a:p>
      </dgm:t>
    </dgm:pt>
    <dgm:pt modelId="{96DB58B6-1EB7-47D8-AAA3-B585FDAD4BC0}" type="parTrans" cxnId="{8EF7D749-239A-4156-A95F-E3E4B163332E}">
      <dgm:prSet/>
      <dgm:spPr/>
      <dgm:t>
        <a:bodyPr/>
        <a:lstStyle/>
        <a:p>
          <a:endParaRPr lang="en-GB"/>
        </a:p>
      </dgm:t>
    </dgm:pt>
    <dgm:pt modelId="{7A9FB32B-BE8C-4D18-812A-4FD1AC80625C}" type="sibTrans" cxnId="{8EF7D749-239A-4156-A95F-E3E4B163332E}">
      <dgm:prSet/>
      <dgm:spPr/>
      <dgm:t>
        <a:bodyPr/>
        <a:lstStyle/>
        <a:p>
          <a:endParaRPr lang="en-GB"/>
        </a:p>
      </dgm:t>
    </dgm:pt>
    <dgm:pt modelId="{85306E60-E7AF-4D95-8E70-D5793EE4F6B4}">
      <dgm:prSet/>
      <dgm:spPr/>
      <dgm:t>
        <a:bodyPr/>
        <a:lstStyle/>
        <a:p>
          <a:r>
            <a:rPr lang="en-GB" b="0" i="0" u="none" dirty="0" smtClean="0"/>
            <a:t>Lincolnshire FRS</a:t>
          </a:r>
          <a:endParaRPr lang="en-GB" b="0" dirty="0"/>
        </a:p>
      </dgm:t>
    </dgm:pt>
    <dgm:pt modelId="{44FDF506-7A7D-4909-9A8A-CE9D87B31A71}" type="parTrans" cxnId="{9C483C83-79F4-4D09-8317-8B7A4B6E668E}">
      <dgm:prSet/>
      <dgm:spPr/>
      <dgm:t>
        <a:bodyPr/>
        <a:lstStyle/>
        <a:p>
          <a:endParaRPr lang="en-GB"/>
        </a:p>
      </dgm:t>
    </dgm:pt>
    <dgm:pt modelId="{D3EFE370-791A-4F78-BE5B-B3227B599BD3}" type="sibTrans" cxnId="{9C483C83-79F4-4D09-8317-8B7A4B6E668E}">
      <dgm:prSet/>
      <dgm:spPr/>
      <dgm:t>
        <a:bodyPr/>
        <a:lstStyle/>
        <a:p>
          <a:endParaRPr lang="en-GB"/>
        </a:p>
      </dgm:t>
    </dgm:pt>
    <dgm:pt modelId="{C1529810-DABA-4CAC-A156-4CEC8A85B21C}">
      <dgm:prSet phldrT="[Text]"/>
      <dgm:spPr/>
      <dgm:t>
        <a:bodyPr/>
        <a:lstStyle/>
        <a:p>
          <a:pPr rtl="0"/>
          <a:r>
            <a:rPr lang="en-GB" b="0" i="0" u="none" dirty="0" smtClean="0"/>
            <a:t>South East Ambulance </a:t>
          </a:r>
          <a:endParaRPr lang="en-GB" b="0" dirty="0"/>
        </a:p>
      </dgm:t>
    </dgm:pt>
    <dgm:pt modelId="{6C2B7573-7CD5-407E-873A-F2E58390E31F}" type="parTrans" cxnId="{89B17B66-2980-4D8E-88F4-09D75E25B135}">
      <dgm:prSet/>
      <dgm:spPr/>
      <dgm:t>
        <a:bodyPr/>
        <a:lstStyle/>
        <a:p>
          <a:endParaRPr lang="en-GB"/>
        </a:p>
      </dgm:t>
    </dgm:pt>
    <dgm:pt modelId="{4AF7AA7D-09AD-45AA-AFD3-3719BB2EEEC4}" type="sibTrans" cxnId="{89B17B66-2980-4D8E-88F4-09D75E25B135}">
      <dgm:prSet/>
      <dgm:spPr/>
      <dgm:t>
        <a:bodyPr/>
        <a:lstStyle/>
        <a:p>
          <a:endParaRPr lang="en-GB"/>
        </a:p>
      </dgm:t>
    </dgm:pt>
    <dgm:pt modelId="{E1B9C0CD-B103-45A9-BE73-65698C101944}">
      <dgm:prSet/>
      <dgm:spPr/>
      <dgm:t>
        <a:bodyPr/>
        <a:lstStyle/>
        <a:p>
          <a:r>
            <a:rPr lang="en-GB" b="0" i="0" u="none" dirty="0" smtClean="0"/>
            <a:t>Kent Police</a:t>
          </a:r>
          <a:endParaRPr lang="en-GB" b="0" dirty="0"/>
        </a:p>
      </dgm:t>
    </dgm:pt>
    <dgm:pt modelId="{CCF76801-E671-4B8B-8CED-7345F0207FB2}" type="parTrans" cxnId="{2338ABCC-5120-4427-8911-A058B109EF80}">
      <dgm:prSet/>
      <dgm:spPr/>
      <dgm:t>
        <a:bodyPr/>
        <a:lstStyle/>
        <a:p>
          <a:endParaRPr lang="en-GB"/>
        </a:p>
      </dgm:t>
    </dgm:pt>
    <dgm:pt modelId="{E9CEFCFB-2012-4617-BC66-67496EEBFA9A}" type="sibTrans" cxnId="{2338ABCC-5120-4427-8911-A058B109EF80}">
      <dgm:prSet/>
      <dgm:spPr/>
      <dgm:t>
        <a:bodyPr/>
        <a:lstStyle/>
        <a:p>
          <a:endParaRPr lang="en-GB"/>
        </a:p>
      </dgm:t>
    </dgm:pt>
    <dgm:pt modelId="{555FD3C6-EB3C-4B92-A545-4306333FFC32}">
      <dgm:prSet/>
      <dgm:spPr/>
      <dgm:t>
        <a:bodyPr/>
        <a:lstStyle/>
        <a:p>
          <a:r>
            <a:rPr lang="en-GB" b="0" i="0" u="none" dirty="0" smtClean="0"/>
            <a:t>East Sussex FRS</a:t>
          </a:r>
          <a:endParaRPr lang="en-GB" b="0" dirty="0"/>
        </a:p>
      </dgm:t>
    </dgm:pt>
    <dgm:pt modelId="{D3B87DE2-003B-4B46-96DF-87A1B9F227A3}" type="parTrans" cxnId="{37F1BE86-8C97-4521-BD37-F4BE50960E0D}">
      <dgm:prSet/>
      <dgm:spPr/>
      <dgm:t>
        <a:bodyPr/>
        <a:lstStyle/>
        <a:p>
          <a:endParaRPr lang="en-GB"/>
        </a:p>
      </dgm:t>
    </dgm:pt>
    <dgm:pt modelId="{7E696986-4E2C-4D29-AC9C-93489169F167}" type="sibTrans" cxnId="{37F1BE86-8C97-4521-BD37-F4BE50960E0D}">
      <dgm:prSet/>
      <dgm:spPr/>
      <dgm:t>
        <a:bodyPr/>
        <a:lstStyle/>
        <a:p>
          <a:endParaRPr lang="en-GB"/>
        </a:p>
      </dgm:t>
    </dgm:pt>
    <dgm:pt modelId="{2A36547B-8729-49E1-9BCF-662B8E1D8275}">
      <dgm:prSet/>
      <dgm:spPr/>
      <dgm:t>
        <a:bodyPr/>
        <a:lstStyle/>
        <a:p>
          <a:r>
            <a:rPr lang="en-GB" b="0" i="0" u="none" dirty="0" smtClean="0"/>
            <a:t>Surrey FRS</a:t>
          </a:r>
          <a:endParaRPr lang="en-GB" b="0" dirty="0"/>
        </a:p>
      </dgm:t>
    </dgm:pt>
    <dgm:pt modelId="{B088F767-2E69-4324-9F8B-AA770CF725AB}" type="parTrans" cxnId="{042EE8C0-0632-4E38-816F-FD0F98219F6C}">
      <dgm:prSet/>
      <dgm:spPr/>
      <dgm:t>
        <a:bodyPr/>
        <a:lstStyle/>
        <a:p>
          <a:endParaRPr lang="en-GB"/>
        </a:p>
      </dgm:t>
    </dgm:pt>
    <dgm:pt modelId="{40F2D1ED-FADD-4809-94BD-3C73D8520095}" type="sibTrans" cxnId="{042EE8C0-0632-4E38-816F-FD0F98219F6C}">
      <dgm:prSet/>
      <dgm:spPr/>
      <dgm:t>
        <a:bodyPr/>
        <a:lstStyle/>
        <a:p>
          <a:endParaRPr lang="en-GB"/>
        </a:p>
      </dgm:t>
    </dgm:pt>
    <dgm:pt modelId="{739571FD-ECE5-450E-833F-135CD207607B}">
      <dgm:prSet/>
      <dgm:spPr/>
      <dgm:t>
        <a:bodyPr/>
        <a:lstStyle/>
        <a:p>
          <a:r>
            <a:rPr lang="en-GB" b="0" i="0" u="none" dirty="0" smtClean="0"/>
            <a:t>Avon FRS</a:t>
          </a:r>
          <a:endParaRPr lang="en-GB" dirty="0"/>
        </a:p>
      </dgm:t>
    </dgm:pt>
    <dgm:pt modelId="{91883D35-CC43-43A1-AAD8-F225E672847F}" type="parTrans" cxnId="{56FF6FF2-CC63-4A9F-8DFD-B1B23A843383}">
      <dgm:prSet/>
      <dgm:spPr/>
      <dgm:t>
        <a:bodyPr/>
        <a:lstStyle/>
        <a:p>
          <a:endParaRPr lang="en-GB"/>
        </a:p>
      </dgm:t>
    </dgm:pt>
    <dgm:pt modelId="{76134373-B163-4A32-B27A-60674A7BB3CB}" type="sibTrans" cxnId="{56FF6FF2-CC63-4A9F-8DFD-B1B23A843383}">
      <dgm:prSet/>
      <dgm:spPr/>
      <dgm:t>
        <a:bodyPr/>
        <a:lstStyle/>
        <a:p>
          <a:endParaRPr lang="en-GB"/>
        </a:p>
      </dgm:t>
    </dgm:pt>
    <dgm:pt modelId="{0CE34A84-6A09-477B-9A84-5066CEB6765C}">
      <dgm:prSet/>
      <dgm:spPr/>
      <dgm:t>
        <a:bodyPr/>
        <a:lstStyle/>
        <a:p>
          <a:r>
            <a:rPr lang="en-GB" b="0" i="0" u="none" dirty="0" smtClean="0"/>
            <a:t>Avon &amp; Somerset Police</a:t>
          </a:r>
          <a:endParaRPr lang="en-GB" dirty="0"/>
        </a:p>
      </dgm:t>
    </dgm:pt>
    <dgm:pt modelId="{57F516F2-4B0F-4929-AF7A-BA8EA8C36AFA}" type="parTrans" cxnId="{3B53E0A6-6C00-4515-8E0D-9792B725FA92}">
      <dgm:prSet/>
      <dgm:spPr/>
      <dgm:t>
        <a:bodyPr/>
        <a:lstStyle/>
        <a:p>
          <a:endParaRPr lang="en-GB"/>
        </a:p>
      </dgm:t>
    </dgm:pt>
    <dgm:pt modelId="{85F28A0E-B7C2-4D26-BE91-E56978944287}" type="sibTrans" cxnId="{3B53E0A6-6C00-4515-8E0D-9792B725FA92}">
      <dgm:prSet/>
      <dgm:spPr/>
      <dgm:t>
        <a:bodyPr/>
        <a:lstStyle/>
        <a:p>
          <a:endParaRPr lang="en-GB"/>
        </a:p>
      </dgm:t>
    </dgm:pt>
    <dgm:pt modelId="{5790D067-C2D1-4752-8576-4C4D851E5972}">
      <dgm:prSet/>
      <dgm:spPr/>
      <dgm:t>
        <a:bodyPr/>
        <a:lstStyle/>
        <a:p>
          <a:r>
            <a:rPr lang="en-GB" b="0" i="0" u="none" dirty="0" smtClean="0"/>
            <a:t>Dorset &amp; Wiltshire FRS</a:t>
          </a:r>
          <a:endParaRPr lang="en-GB" dirty="0"/>
        </a:p>
      </dgm:t>
    </dgm:pt>
    <dgm:pt modelId="{F45400F6-2497-4F4C-9011-B250DA81E0C3}" type="parTrans" cxnId="{AED08146-79FE-4EC1-A2B6-EA395B9C0BDA}">
      <dgm:prSet/>
      <dgm:spPr/>
      <dgm:t>
        <a:bodyPr/>
        <a:lstStyle/>
        <a:p>
          <a:endParaRPr lang="en-GB"/>
        </a:p>
      </dgm:t>
    </dgm:pt>
    <dgm:pt modelId="{19D3CF4A-84CB-4F1A-B83B-92DCDCC2BFFB}" type="sibTrans" cxnId="{AED08146-79FE-4EC1-A2B6-EA395B9C0BDA}">
      <dgm:prSet/>
      <dgm:spPr/>
      <dgm:t>
        <a:bodyPr/>
        <a:lstStyle/>
        <a:p>
          <a:endParaRPr lang="en-GB"/>
        </a:p>
      </dgm:t>
    </dgm:pt>
    <dgm:pt modelId="{9353E9DE-F45A-4B90-A9A1-7CF2492EC755}">
      <dgm:prSet phldrT="[Text]"/>
      <dgm:spPr/>
      <dgm:t>
        <a:bodyPr/>
        <a:lstStyle/>
        <a:p>
          <a:r>
            <a:rPr lang="en-GB" b="1" i="0" u="none" dirty="0" smtClean="0"/>
            <a:t>South</a:t>
          </a:r>
          <a:r>
            <a:rPr lang="en-GB" b="1" i="0" u="none" baseline="0" dirty="0" smtClean="0"/>
            <a:t> Western Ambulance Service</a:t>
          </a:r>
          <a:endParaRPr lang="en-GB" dirty="0"/>
        </a:p>
      </dgm:t>
    </dgm:pt>
    <dgm:pt modelId="{8569913C-D48B-4197-90FA-4942F6063B6D}" type="parTrans" cxnId="{1F0E23C7-0C20-47F3-893F-29BAEEE687C4}">
      <dgm:prSet/>
      <dgm:spPr/>
      <dgm:t>
        <a:bodyPr/>
        <a:lstStyle/>
        <a:p>
          <a:endParaRPr lang="en-GB"/>
        </a:p>
      </dgm:t>
    </dgm:pt>
    <dgm:pt modelId="{0ADD5926-D653-4EEF-86C7-54F37ACB15C6}" type="sibTrans" cxnId="{1F0E23C7-0C20-47F3-893F-29BAEEE687C4}">
      <dgm:prSet/>
      <dgm:spPr/>
      <dgm:t>
        <a:bodyPr/>
        <a:lstStyle/>
        <a:p>
          <a:endParaRPr lang="en-GB"/>
        </a:p>
      </dgm:t>
    </dgm:pt>
    <dgm:pt modelId="{F8C928AD-CC7D-43E6-872C-CA91D9053C1E}" type="pres">
      <dgm:prSet presAssocID="{A2E5F0A8-337B-457A-854F-0A13D55C472E}" presName="theList" presStyleCnt="0">
        <dgm:presLayoutVars>
          <dgm:dir/>
          <dgm:animLvl val="lvl"/>
          <dgm:resizeHandles val="exact"/>
        </dgm:presLayoutVars>
      </dgm:prSet>
      <dgm:spPr/>
      <dgm:t>
        <a:bodyPr/>
        <a:lstStyle/>
        <a:p>
          <a:endParaRPr lang="en-GB"/>
        </a:p>
      </dgm:t>
    </dgm:pt>
    <dgm:pt modelId="{576C8F21-B0A0-4938-8F21-0AE03D8F5307}" type="pres">
      <dgm:prSet presAssocID="{CFDBE999-F16A-4C36-946A-F364108CA10E}" presName="compNode" presStyleCnt="0"/>
      <dgm:spPr/>
    </dgm:pt>
    <dgm:pt modelId="{4C8796A0-3E5D-45D5-B868-FF1FF36FCDB1}" type="pres">
      <dgm:prSet presAssocID="{CFDBE999-F16A-4C36-946A-F364108CA10E}" presName="aNode" presStyleLbl="bgShp" presStyleIdx="0" presStyleCnt="6"/>
      <dgm:spPr/>
      <dgm:t>
        <a:bodyPr/>
        <a:lstStyle/>
        <a:p>
          <a:endParaRPr lang="en-GB"/>
        </a:p>
      </dgm:t>
    </dgm:pt>
    <dgm:pt modelId="{D84E7567-9C66-41C5-9E14-59EB27D44F44}" type="pres">
      <dgm:prSet presAssocID="{CFDBE999-F16A-4C36-946A-F364108CA10E}" presName="textNode" presStyleLbl="bgShp" presStyleIdx="0" presStyleCnt="6"/>
      <dgm:spPr/>
      <dgm:t>
        <a:bodyPr/>
        <a:lstStyle/>
        <a:p>
          <a:endParaRPr lang="en-GB"/>
        </a:p>
      </dgm:t>
    </dgm:pt>
    <dgm:pt modelId="{F10C3C09-6BC9-4E93-9125-973D34A09522}" type="pres">
      <dgm:prSet presAssocID="{CFDBE999-F16A-4C36-946A-F364108CA10E}" presName="compChildNode" presStyleCnt="0"/>
      <dgm:spPr/>
    </dgm:pt>
    <dgm:pt modelId="{0885C059-5D3F-4EF8-8BC2-00F9DB03898D}" type="pres">
      <dgm:prSet presAssocID="{CFDBE999-F16A-4C36-946A-F364108CA10E}" presName="theInnerList" presStyleCnt="0"/>
      <dgm:spPr/>
    </dgm:pt>
    <dgm:pt modelId="{5CDF933D-AB88-4B45-B897-7F6DF671C2ED}" type="pres">
      <dgm:prSet presAssocID="{2D1754E4-248A-447E-983A-4DA6D56FEB38}" presName="childNode" presStyleLbl="node1" presStyleIdx="0" presStyleCnt="36">
        <dgm:presLayoutVars>
          <dgm:bulletEnabled val="1"/>
        </dgm:presLayoutVars>
      </dgm:prSet>
      <dgm:spPr/>
      <dgm:t>
        <a:bodyPr/>
        <a:lstStyle/>
        <a:p>
          <a:endParaRPr lang="en-GB"/>
        </a:p>
      </dgm:t>
    </dgm:pt>
    <dgm:pt modelId="{6C2C7845-06BD-4408-8F6E-9A3FC1810DE9}" type="pres">
      <dgm:prSet presAssocID="{2D1754E4-248A-447E-983A-4DA6D56FEB38}" presName="aSpace2" presStyleCnt="0"/>
      <dgm:spPr/>
    </dgm:pt>
    <dgm:pt modelId="{78C0DADF-A1B4-4222-B6EE-D8C3D8B7062E}" type="pres">
      <dgm:prSet presAssocID="{DA3F3731-E668-4FAF-BAC2-49D31B3D9B0C}" presName="childNode" presStyleLbl="node1" presStyleIdx="1" presStyleCnt="36">
        <dgm:presLayoutVars>
          <dgm:bulletEnabled val="1"/>
        </dgm:presLayoutVars>
      </dgm:prSet>
      <dgm:spPr/>
      <dgm:t>
        <a:bodyPr/>
        <a:lstStyle/>
        <a:p>
          <a:endParaRPr lang="en-GB"/>
        </a:p>
      </dgm:t>
    </dgm:pt>
    <dgm:pt modelId="{16B77DF1-C3BA-461E-9F8E-369FC5DCFBB3}" type="pres">
      <dgm:prSet presAssocID="{DA3F3731-E668-4FAF-BAC2-49D31B3D9B0C}" presName="aSpace2" presStyleCnt="0"/>
      <dgm:spPr/>
    </dgm:pt>
    <dgm:pt modelId="{207E90B4-6D6C-4E3B-B460-0B090E3C8701}" type="pres">
      <dgm:prSet presAssocID="{47EDEDC6-5D58-4EA1-A874-0B4585C30848}" presName="childNode" presStyleLbl="node1" presStyleIdx="2" presStyleCnt="36">
        <dgm:presLayoutVars>
          <dgm:bulletEnabled val="1"/>
        </dgm:presLayoutVars>
      </dgm:prSet>
      <dgm:spPr/>
      <dgm:t>
        <a:bodyPr/>
        <a:lstStyle/>
        <a:p>
          <a:endParaRPr lang="en-GB"/>
        </a:p>
      </dgm:t>
    </dgm:pt>
    <dgm:pt modelId="{A72D064D-9D04-42F3-9FD6-5D5F9848FEBD}" type="pres">
      <dgm:prSet presAssocID="{47EDEDC6-5D58-4EA1-A874-0B4585C30848}" presName="aSpace2" presStyleCnt="0"/>
      <dgm:spPr/>
    </dgm:pt>
    <dgm:pt modelId="{FA19DE88-D4F0-47F9-B545-1660439A4A87}" type="pres">
      <dgm:prSet presAssocID="{DEB1F48B-9EA7-4043-A73F-42307D2F9935}" presName="childNode" presStyleLbl="node1" presStyleIdx="3" presStyleCnt="36">
        <dgm:presLayoutVars>
          <dgm:bulletEnabled val="1"/>
        </dgm:presLayoutVars>
      </dgm:prSet>
      <dgm:spPr/>
      <dgm:t>
        <a:bodyPr/>
        <a:lstStyle/>
        <a:p>
          <a:endParaRPr lang="en-GB"/>
        </a:p>
      </dgm:t>
    </dgm:pt>
    <dgm:pt modelId="{F87D916D-9E13-47B5-9334-D2AC172461CF}" type="pres">
      <dgm:prSet presAssocID="{DEB1F48B-9EA7-4043-A73F-42307D2F9935}" presName="aSpace2" presStyleCnt="0"/>
      <dgm:spPr/>
    </dgm:pt>
    <dgm:pt modelId="{A97F5B60-B24B-4AF3-AFBC-B5B260A50093}" type="pres">
      <dgm:prSet presAssocID="{7E0BFD15-EED4-4406-9202-BB7889DB8E56}" presName="childNode" presStyleLbl="node1" presStyleIdx="4" presStyleCnt="36">
        <dgm:presLayoutVars>
          <dgm:bulletEnabled val="1"/>
        </dgm:presLayoutVars>
      </dgm:prSet>
      <dgm:spPr/>
      <dgm:t>
        <a:bodyPr/>
        <a:lstStyle/>
        <a:p>
          <a:endParaRPr lang="en-GB"/>
        </a:p>
      </dgm:t>
    </dgm:pt>
    <dgm:pt modelId="{FF6BB419-5F6B-4EB3-9B91-7A7C3051748B}" type="pres">
      <dgm:prSet presAssocID="{7E0BFD15-EED4-4406-9202-BB7889DB8E56}" presName="aSpace2" presStyleCnt="0"/>
      <dgm:spPr/>
    </dgm:pt>
    <dgm:pt modelId="{184FCD3C-B09F-4F77-8BEB-0B637B44ABF1}" type="pres">
      <dgm:prSet presAssocID="{35C6349C-271D-4ACA-8188-1D726BEC3F61}" presName="childNode" presStyleLbl="node1" presStyleIdx="5" presStyleCnt="36">
        <dgm:presLayoutVars>
          <dgm:bulletEnabled val="1"/>
        </dgm:presLayoutVars>
      </dgm:prSet>
      <dgm:spPr/>
      <dgm:t>
        <a:bodyPr/>
        <a:lstStyle/>
        <a:p>
          <a:endParaRPr lang="en-GB"/>
        </a:p>
      </dgm:t>
    </dgm:pt>
    <dgm:pt modelId="{2C122FD7-B7FF-4E10-BF97-2568973C8B44}" type="pres">
      <dgm:prSet presAssocID="{CFDBE999-F16A-4C36-946A-F364108CA10E}" presName="aSpace" presStyleCnt="0"/>
      <dgm:spPr/>
    </dgm:pt>
    <dgm:pt modelId="{4F343B21-9E4D-490A-A3B1-4C4F72271D80}" type="pres">
      <dgm:prSet presAssocID="{D65CDB5B-3ADB-46F4-9188-39CBDE13D389}" presName="compNode" presStyleCnt="0"/>
      <dgm:spPr/>
    </dgm:pt>
    <dgm:pt modelId="{7E1CD035-6951-440E-88B8-532521F41DAF}" type="pres">
      <dgm:prSet presAssocID="{D65CDB5B-3ADB-46F4-9188-39CBDE13D389}" presName="aNode" presStyleLbl="bgShp" presStyleIdx="1" presStyleCnt="6"/>
      <dgm:spPr/>
      <dgm:t>
        <a:bodyPr/>
        <a:lstStyle/>
        <a:p>
          <a:endParaRPr lang="en-GB"/>
        </a:p>
      </dgm:t>
    </dgm:pt>
    <dgm:pt modelId="{F741698C-9E86-4E7E-958C-32923DE65D1E}" type="pres">
      <dgm:prSet presAssocID="{D65CDB5B-3ADB-46F4-9188-39CBDE13D389}" presName="textNode" presStyleLbl="bgShp" presStyleIdx="1" presStyleCnt="6"/>
      <dgm:spPr/>
      <dgm:t>
        <a:bodyPr/>
        <a:lstStyle/>
        <a:p>
          <a:endParaRPr lang="en-GB"/>
        </a:p>
      </dgm:t>
    </dgm:pt>
    <dgm:pt modelId="{151DE318-87D7-4EFB-AEB7-66498458BE8D}" type="pres">
      <dgm:prSet presAssocID="{D65CDB5B-3ADB-46F4-9188-39CBDE13D389}" presName="compChildNode" presStyleCnt="0"/>
      <dgm:spPr/>
    </dgm:pt>
    <dgm:pt modelId="{EDB088F9-7CEF-4B06-8A72-CF6136F04285}" type="pres">
      <dgm:prSet presAssocID="{D65CDB5B-3ADB-46F4-9188-39CBDE13D389}" presName="theInnerList" presStyleCnt="0"/>
      <dgm:spPr/>
    </dgm:pt>
    <dgm:pt modelId="{7667FED2-7D12-4AC3-A258-096F4386C2B8}" type="pres">
      <dgm:prSet presAssocID="{AF5BCCFF-9675-4E30-AE2D-2BC6FAA245AA}" presName="childNode" presStyleLbl="node1" presStyleIdx="6" presStyleCnt="36">
        <dgm:presLayoutVars>
          <dgm:bulletEnabled val="1"/>
        </dgm:presLayoutVars>
      </dgm:prSet>
      <dgm:spPr/>
      <dgm:t>
        <a:bodyPr/>
        <a:lstStyle/>
        <a:p>
          <a:endParaRPr lang="en-GB"/>
        </a:p>
      </dgm:t>
    </dgm:pt>
    <dgm:pt modelId="{1813BF77-56ED-4C96-8760-3A766795898E}" type="pres">
      <dgm:prSet presAssocID="{AF5BCCFF-9675-4E30-AE2D-2BC6FAA245AA}" presName="aSpace2" presStyleCnt="0"/>
      <dgm:spPr/>
    </dgm:pt>
    <dgm:pt modelId="{8483126E-9465-41B2-BFA2-D2448319DFB7}" type="pres">
      <dgm:prSet presAssocID="{1F95D623-EAFB-4A11-994D-20EAE12929D8}" presName="childNode" presStyleLbl="node1" presStyleIdx="7" presStyleCnt="36">
        <dgm:presLayoutVars>
          <dgm:bulletEnabled val="1"/>
        </dgm:presLayoutVars>
      </dgm:prSet>
      <dgm:spPr/>
      <dgm:t>
        <a:bodyPr/>
        <a:lstStyle/>
        <a:p>
          <a:endParaRPr lang="en-GB"/>
        </a:p>
      </dgm:t>
    </dgm:pt>
    <dgm:pt modelId="{A7BE09ED-2D8B-4DF5-8657-6686F26DFD2C}" type="pres">
      <dgm:prSet presAssocID="{1F95D623-EAFB-4A11-994D-20EAE12929D8}" presName="aSpace2" presStyleCnt="0"/>
      <dgm:spPr/>
    </dgm:pt>
    <dgm:pt modelId="{2A598E66-9D58-4B0D-AEFA-0976F80A727D}" type="pres">
      <dgm:prSet presAssocID="{0124FB97-BA43-4BB5-92E5-AFE37D7EC29F}" presName="childNode" presStyleLbl="node1" presStyleIdx="8" presStyleCnt="36">
        <dgm:presLayoutVars>
          <dgm:bulletEnabled val="1"/>
        </dgm:presLayoutVars>
      </dgm:prSet>
      <dgm:spPr/>
      <dgm:t>
        <a:bodyPr/>
        <a:lstStyle/>
        <a:p>
          <a:endParaRPr lang="en-GB"/>
        </a:p>
      </dgm:t>
    </dgm:pt>
    <dgm:pt modelId="{01FDAF75-0A72-4395-BFFE-B9DD7D265AD3}" type="pres">
      <dgm:prSet presAssocID="{0124FB97-BA43-4BB5-92E5-AFE37D7EC29F}" presName="aSpace2" presStyleCnt="0"/>
      <dgm:spPr/>
    </dgm:pt>
    <dgm:pt modelId="{230AE92B-284C-4C33-ABC5-3B1EC774B2C1}" type="pres">
      <dgm:prSet presAssocID="{61608552-899F-4ECF-9360-F305AE864D5C}" presName="childNode" presStyleLbl="node1" presStyleIdx="9" presStyleCnt="36">
        <dgm:presLayoutVars>
          <dgm:bulletEnabled val="1"/>
        </dgm:presLayoutVars>
      </dgm:prSet>
      <dgm:spPr/>
      <dgm:t>
        <a:bodyPr/>
        <a:lstStyle/>
        <a:p>
          <a:endParaRPr lang="en-GB"/>
        </a:p>
      </dgm:t>
    </dgm:pt>
    <dgm:pt modelId="{FECABC57-AF00-4BE8-A8C1-FAD7BD34DDBD}" type="pres">
      <dgm:prSet presAssocID="{61608552-899F-4ECF-9360-F305AE864D5C}" presName="aSpace2" presStyleCnt="0"/>
      <dgm:spPr/>
    </dgm:pt>
    <dgm:pt modelId="{F7363315-26EC-4F09-8729-43B98014ABF1}" type="pres">
      <dgm:prSet presAssocID="{78D10F16-B81C-4C6D-8930-A5C11A35FDB0}" presName="childNode" presStyleLbl="node1" presStyleIdx="10" presStyleCnt="36">
        <dgm:presLayoutVars>
          <dgm:bulletEnabled val="1"/>
        </dgm:presLayoutVars>
      </dgm:prSet>
      <dgm:spPr/>
      <dgm:t>
        <a:bodyPr/>
        <a:lstStyle/>
        <a:p>
          <a:endParaRPr lang="en-GB"/>
        </a:p>
      </dgm:t>
    </dgm:pt>
    <dgm:pt modelId="{2EF06C52-3742-4E7D-BB54-FC27236C9199}" type="pres">
      <dgm:prSet presAssocID="{78D10F16-B81C-4C6D-8930-A5C11A35FDB0}" presName="aSpace2" presStyleCnt="0"/>
      <dgm:spPr/>
    </dgm:pt>
    <dgm:pt modelId="{F89F6421-E7A3-4213-8C5A-2AB0673FF1AC}" type="pres">
      <dgm:prSet presAssocID="{3BF71124-4BB3-4934-BB82-E3E06359E230}" presName="childNode" presStyleLbl="node1" presStyleIdx="11" presStyleCnt="36">
        <dgm:presLayoutVars>
          <dgm:bulletEnabled val="1"/>
        </dgm:presLayoutVars>
      </dgm:prSet>
      <dgm:spPr/>
      <dgm:t>
        <a:bodyPr/>
        <a:lstStyle/>
        <a:p>
          <a:endParaRPr lang="en-GB"/>
        </a:p>
      </dgm:t>
    </dgm:pt>
    <dgm:pt modelId="{E40DC552-F23A-44ED-B213-FF5AC2510136}" type="pres">
      <dgm:prSet presAssocID="{3BF71124-4BB3-4934-BB82-E3E06359E230}" presName="aSpace2" presStyleCnt="0"/>
      <dgm:spPr/>
    </dgm:pt>
    <dgm:pt modelId="{DA167B98-DAF4-4230-8180-142397F58C8F}" type="pres">
      <dgm:prSet presAssocID="{E923B86B-EA01-453D-868C-3037F2BB6585}" presName="childNode" presStyleLbl="node1" presStyleIdx="12" presStyleCnt="36">
        <dgm:presLayoutVars>
          <dgm:bulletEnabled val="1"/>
        </dgm:presLayoutVars>
      </dgm:prSet>
      <dgm:spPr/>
      <dgm:t>
        <a:bodyPr/>
        <a:lstStyle/>
        <a:p>
          <a:endParaRPr lang="en-GB"/>
        </a:p>
      </dgm:t>
    </dgm:pt>
    <dgm:pt modelId="{F7C31DFE-0EF4-441C-AC40-95A487D86F41}" type="pres">
      <dgm:prSet presAssocID="{E923B86B-EA01-453D-868C-3037F2BB6585}" presName="aSpace2" presStyleCnt="0"/>
      <dgm:spPr/>
    </dgm:pt>
    <dgm:pt modelId="{E49A5182-552F-4093-B921-0756B9223CD5}" type="pres">
      <dgm:prSet presAssocID="{4B03DB6E-44F9-46C6-8472-C0AA74E27A8D}" presName="childNode" presStyleLbl="node1" presStyleIdx="13" presStyleCnt="36">
        <dgm:presLayoutVars>
          <dgm:bulletEnabled val="1"/>
        </dgm:presLayoutVars>
      </dgm:prSet>
      <dgm:spPr/>
      <dgm:t>
        <a:bodyPr/>
        <a:lstStyle/>
        <a:p>
          <a:endParaRPr lang="en-GB"/>
        </a:p>
      </dgm:t>
    </dgm:pt>
    <dgm:pt modelId="{9C1043A8-51D6-48FB-BE2A-ADAD8EBFCA15}" type="pres">
      <dgm:prSet presAssocID="{D65CDB5B-3ADB-46F4-9188-39CBDE13D389}" presName="aSpace" presStyleCnt="0"/>
      <dgm:spPr/>
    </dgm:pt>
    <dgm:pt modelId="{324C9A21-2187-458E-9241-CE8D164CACC1}" type="pres">
      <dgm:prSet presAssocID="{4973FBD3-685A-41F7-A50D-BDA888C00FCA}" presName="compNode" presStyleCnt="0"/>
      <dgm:spPr/>
    </dgm:pt>
    <dgm:pt modelId="{8383647A-314A-43B7-BFB3-E7C74BCF26B8}" type="pres">
      <dgm:prSet presAssocID="{4973FBD3-685A-41F7-A50D-BDA888C00FCA}" presName="aNode" presStyleLbl="bgShp" presStyleIdx="2" presStyleCnt="6"/>
      <dgm:spPr/>
      <dgm:t>
        <a:bodyPr/>
        <a:lstStyle/>
        <a:p>
          <a:endParaRPr lang="en-GB"/>
        </a:p>
      </dgm:t>
    </dgm:pt>
    <dgm:pt modelId="{9DB1C430-F4AB-4354-9894-244FF0FA91AC}" type="pres">
      <dgm:prSet presAssocID="{4973FBD3-685A-41F7-A50D-BDA888C00FCA}" presName="textNode" presStyleLbl="bgShp" presStyleIdx="2" presStyleCnt="6"/>
      <dgm:spPr/>
      <dgm:t>
        <a:bodyPr/>
        <a:lstStyle/>
        <a:p>
          <a:endParaRPr lang="en-GB"/>
        </a:p>
      </dgm:t>
    </dgm:pt>
    <dgm:pt modelId="{AD4FB999-F44D-4ED5-914A-014FE624D40F}" type="pres">
      <dgm:prSet presAssocID="{4973FBD3-685A-41F7-A50D-BDA888C00FCA}" presName="compChildNode" presStyleCnt="0"/>
      <dgm:spPr/>
    </dgm:pt>
    <dgm:pt modelId="{BBED5806-6993-4A4C-95E7-75A927A9B7B4}" type="pres">
      <dgm:prSet presAssocID="{4973FBD3-685A-41F7-A50D-BDA888C00FCA}" presName="theInnerList" presStyleCnt="0"/>
      <dgm:spPr/>
    </dgm:pt>
    <dgm:pt modelId="{36A8D507-A1BC-4E7E-B298-FA1D453F938E}" type="pres">
      <dgm:prSet presAssocID="{AF5CE871-3FF6-4437-ACAD-5E485AE7A5A0}" presName="childNode" presStyleLbl="node1" presStyleIdx="14" presStyleCnt="36">
        <dgm:presLayoutVars>
          <dgm:bulletEnabled val="1"/>
        </dgm:presLayoutVars>
      </dgm:prSet>
      <dgm:spPr/>
      <dgm:t>
        <a:bodyPr/>
        <a:lstStyle/>
        <a:p>
          <a:endParaRPr lang="en-GB"/>
        </a:p>
      </dgm:t>
    </dgm:pt>
    <dgm:pt modelId="{3D2E1597-60E7-4226-AAF5-88CA393659F8}" type="pres">
      <dgm:prSet presAssocID="{AF5CE871-3FF6-4437-ACAD-5E485AE7A5A0}" presName="aSpace2" presStyleCnt="0"/>
      <dgm:spPr/>
    </dgm:pt>
    <dgm:pt modelId="{8D32924D-C72E-4301-AEB2-858014C6B4A9}" type="pres">
      <dgm:prSet presAssocID="{6F78A77B-FA50-4B0F-A2D5-C8EC2B238A76}" presName="childNode" presStyleLbl="node1" presStyleIdx="15" presStyleCnt="36">
        <dgm:presLayoutVars>
          <dgm:bulletEnabled val="1"/>
        </dgm:presLayoutVars>
      </dgm:prSet>
      <dgm:spPr/>
      <dgm:t>
        <a:bodyPr/>
        <a:lstStyle/>
        <a:p>
          <a:endParaRPr lang="en-GB"/>
        </a:p>
      </dgm:t>
    </dgm:pt>
    <dgm:pt modelId="{7DD07514-C64E-4641-A336-CBFF66CC7D88}" type="pres">
      <dgm:prSet presAssocID="{6F78A77B-FA50-4B0F-A2D5-C8EC2B238A76}" presName="aSpace2" presStyleCnt="0"/>
      <dgm:spPr/>
    </dgm:pt>
    <dgm:pt modelId="{366B6586-AD24-4CA4-BB0D-54934DF848B3}" type="pres">
      <dgm:prSet presAssocID="{F7C0F7C8-1CE5-4582-8A0F-BB1B2738C7B5}" presName="childNode" presStyleLbl="node1" presStyleIdx="16" presStyleCnt="36">
        <dgm:presLayoutVars>
          <dgm:bulletEnabled val="1"/>
        </dgm:presLayoutVars>
      </dgm:prSet>
      <dgm:spPr/>
      <dgm:t>
        <a:bodyPr/>
        <a:lstStyle/>
        <a:p>
          <a:endParaRPr lang="en-GB"/>
        </a:p>
      </dgm:t>
    </dgm:pt>
    <dgm:pt modelId="{6EFE5A2C-2421-49E6-A8F1-03453A3E8730}" type="pres">
      <dgm:prSet presAssocID="{F7C0F7C8-1CE5-4582-8A0F-BB1B2738C7B5}" presName="aSpace2" presStyleCnt="0"/>
      <dgm:spPr/>
    </dgm:pt>
    <dgm:pt modelId="{BE2DA38C-566D-424F-895F-872EDB0FE030}" type="pres">
      <dgm:prSet presAssocID="{AA46F1B1-3DFF-42D0-9E64-7884B8D6D21C}" presName="childNode" presStyleLbl="node1" presStyleIdx="17" presStyleCnt="36">
        <dgm:presLayoutVars>
          <dgm:bulletEnabled val="1"/>
        </dgm:presLayoutVars>
      </dgm:prSet>
      <dgm:spPr/>
      <dgm:t>
        <a:bodyPr/>
        <a:lstStyle/>
        <a:p>
          <a:endParaRPr lang="en-GB"/>
        </a:p>
      </dgm:t>
    </dgm:pt>
    <dgm:pt modelId="{ACA3F85F-D2E3-4726-A1A8-C4D680DFE982}" type="pres">
      <dgm:prSet presAssocID="{AA46F1B1-3DFF-42D0-9E64-7884B8D6D21C}" presName="aSpace2" presStyleCnt="0"/>
      <dgm:spPr/>
    </dgm:pt>
    <dgm:pt modelId="{02D31935-FF5C-4397-9790-B4C03F164625}" type="pres">
      <dgm:prSet presAssocID="{D4587E1A-3AC0-4444-A8E7-56B23F0E3E8D}" presName="childNode" presStyleLbl="node1" presStyleIdx="18" presStyleCnt="36">
        <dgm:presLayoutVars>
          <dgm:bulletEnabled val="1"/>
        </dgm:presLayoutVars>
      </dgm:prSet>
      <dgm:spPr/>
      <dgm:t>
        <a:bodyPr/>
        <a:lstStyle/>
        <a:p>
          <a:endParaRPr lang="en-GB"/>
        </a:p>
      </dgm:t>
    </dgm:pt>
    <dgm:pt modelId="{1A01298C-40B7-4EF1-AA5E-05427D09F7BD}" type="pres">
      <dgm:prSet presAssocID="{D4587E1A-3AC0-4444-A8E7-56B23F0E3E8D}" presName="aSpace2" presStyleCnt="0"/>
      <dgm:spPr/>
    </dgm:pt>
    <dgm:pt modelId="{585E774E-9D0B-416A-8B49-6EABE9BC9553}" type="pres">
      <dgm:prSet presAssocID="{02515BAD-FE13-485D-8998-66BF324E3B9C}" presName="childNode" presStyleLbl="node1" presStyleIdx="19" presStyleCnt="36">
        <dgm:presLayoutVars>
          <dgm:bulletEnabled val="1"/>
        </dgm:presLayoutVars>
      </dgm:prSet>
      <dgm:spPr/>
      <dgm:t>
        <a:bodyPr/>
        <a:lstStyle/>
        <a:p>
          <a:endParaRPr lang="en-GB"/>
        </a:p>
      </dgm:t>
    </dgm:pt>
    <dgm:pt modelId="{B6B77B5E-AF83-4D90-A193-405FF92F2F21}" type="pres">
      <dgm:prSet presAssocID="{4973FBD3-685A-41F7-A50D-BDA888C00FCA}" presName="aSpace" presStyleCnt="0"/>
      <dgm:spPr/>
    </dgm:pt>
    <dgm:pt modelId="{8B4F994B-1AFF-437B-B956-56FFA381CA35}" type="pres">
      <dgm:prSet presAssocID="{BB00CEB0-4F27-43E4-8736-59DC7CFE2518}" presName="compNode" presStyleCnt="0"/>
      <dgm:spPr/>
    </dgm:pt>
    <dgm:pt modelId="{7E5B6446-A20A-4E30-A886-8D75196E5301}" type="pres">
      <dgm:prSet presAssocID="{BB00CEB0-4F27-43E4-8736-59DC7CFE2518}" presName="aNode" presStyleLbl="bgShp" presStyleIdx="3" presStyleCnt="6"/>
      <dgm:spPr/>
      <dgm:t>
        <a:bodyPr/>
        <a:lstStyle/>
        <a:p>
          <a:endParaRPr lang="en-GB"/>
        </a:p>
      </dgm:t>
    </dgm:pt>
    <dgm:pt modelId="{0894595C-9727-49EF-9AED-ED530FE23AD6}" type="pres">
      <dgm:prSet presAssocID="{BB00CEB0-4F27-43E4-8736-59DC7CFE2518}" presName="textNode" presStyleLbl="bgShp" presStyleIdx="3" presStyleCnt="6"/>
      <dgm:spPr/>
      <dgm:t>
        <a:bodyPr/>
        <a:lstStyle/>
        <a:p>
          <a:endParaRPr lang="en-GB"/>
        </a:p>
      </dgm:t>
    </dgm:pt>
    <dgm:pt modelId="{9BF728FC-9FE1-4721-8706-361C58A1D143}" type="pres">
      <dgm:prSet presAssocID="{BB00CEB0-4F27-43E4-8736-59DC7CFE2518}" presName="compChildNode" presStyleCnt="0"/>
      <dgm:spPr/>
    </dgm:pt>
    <dgm:pt modelId="{9CBCB139-3469-423A-ACEB-514F49988691}" type="pres">
      <dgm:prSet presAssocID="{BB00CEB0-4F27-43E4-8736-59DC7CFE2518}" presName="theInnerList" presStyleCnt="0"/>
      <dgm:spPr/>
    </dgm:pt>
    <dgm:pt modelId="{E5160BB1-C7D0-49BE-BF7A-14A96827F0CE}" type="pres">
      <dgm:prSet presAssocID="{F0AB4E21-1C1D-4346-A497-7D8306C13B4F}" presName="childNode" presStyleLbl="node1" presStyleIdx="20" presStyleCnt="36">
        <dgm:presLayoutVars>
          <dgm:bulletEnabled val="1"/>
        </dgm:presLayoutVars>
      </dgm:prSet>
      <dgm:spPr/>
      <dgm:t>
        <a:bodyPr/>
        <a:lstStyle/>
        <a:p>
          <a:endParaRPr lang="en-GB"/>
        </a:p>
      </dgm:t>
    </dgm:pt>
    <dgm:pt modelId="{E3286253-96B0-493B-A865-50631720169D}" type="pres">
      <dgm:prSet presAssocID="{F0AB4E21-1C1D-4346-A497-7D8306C13B4F}" presName="aSpace2" presStyleCnt="0"/>
      <dgm:spPr/>
    </dgm:pt>
    <dgm:pt modelId="{6ADC7BA4-1ABC-4FBB-8F8A-D7EDFAE95974}" type="pres">
      <dgm:prSet presAssocID="{B2146F5A-84DE-4BD3-BEDC-056DF69EC8FA}" presName="childNode" presStyleLbl="node1" presStyleIdx="21" presStyleCnt="36">
        <dgm:presLayoutVars>
          <dgm:bulletEnabled val="1"/>
        </dgm:presLayoutVars>
      </dgm:prSet>
      <dgm:spPr/>
      <dgm:t>
        <a:bodyPr/>
        <a:lstStyle/>
        <a:p>
          <a:endParaRPr lang="en-GB"/>
        </a:p>
      </dgm:t>
    </dgm:pt>
    <dgm:pt modelId="{33F92EC3-0E93-4533-B30E-2FB548DD2516}" type="pres">
      <dgm:prSet presAssocID="{B2146F5A-84DE-4BD3-BEDC-056DF69EC8FA}" presName="aSpace2" presStyleCnt="0"/>
      <dgm:spPr/>
    </dgm:pt>
    <dgm:pt modelId="{CA2BEC2F-9FD1-431A-98E6-2819260B5C27}" type="pres">
      <dgm:prSet presAssocID="{89F8213B-E49A-4AE5-A4A5-5A3AF98CB6BD}" presName="childNode" presStyleLbl="node1" presStyleIdx="22" presStyleCnt="36">
        <dgm:presLayoutVars>
          <dgm:bulletEnabled val="1"/>
        </dgm:presLayoutVars>
      </dgm:prSet>
      <dgm:spPr/>
      <dgm:t>
        <a:bodyPr/>
        <a:lstStyle/>
        <a:p>
          <a:endParaRPr lang="en-GB"/>
        </a:p>
      </dgm:t>
    </dgm:pt>
    <dgm:pt modelId="{89904E06-F20C-4C98-8312-7822CBA43F57}" type="pres">
      <dgm:prSet presAssocID="{89F8213B-E49A-4AE5-A4A5-5A3AF98CB6BD}" presName="aSpace2" presStyleCnt="0"/>
      <dgm:spPr/>
    </dgm:pt>
    <dgm:pt modelId="{714C01EC-06D7-4AED-9189-63256AEE7F61}" type="pres">
      <dgm:prSet presAssocID="{C1EFB2DA-FA2D-4E1B-AD6F-29A9CF44FC5B}" presName="childNode" presStyleLbl="node1" presStyleIdx="23" presStyleCnt="36">
        <dgm:presLayoutVars>
          <dgm:bulletEnabled val="1"/>
        </dgm:presLayoutVars>
      </dgm:prSet>
      <dgm:spPr/>
      <dgm:t>
        <a:bodyPr/>
        <a:lstStyle/>
        <a:p>
          <a:endParaRPr lang="en-GB"/>
        </a:p>
      </dgm:t>
    </dgm:pt>
    <dgm:pt modelId="{43EB09E9-0042-4102-89A7-222B5E66C84E}" type="pres">
      <dgm:prSet presAssocID="{C1EFB2DA-FA2D-4E1B-AD6F-29A9CF44FC5B}" presName="aSpace2" presStyleCnt="0"/>
      <dgm:spPr/>
    </dgm:pt>
    <dgm:pt modelId="{197A86B4-CA79-48D2-B9A5-E76C89621A35}" type="pres">
      <dgm:prSet presAssocID="{1A083540-9DA2-4DD3-95EE-B59F848376F9}" presName="childNode" presStyleLbl="node1" presStyleIdx="24" presStyleCnt="36">
        <dgm:presLayoutVars>
          <dgm:bulletEnabled val="1"/>
        </dgm:presLayoutVars>
      </dgm:prSet>
      <dgm:spPr/>
      <dgm:t>
        <a:bodyPr/>
        <a:lstStyle/>
        <a:p>
          <a:endParaRPr lang="en-GB"/>
        </a:p>
      </dgm:t>
    </dgm:pt>
    <dgm:pt modelId="{6CBE49EF-DA0C-43FE-B1B1-CB7ED027A14C}" type="pres">
      <dgm:prSet presAssocID="{1A083540-9DA2-4DD3-95EE-B59F848376F9}" presName="aSpace2" presStyleCnt="0"/>
      <dgm:spPr/>
    </dgm:pt>
    <dgm:pt modelId="{A9EEE391-6FBB-427F-A09A-F93B0EDB2160}" type="pres">
      <dgm:prSet presAssocID="{492247CC-E13C-44FC-B513-014B059657A8}" presName="childNode" presStyleLbl="node1" presStyleIdx="25" presStyleCnt="36">
        <dgm:presLayoutVars>
          <dgm:bulletEnabled val="1"/>
        </dgm:presLayoutVars>
      </dgm:prSet>
      <dgm:spPr/>
      <dgm:t>
        <a:bodyPr/>
        <a:lstStyle/>
        <a:p>
          <a:endParaRPr lang="en-GB"/>
        </a:p>
      </dgm:t>
    </dgm:pt>
    <dgm:pt modelId="{AB9D6EB5-ADD9-4F8C-BBDE-1AB4C9AA799F}" type="pres">
      <dgm:prSet presAssocID="{492247CC-E13C-44FC-B513-014B059657A8}" presName="aSpace2" presStyleCnt="0"/>
      <dgm:spPr/>
    </dgm:pt>
    <dgm:pt modelId="{4A894D76-FA47-4E13-9154-D4673A4CAFD9}" type="pres">
      <dgm:prSet presAssocID="{A48DBDC1-25C5-4923-9190-A97E3D24A96C}" presName="childNode" presStyleLbl="node1" presStyleIdx="26" presStyleCnt="36">
        <dgm:presLayoutVars>
          <dgm:bulletEnabled val="1"/>
        </dgm:presLayoutVars>
      </dgm:prSet>
      <dgm:spPr/>
      <dgm:t>
        <a:bodyPr/>
        <a:lstStyle/>
        <a:p>
          <a:endParaRPr lang="en-GB"/>
        </a:p>
      </dgm:t>
    </dgm:pt>
    <dgm:pt modelId="{8B436010-B81E-42D0-96A5-AC92F364C366}" type="pres">
      <dgm:prSet presAssocID="{A48DBDC1-25C5-4923-9190-A97E3D24A96C}" presName="aSpace2" presStyleCnt="0"/>
      <dgm:spPr/>
    </dgm:pt>
    <dgm:pt modelId="{1130E10E-311E-41B8-9720-764161C7B769}" type="pres">
      <dgm:prSet presAssocID="{85306E60-E7AF-4D95-8E70-D5793EE4F6B4}" presName="childNode" presStyleLbl="node1" presStyleIdx="27" presStyleCnt="36">
        <dgm:presLayoutVars>
          <dgm:bulletEnabled val="1"/>
        </dgm:presLayoutVars>
      </dgm:prSet>
      <dgm:spPr/>
      <dgm:t>
        <a:bodyPr/>
        <a:lstStyle/>
        <a:p>
          <a:endParaRPr lang="en-GB"/>
        </a:p>
      </dgm:t>
    </dgm:pt>
    <dgm:pt modelId="{EEE02D3A-A315-449F-8304-1202EA39B31D}" type="pres">
      <dgm:prSet presAssocID="{BB00CEB0-4F27-43E4-8736-59DC7CFE2518}" presName="aSpace" presStyleCnt="0"/>
      <dgm:spPr/>
    </dgm:pt>
    <dgm:pt modelId="{C03A829E-FF82-4623-970A-511FD87376B9}" type="pres">
      <dgm:prSet presAssocID="{46A77F06-A150-46D8-ACDE-C026223FC4D1}" presName="compNode" presStyleCnt="0"/>
      <dgm:spPr/>
    </dgm:pt>
    <dgm:pt modelId="{2A3A9675-50F8-434F-8C02-CAE19F86D9B2}" type="pres">
      <dgm:prSet presAssocID="{46A77F06-A150-46D8-ACDE-C026223FC4D1}" presName="aNode" presStyleLbl="bgShp" presStyleIdx="4" presStyleCnt="6"/>
      <dgm:spPr/>
      <dgm:t>
        <a:bodyPr/>
        <a:lstStyle/>
        <a:p>
          <a:endParaRPr lang="en-GB"/>
        </a:p>
      </dgm:t>
    </dgm:pt>
    <dgm:pt modelId="{FD8C87BD-061B-467B-AE3B-67D24718CC3B}" type="pres">
      <dgm:prSet presAssocID="{46A77F06-A150-46D8-ACDE-C026223FC4D1}" presName="textNode" presStyleLbl="bgShp" presStyleIdx="4" presStyleCnt="6"/>
      <dgm:spPr/>
      <dgm:t>
        <a:bodyPr/>
        <a:lstStyle/>
        <a:p>
          <a:endParaRPr lang="en-GB"/>
        </a:p>
      </dgm:t>
    </dgm:pt>
    <dgm:pt modelId="{B830CFA8-E510-4DA2-B8DE-5DBF2B06DA82}" type="pres">
      <dgm:prSet presAssocID="{46A77F06-A150-46D8-ACDE-C026223FC4D1}" presName="compChildNode" presStyleCnt="0"/>
      <dgm:spPr/>
    </dgm:pt>
    <dgm:pt modelId="{4B8335EE-7A4C-46EE-8EBA-F9C8331B5F07}" type="pres">
      <dgm:prSet presAssocID="{46A77F06-A150-46D8-ACDE-C026223FC4D1}" presName="theInnerList" presStyleCnt="0"/>
      <dgm:spPr/>
    </dgm:pt>
    <dgm:pt modelId="{1F986952-77DC-48D7-87BD-2F8078576CB2}" type="pres">
      <dgm:prSet presAssocID="{C1529810-DABA-4CAC-A156-4CEC8A85B21C}" presName="childNode" presStyleLbl="node1" presStyleIdx="28" presStyleCnt="36">
        <dgm:presLayoutVars>
          <dgm:bulletEnabled val="1"/>
        </dgm:presLayoutVars>
      </dgm:prSet>
      <dgm:spPr/>
      <dgm:t>
        <a:bodyPr/>
        <a:lstStyle/>
        <a:p>
          <a:endParaRPr lang="en-GB"/>
        </a:p>
      </dgm:t>
    </dgm:pt>
    <dgm:pt modelId="{E7114A34-28F8-4475-8DEC-D590C6338781}" type="pres">
      <dgm:prSet presAssocID="{C1529810-DABA-4CAC-A156-4CEC8A85B21C}" presName="aSpace2" presStyleCnt="0"/>
      <dgm:spPr/>
    </dgm:pt>
    <dgm:pt modelId="{E79983B3-CB80-4957-9BBC-F29E203C1D1A}" type="pres">
      <dgm:prSet presAssocID="{E1B9C0CD-B103-45A9-BE73-65698C101944}" presName="childNode" presStyleLbl="node1" presStyleIdx="29" presStyleCnt="36">
        <dgm:presLayoutVars>
          <dgm:bulletEnabled val="1"/>
        </dgm:presLayoutVars>
      </dgm:prSet>
      <dgm:spPr/>
      <dgm:t>
        <a:bodyPr/>
        <a:lstStyle/>
        <a:p>
          <a:endParaRPr lang="en-GB"/>
        </a:p>
      </dgm:t>
    </dgm:pt>
    <dgm:pt modelId="{6166FF30-E55E-49BC-A8DB-72D887F6291A}" type="pres">
      <dgm:prSet presAssocID="{E1B9C0CD-B103-45A9-BE73-65698C101944}" presName="aSpace2" presStyleCnt="0"/>
      <dgm:spPr/>
    </dgm:pt>
    <dgm:pt modelId="{7483A6BB-7EA0-4DEE-9D8C-D6140A74551F}" type="pres">
      <dgm:prSet presAssocID="{555FD3C6-EB3C-4B92-A545-4306333FFC32}" presName="childNode" presStyleLbl="node1" presStyleIdx="30" presStyleCnt="36">
        <dgm:presLayoutVars>
          <dgm:bulletEnabled val="1"/>
        </dgm:presLayoutVars>
      </dgm:prSet>
      <dgm:spPr/>
      <dgm:t>
        <a:bodyPr/>
        <a:lstStyle/>
        <a:p>
          <a:endParaRPr lang="en-GB"/>
        </a:p>
      </dgm:t>
    </dgm:pt>
    <dgm:pt modelId="{7ACCF64D-EB25-4929-9C99-63A53DA8E1A3}" type="pres">
      <dgm:prSet presAssocID="{555FD3C6-EB3C-4B92-A545-4306333FFC32}" presName="aSpace2" presStyleCnt="0"/>
      <dgm:spPr/>
    </dgm:pt>
    <dgm:pt modelId="{6B1C090E-DF5D-48C6-BDAE-1459F930E134}" type="pres">
      <dgm:prSet presAssocID="{2A36547B-8729-49E1-9BCF-662B8E1D8275}" presName="childNode" presStyleLbl="node1" presStyleIdx="31" presStyleCnt="36">
        <dgm:presLayoutVars>
          <dgm:bulletEnabled val="1"/>
        </dgm:presLayoutVars>
      </dgm:prSet>
      <dgm:spPr/>
      <dgm:t>
        <a:bodyPr/>
        <a:lstStyle/>
        <a:p>
          <a:endParaRPr lang="en-GB"/>
        </a:p>
      </dgm:t>
    </dgm:pt>
    <dgm:pt modelId="{F3E7F0FD-FCF8-4BB5-B7ED-24DC46A8780E}" type="pres">
      <dgm:prSet presAssocID="{46A77F06-A150-46D8-ACDE-C026223FC4D1}" presName="aSpace" presStyleCnt="0"/>
      <dgm:spPr/>
    </dgm:pt>
    <dgm:pt modelId="{1C2B4EE1-53B6-43F3-A1FE-E0FDB887E1F4}" type="pres">
      <dgm:prSet presAssocID="{B6F4BA19-5B03-476E-A6E7-2566845F7524}" presName="compNode" presStyleCnt="0"/>
      <dgm:spPr/>
    </dgm:pt>
    <dgm:pt modelId="{E4A1033B-427F-4142-A69E-D7E4E9A46CF5}" type="pres">
      <dgm:prSet presAssocID="{B6F4BA19-5B03-476E-A6E7-2566845F7524}" presName="aNode" presStyleLbl="bgShp" presStyleIdx="5" presStyleCnt="6"/>
      <dgm:spPr/>
      <dgm:t>
        <a:bodyPr/>
        <a:lstStyle/>
        <a:p>
          <a:endParaRPr lang="en-GB"/>
        </a:p>
      </dgm:t>
    </dgm:pt>
    <dgm:pt modelId="{81CD8FC2-2907-4D32-9346-C5D60B4E8409}" type="pres">
      <dgm:prSet presAssocID="{B6F4BA19-5B03-476E-A6E7-2566845F7524}" presName="textNode" presStyleLbl="bgShp" presStyleIdx="5" presStyleCnt="6"/>
      <dgm:spPr/>
      <dgm:t>
        <a:bodyPr/>
        <a:lstStyle/>
        <a:p>
          <a:endParaRPr lang="en-GB"/>
        </a:p>
      </dgm:t>
    </dgm:pt>
    <dgm:pt modelId="{D80212C7-8F9E-49DE-86C2-D63BFCF191AC}" type="pres">
      <dgm:prSet presAssocID="{B6F4BA19-5B03-476E-A6E7-2566845F7524}" presName="compChildNode" presStyleCnt="0"/>
      <dgm:spPr/>
    </dgm:pt>
    <dgm:pt modelId="{66D723B4-CABE-446C-BBB2-CB24651A2743}" type="pres">
      <dgm:prSet presAssocID="{B6F4BA19-5B03-476E-A6E7-2566845F7524}" presName="theInnerList" presStyleCnt="0"/>
      <dgm:spPr/>
    </dgm:pt>
    <dgm:pt modelId="{6AE3EDD4-9067-4831-9170-294E0DD17E6A}" type="pres">
      <dgm:prSet presAssocID="{9353E9DE-F45A-4B90-A9A1-7CF2492EC755}" presName="childNode" presStyleLbl="node1" presStyleIdx="32" presStyleCnt="36">
        <dgm:presLayoutVars>
          <dgm:bulletEnabled val="1"/>
        </dgm:presLayoutVars>
      </dgm:prSet>
      <dgm:spPr/>
      <dgm:t>
        <a:bodyPr/>
        <a:lstStyle/>
        <a:p>
          <a:endParaRPr lang="en-GB"/>
        </a:p>
      </dgm:t>
    </dgm:pt>
    <dgm:pt modelId="{7ED72908-D679-4245-A833-298372197FCE}" type="pres">
      <dgm:prSet presAssocID="{9353E9DE-F45A-4B90-A9A1-7CF2492EC755}" presName="aSpace2" presStyleCnt="0"/>
      <dgm:spPr/>
    </dgm:pt>
    <dgm:pt modelId="{F3ED16B4-8219-4E39-A926-3B401A17DFC2}" type="pres">
      <dgm:prSet presAssocID="{739571FD-ECE5-450E-833F-135CD207607B}" presName="childNode" presStyleLbl="node1" presStyleIdx="33" presStyleCnt="36">
        <dgm:presLayoutVars>
          <dgm:bulletEnabled val="1"/>
        </dgm:presLayoutVars>
      </dgm:prSet>
      <dgm:spPr/>
      <dgm:t>
        <a:bodyPr/>
        <a:lstStyle/>
        <a:p>
          <a:endParaRPr lang="en-GB"/>
        </a:p>
      </dgm:t>
    </dgm:pt>
    <dgm:pt modelId="{58E58776-D6DE-4539-89CA-A8725D2A1C1F}" type="pres">
      <dgm:prSet presAssocID="{739571FD-ECE5-450E-833F-135CD207607B}" presName="aSpace2" presStyleCnt="0"/>
      <dgm:spPr/>
    </dgm:pt>
    <dgm:pt modelId="{71C14644-2EBC-4335-9306-65700B9490AC}" type="pres">
      <dgm:prSet presAssocID="{0CE34A84-6A09-477B-9A84-5066CEB6765C}" presName="childNode" presStyleLbl="node1" presStyleIdx="34" presStyleCnt="36">
        <dgm:presLayoutVars>
          <dgm:bulletEnabled val="1"/>
        </dgm:presLayoutVars>
      </dgm:prSet>
      <dgm:spPr/>
      <dgm:t>
        <a:bodyPr/>
        <a:lstStyle/>
        <a:p>
          <a:endParaRPr lang="en-GB"/>
        </a:p>
      </dgm:t>
    </dgm:pt>
    <dgm:pt modelId="{10A8B13E-73C3-420A-BDA2-EE2CBE16350F}" type="pres">
      <dgm:prSet presAssocID="{0CE34A84-6A09-477B-9A84-5066CEB6765C}" presName="aSpace2" presStyleCnt="0"/>
      <dgm:spPr/>
    </dgm:pt>
    <dgm:pt modelId="{7500F819-104B-4ACC-B423-70C64FAF8F42}" type="pres">
      <dgm:prSet presAssocID="{5790D067-C2D1-4752-8576-4C4D851E5972}" presName="childNode" presStyleLbl="node1" presStyleIdx="35" presStyleCnt="36">
        <dgm:presLayoutVars>
          <dgm:bulletEnabled val="1"/>
        </dgm:presLayoutVars>
      </dgm:prSet>
      <dgm:spPr/>
      <dgm:t>
        <a:bodyPr/>
        <a:lstStyle/>
        <a:p>
          <a:endParaRPr lang="en-GB"/>
        </a:p>
      </dgm:t>
    </dgm:pt>
  </dgm:ptLst>
  <dgm:cxnLst>
    <dgm:cxn modelId="{6C6EC291-C821-454B-A658-A80726055F0B}" type="presOf" srcId="{DA3F3731-E668-4FAF-BAC2-49D31B3D9B0C}" destId="{78C0DADF-A1B4-4222-B6EE-D8C3D8B7062E}" srcOrd="0" destOrd="0" presId="urn:microsoft.com/office/officeart/2005/8/layout/lProcess2"/>
    <dgm:cxn modelId="{4F4AB92E-A001-425E-9492-B5ED410DAF45}" type="presOf" srcId="{35C6349C-271D-4ACA-8188-1D726BEC3F61}" destId="{184FCD3C-B09F-4F77-8BEB-0B637B44ABF1}" srcOrd="0" destOrd="0" presId="urn:microsoft.com/office/officeart/2005/8/layout/lProcess2"/>
    <dgm:cxn modelId="{37F1BE86-8C97-4521-BD37-F4BE50960E0D}" srcId="{46A77F06-A150-46D8-ACDE-C026223FC4D1}" destId="{555FD3C6-EB3C-4B92-A545-4306333FFC32}" srcOrd="2" destOrd="0" parTransId="{D3B87DE2-003B-4B46-96DF-87A1B9F227A3}" sibTransId="{7E696986-4E2C-4D29-AC9C-93489169F167}"/>
    <dgm:cxn modelId="{0DEEBBF9-24F9-4928-8853-8BC62A5CD6FA}" type="presOf" srcId="{46A77F06-A150-46D8-ACDE-C026223FC4D1}" destId="{2A3A9675-50F8-434F-8C02-CAE19F86D9B2}" srcOrd="0" destOrd="0" presId="urn:microsoft.com/office/officeart/2005/8/layout/lProcess2"/>
    <dgm:cxn modelId="{2338ABCC-5120-4427-8911-A058B109EF80}" srcId="{46A77F06-A150-46D8-ACDE-C026223FC4D1}" destId="{E1B9C0CD-B103-45A9-BE73-65698C101944}" srcOrd="1" destOrd="0" parTransId="{CCF76801-E671-4B8B-8CED-7345F0207FB2}" sibTransId="{E9CEFCFB-2012-4617-BC66-67496EEBFA9A}"/>
    <dgm:cxn modelId="{2AA0CA59-E92B-4FFF-BD90-FE3643B18561}" type="presOf" srcId="{E1B9C0CD-B103-45A9-BE73-65698C101944}" destId="{E79983B3-CB80-4957-9BBC-F29E203C1D1A}" srcOrd="0" destOrd="0" presId="urn:microsoft.com/office/officeart/2005/8/layout/lProcess2"/>
    <dgm:cxn modelId="{D5CED88C-242F-4641-8951-8ED04DAE4790}" type="presOf" srcId="{78D10F16-B81C-4C6D-8930-A5C11A35FDB0}" destId="{F7363315-26EC-4F09-8729-43B98014ABF1}" srcOrd="0" destOrd="0" presId="urn:microsoft.com/office/officeart/2005/8/layout/lProcess2"/>
    <dgm:cxn modelId="{39BD77B3-662D-4DEF-B9C6-65A710D1474D}" type="presOf" srcId="{492247CC-E13C-44FC-B513-014B059657A8}" destId="{A9EEE391-6FBB-427F-A09A-F93B0EDB2160}" srcOrd="0" destOrd="0" presId="urn:microsoft.com/office/officeart/2005/8/layout/lProcess2"/>
    <dgm:cxn modelId="{DEE2F00D-F7B3-4086-AF8F-E6D81D1586B1}" type="presOf" srcId="{AA46F1B1-3DFF-42D0-9E64-7884B8D6D21C}" destId="{BE2DA38C-566D-424F-895F-872EDB0FE030}" srcOrd="0" destOrd="0" presId="urn:microsoft.com/office/officeart/2005/8/layout/lProcess2"/>
    <dgm:cxn modelId="{F2E4888E-1DAB-4D59-81AA-9CC80A264B4C}" srcId="{A2E5F0A8-337B-457A-854F-0A13D55C472E}" destId="{4973FBD3-685A-41F7-A50D-BDA888C00FCA}" srcOrd="2" destOrd="0" parTransId="{87F005EE-CD23-419A-84EC-E50487D0C5EC}" sibTransId="{CA2BDE3E-E7DE-4EE5-8A6C-8ACCA5ADEA16}"/>
    <dgm:cxn modelId="{F4149DDA-E3BB-4748-ACDA-E01718DAD958}" type="presOf" srcId="{0CE34A84-6A09-477B-9A84-5066CEB6765C}" destId="{71C14644-2EBC-4335-9306-65700B9490AC}" srcOrd="0" destOrd="0" presId="urn:microsoft.com/office/officeart/2005/8/layout/lProcess2"/>
    <dgm:cxn modelId="{327E58FD-BED0-48E8-A8AF-88CBEA5B3488}" srcId="{4973FBD3-685A-41F7-A50D-BDA888C00FCA}" destId="{02515BAD-FE13-485D-8998-66BF324E3B9C}" srcOrd="5" destOrd="0" parTransId="{69A71F1F-FC2D-41E3-92C5-0618DB43E6C6}" sibTransId="{CACEBF9B-F079-49CA-9400-9025BC8139E6}"/>
    <dgm:cxn modelId="{668E2AC5-6A7B-45DC-AD38-1659CAF5AB54}" type="presOf" srcId="{AF5BCCFF-9675-4E30-AE2D-2BC6FAA245AA}" destId="{7667FED2-7D12-4AC3-A258-096F4386C2B8}" srcOrd="0" destOrd="0" presId="urn:microsoft.com/office/officeart/2005/8/layout/lProcess2"/>
    <dgm:cxn modelId="{92FA14E6-C5EB-4EC6-BC04-790CC5F01D6D}" type="presOf" srcId="{C1529810-DABA-4CAC-A156-4CEC8A85B21C}" destId="{1F986952-77DC-48D7-87BD-2F8078576CB2}" srcOrd="0" destOrd="0" presId="urn:microsoft.com/office/officeart/2005/8/layout/lProcess2"/>
    <dgm:cxn modelId="{ECAC1356-3B79-48AA-91FF-233A8A026CFD}" srcId="{A2E5F0A8-337B-457A-854F-0A13D55C472E}" destId="{B6F4BA19-5B03-476E-A6E7-2566845F7524}" srcOrd="5" destOrd="0" parTransId="{6B01D2FE-1A1F-49CE-9202-EB5EF9C91766}" sibTransId="{62A396E0-8F25-44CD-9386-AF7067FF5EC2}"/>
    <dgm:cxn modelId="{DD16484D-355E-436D-A5E3-AF900BCDAC5C}" type="presOf" srcId="{46A77F06-A150-46D8-ACDE-C026223FC4D1}" destId="{FD8C87BD-061B-467B-AE3B-67D24718CC3B}" srcOrd="1" destOrd="0" presId="urn:microsoft.com/office/officeart/2005/8/layout/lProcess2"/>
    <dgm:cxn modelId="{9A4B5774-63DD-4768-BC36-50ED896C3946}" srcId="{BB00CEB0-4F27-43E4-8736-59DC7CFE2518}" destId="{492247CC-E13C-44FC-B513-014B059657A8}" srcOrd="5" destOrd="0" parTransId="{F3B4E498-8FFD-47D0-A48F-9F68FCB6D2E5}" sibTransId="{1469CB98-D065-4210-BDF7-5F30A00A6726}"/>
    <dgm:cxn modelId="{831585D1-FA3D-4DE9-A358-1D1BDF3BC502}" type="presOf" srcId="{DEB1F48B-9EA7-4043-A73F-42307D2F9935}" destId="{FA19DE88-D4F0-47F9-B545-1660439A4A87}" srcOrd="0" destOrd="0" presId="urn:microsoft.com/office/officeart/2005/8/layout/lProcess2"/>
    <dgm:cxn modelId="{994C4032-5544-4608-B09E-DB21A4B3F118}" srcId="{A2E5F0A8-337B-457A-854F-0A13D55C472E}" destId="{D65CDB5B-3ADB-46F4-9188-39CBDE13D389}" srcOrd="1" destOrd="0" parTransId="{64901526-0545-4164-BAC2-2E7E80FCE45A}" sibTransId="{2509B17C-7CA6-4500-847A-0A021F6D386D}"/>
    <dgm:cxn modelId="{1F0E23C7-0C20-47F3-893F-29BAEEE687C4}" srcId="{B6F4BA19-5B03-476E-A6E7-2566845F7524}" destId="{9353E9DE-F45A-4B90-A9A1-7CF2492EC755}" srcOrd="0" destOrd="0" parTransId="{8569913C-D48B-4197-90FA-4942F6063B6D}" sibTransId="{0ADD5926-D653-4EEF-86C7-54F37ACB15C6}"/>
    <dgm:cxn modelId="{3B53E0A6-6C00-4515-8E0D-9792B725FA92}" srcId="{B6F4BA19-5B03-476E-A6E7-2566845F7524}" destId="{0CE34A84-6A09-477B-9A84-5066CEB6765C}" srcOrd="2" destOrd="0" parTransId="{57F516F2-4B0F-4929-AF7A-BA8EA8C36AFA}" sibTransId="{85F28A0E-B7C2-4D26-BE91-E56978944287}"/>
    <dgm:cxn modelId="{991080B6-DFA9-47BC-A0C8-F05AC3A256FE}" srcId="{A2E5F0A8-337B-457A-854F-0A13D55C472E}" destId="{BB00CEB0-4F27-43E4-8736-59DC7CFE2518}" srcOrd="3" destOrd="0" parTransId="{29C5C52B-03B1-4271-A607-7A3BDC8F28E2}" sibTransId="{63FB4F84-3DD3-40D9-8C31-DB174D13B2FE}"/>
    <dgm:cxn modelId="{3668C5D6-8562-4786-B2DC-0BBF13C557A1}" srcId="{A2E5F0A8-337B-457A-854F-0A13D55C472E}" destId="{CFDBE999-F16A-4C36-946A-F364108CA10E}" srcOrd="0" destOrd="0" parTransId="{5EA03D60-9A57-456F-916E-23D44A2362E0}" sibTransId="{B21B69C6-5F26-40DA-9164-73767889C968}"/>
    <dgm:cxn modelId="{B3ABBF8D-FA77-4870-A2F9-C10B724A9A9A}" type="presOf" srcId="{2D1754E4-248A-447E-983A-4DA6D56FEB38}" destId="{5CDF933D-AB88-4B45-B897-7F6DF671C2ED}" srcOrd="0" destOrd="0" presId="urn:microsoft.com/office/officeart/2005/8/layout/lProcess2"/>
    <dgm:cxn modelId="{5A6CD20D-6BE4-47A1-B47D-5ED79D7D5A09}" srcId="{CFDBE999-F16A-4C36-946A-F364108CA10E}" destId="{47EDEDC6-5D58-4EA1-A874-0B4585C30848}" srcOrd="2" destOrd="0" parTransId="{4D563F5D-6160-4C88-A6A8-84B4B1EFF32C}" sibTransId="{948C1521-706B-4C1D-A618-5A0FB95BD370}"/>
    <dgm:cxn modelId="{3749891E-9C84-48E2-AC4B-73A4B2CDEC54}" srcId="{CFDBE999-F16A-4C36-946A-F364108CA10E}" destId="{35C6349C-271D-4ACA-8188-1D726BEC3F61}" srcOrd="5" destOrd="0" parTransId="{811ED829-773C-4570-9E50-5903B712596F}" sibTransId="{BB953D72-5AD1-4842-A057-39CC291CE0E0}"/>
    <dgm:cxn modelId="{0AF0324C-4AE6-45FB-95F4-B08B58EA54CB}" type="presOf" srcId="{A2E5F0A8-337B-457A-854F-0A13D55C472E}" destId="{F8C928AD-CC7D-43E6-872C-CA91D9053C1E}" srcOrd="0" destOrd="0" presId="urn:microsoft.com/office/officeart/2005/8/layout/lProcess2"/>
    <dgm:cxn modelId="{A81841BF-5137-4668-928F-D45B870071A5}" type="presOf" srcId="{B2146F5A-84DE-4BD3-BEDC-056DF69EC8FA}" destId="{6ADC7BA4-1ABC-4FBB-8F8A-D7EDFAE95974}" srcOrd="0" destOrd="0" presId="urn:microsoft.com/office/officeart/2005/8/layout/lProcess2"/>
    <dgm:cxn modelId="{42B30C48-CE42-4E44-A129-B9C5DFD85ABD}" srcId="{A2E5F0A8-337B-457A-854F-0A13D55C472E}" destId="{46A77F06-A150-46D8-ACDE-C026223FC4D1}" srcOrd="4" destOrd="0" parTransId="{AC455A78-57A3-4D44-98E1-65F6EB8559E6}" sibTransId="{9FA4596E-835B-41D1-AD58-71DC1177B2B1}"/>
    <dgm:cxn modelId="{CA13B6B2-680B-45F8-AB45-179C9FECD77A}" type="presOf" srcId="{02515BAD-FE13-485D-8998-66BF324E3B9C}" destId="{585E774E-9D0B-416A-8B49-6EABE9BC9553}" srcOrd="0" destOrd="0" presId="urn:microsoft.com/office/officeart/2005/8/layout/lProcess2"/>
    <dgm:cxn modelId="{5B6AD008-75AE-4A47-8EED-C671919C372B}" srcId="{D65CDB5B-3ADB-46F4-9188-39CBDE13D389}" destId="{E923B86B-EA01-453D-868C-3037F2BB6585}" srcOrd="6" destOrd="0" parTransId="{C5BB28CA-DF9D-4B78-B863-C17F487029BD}" sibTransId="{A4E19342-E5D6-4722-8826-4FE4C86720A5}"/>
    <dgm:cxn modelId="{7A14EC28-7EAF-48E8-837A-AA76E0BA43CD}" type="presOf" srcId="{5790D067-C2D1-4752-8576-4C4D851E5972}" destId="{7500F819-104B-4ACC-B423-70C64FAF8F42}" srcOrd="0" destOrd="0" presId="urn:microsoft.com/office/officeart/2005/8/layout/lProcess2"/>
    <dgm:cxn modelId="{D3261B92-294C-40BA-BE34-ED72E9E10F4B}" srcId="{D65CDB5B-3ADB-46F4-9188-39CBDE13D389}" destId="{1F95D623-EAFB-4A11-994D-20EAE12929D8}" srcOrd="1" destOrd="0" parTransId="{5AA79BC7-2633-48E6-8FC5-909A3020C9A2}" sibTransId="{F8006161-E2E7-4C62-977B-E23C7EF41C1A}"/>
    <dgm:cxn modelId="{F560505E-F317-4C0A-A7A1-9B36EFC400CE}" srcId="{D65CDB5B-3ADB-46F4-9188-39CBDE13D389}" destId="{61608552-899F-4ECF-9360-F305AE864D5C}" srcOrd="3" destOrd="0" parTransId="{9A2201F3-E490-411D-96F4-11914FBFB749}" sibTransId="{8776F43D-3DD1-4CDD-884C-E1AD1C20DAC9}"/>
    <dgm:cxn modelId="{BD81B403-7668-47B0-B144-C9B757A209A2}" srcId="{4973FBD3-685A-41F7-A50D-BDA888C00FCA}" destId="{AF5CE871-3FF6-4437-ACAD-5E485AE7A5A0}" srcOrd="0" destOrd="0" parTransId="{10D89A78-FDCA-4137-96EE-20411008319B}" sibTransId="{48CD753A-5385-4ADA-9680-3653085800BD}"/>
    <dgm:cxn modelId="{6BEBF6F7-D426-427B-9285-2475C49C1488}" type="presOf" srcId="{6F78A77B-FA50-4B0F-A2D5-C8EC2B238A76}" destId="{8D32924D-C72E-4301-AEB2-858014C6B4A9}" srcOrd="0" destOrd="0" presId="urn:microsoft.com/office/officeart/2005/8/layout/lProcess2"/>
    <dgm:cxn modelId="{042EE8C0-0632-4E38-816F-FD0F98219F6C}" srcId="{46A77F06-A150-46D8-ACDE-C026223FC4D1}" destId="{2A36547B-8729-49E1-9BCF-662B8E1D8275}" srcOrd="3" destOrd="0" parTransId="{B088F767-2E69-4324-9F8B-AA770CF725AB}" sibTransId="{40F2D1ED-FADD-4809-94BD-3C73D8520095}"/>
    <dgm:cxn modelId="{C672D962-C96A-44B4-A714-CC9EA82313D3}" type="presOf" srcId="{89F8213B-E49A-4AE5-A4A5-5A3AF98CB6BD}" destId="{CA2BEC2F-9FD1-431A-98E6-2819260B5C27}" srcOrd="0" destOrd="0" presId="urn:microsoft.com/office/officeart/2005/8/layout/lProcess2"/>
    <dgm:cxn modelId="{B50C68C0-1373-41B0-A4B1-95F145F63072}" srcId="{BB00CEB0-4F27-43E4-8736-59DC7CFE2518}" destId="{89F8213B-E49A-4AE5-A4A5-5A3AF98CB6BD}" srcOrd="2" destOrd="0" parTransId="{A42140F5-4B0E-410E-8FBD-43146579852E}" sibTransId="{604CC633-4870-4117-B07B-C36B863B1B7B}"/>
    <dgm:cxn modelId="{1EC06396-D95F-4A71-AF09-3049A57FAC20}" type="presOf" srcId="{1A083540-9DA2-4DD3-95EE-B59F848376F9}" destId="{197A86B4-CA79-48D2-B9A5-E76C89621A35}" srcOrd="0" destOrd="0" presId="urn:microsoft.com/office/officeart/2005/8/layout/lProcess2"/>
    <dgm:cxn modelId="{027998B7-2133-4B17-940D-43C7C47B0DAC}" srcId="{4973FBD3-685A-41F7-A50D-BDA888C00FCA}" destId="{F7C0F7C8-1CE5-4582-8A0F-BB1B2738C7B5}" srcOrd="2" destOrd="0" parTransId="{4736D3E2-2618-4EED-8625-1D2078FCCCBA}" sibTransId="{FA9F5C91-2E17-4EB0-A923-ED1708A06F0A}"/>
    <dgm:cxn modelId="{4987557B-024C-44C7-B2B5-0AE09D1E23B7}" type="presOf" srcId="{B6F4BA19-5B03-476E-A6E7-2566845F7524}" destId="{81CD8FC2-2907-4D32-9346-C5D60B4E8409}" srcOrd="1" destOrd="0" presId="urn:microsoft.com/office/officeart/2005/8/layout/lProcess2"/>
    <dgm:cxn modelId="{EF5961FB-2523-4CA3-BC75-19302EDF3C32}" srcId="{CFDBE999-F16A-4C36-946A-F364108CA10E}" destId="{DEB1F48B-9EA7-4043-A73F-42307D2F9935}" srcOrd="3" destOrd="0" parTransId="{6F895110-0461-47D5-B7A7-7EC7B77F932A}" sibTransId="{DCA37594-CAE4-438D-B8BB-DA6AD186BF24}"/>
    <dgm:cxn modelId="{30F80C53-166C-40B8-99D4-AC830CD22003}" type="presOf" srcId="{B6F4BA19-5B03-476E-A6E7-2566845F7524}" destId="{E4A1033B-427F-4142-A69E-D7E4E9A46CF5}" srcOrd="0" destOrd="0" presId="urn:microsoft.com/office/officeart/2005/8/layout/lProcess2"/>
    <dgm:cxn modelId="{DBFCCC51-E7E1-4D4E-B6C6-6494B08EF224}" type="presOf" srcId="{CFDBE999-F16A-4C36-946A-F364108CA10E}" destId="{D84E7567-9C66-41C5-9E14-59EB27D44F44}" srcOrd="1" destOrd="0" presId="urn:microsoft.com/office/officeart/2005/8/layout/lProcess2"/>
    <dgm:cxn modelId="{2AA4003E-6037-44F3-BFF0-E6F1A9C5F31B}" type="presOf" srcId="{E923B86B-EA01-453D-868C-3037F2BB6585}" destId="{DA167B98-DAF4-4230-8180-142397F58C8F}" srcOrd="0" destOrd="0" presId="urn:microsoft.com/office/officeart/2005/8/layout/lProcess2"/>
    <dgm:cxn modelId="{ED69F8D8-21D6-4773-B878-7F7927A13F33}" type="presOf" srcId="{2A36547B-8729-49E1-9BCF-662B8E1D8275}" destId="{6B1C090E-DF5D-48C6-BDAE-1459F930E134}" srcOrd="0" destOrd="0" presId="urn:microsoft.com/office/officeart/2005/8/layout/lProcess2"/>
    <dgm:cxn modelId="{AA4A9298-558B-4377-B56B-2BDCB3256E58}" srcId="{CFDBE999-F16A-4C36-946A-F364108CA10E}" destId="{7E0BFD15-EED4-4406-9202-BB7889DB8E56}" srcOrd="4" destOrd="0" parTransId="{D2C2B29E-0428-4EC8-9C59-02A1BA8F2C2B}" sibTransId="{8D17974E-6D7D-47C9-8698-D4D570FC4CFF}"/>
    <dgm:cxn modelId="{732273DF-95DB-4BC8-8C87-2DBBDA984284}" type="presOf" srcId="{AF5CE871-3FF6-4437-ACAD-5E485AE7A5A0}" destId="{36A8D507-A1BC-4E7E-B298-FA1D453F938E}" srcOrd="0" destOrd="0" presId="urn:microsoft.com/office/officeart/2005/8/layout/lProcess2"/>
    <dgm:cxn modelId="{5D5D8B9C-4F68-4FC7-8A7F-CA1564A70877}" type="presOf" srcId="{F0AB4E21-1C1D-4346-A497-7D8306C13B4F}" destId="{E5160BB1-C7D0-49BE-BF7A-14A96827F0CE}" srcOrd="0" destOrd="0" presId="urn:microsoft.com/office/officeart/2005/8/layout/lProcess2"/>
    <dgm:cxn modelId="{4DD0B1D0-280E-4533-BC6C-1D8E4FD71748}" srcId="{D65CDB5B-3ADB-46F4-9188-39CBDE13D389}" destId="{78D10F16-B81C-4C6D-8930-A5C11A35FDB0}" srcOrd="4" destOrd="0" parTransId="{DAE76C71-9AA2-4264-A767-972C98EDB62C}" sibTransId="{A065D690-8A0E-47AD-89D4-5AC566143405}"/>
    <dgm:cxn modelId="{49C57A59-9ADF-4939-B901-1B724A8303EF}" type="presOf" srcId="{7E0BFD15-EED4-4406-9202-BB7889DB8E56}" destId="{A97F5B60-B24B-4AF3-AFBC-B5B260A50093}" srcOrd="0" destOrd="0" presId="urn:microsoft.com/office/officeart/2005/8/layout/lProcess2"/>
    <dgm:cxn modelId="{9B831CF8-A411-4441-AE02-840FD1151AF2}" type="presOf" srcId="{0124FB97-BA43-4BB5-92E5-AFE37D7EC29F}" destId="{2A598E66-9D58-4B0D-AEFA-0976F80A727D}" srcOrd="0" destOrd="0" presId="urn:microsoft.com/office/officeart/2005/8/layout/lProcess2"/>
    <dgm:cxn modelId="{126E6D80-B6DD-4B76-86DC-2EC6D3172E10}" type="presOf" srcId="{CFDBE999-F16A-4C36-946A-F364108CA10E}" destId="{4C8796A0-3E5D-45D5-B868-FF1FF36FCDB1}" srcOrd="0" destOrd="0" presId="urn:microsoft.com/office/officeart/2005/8/layout/lProcess2"/>
    <dgm:cxn modelId="{B5B40461-F5B5-4D22-9A9A-BB7C97FA4873}" srcId="{D65CDB5B-3ADB-46F4-9188-39CBDE13D389}" destId="{4B03DB6E-44F9-46C6-8472-C0AA74E27A8D}" srcOrd="7" destOrd="0" parTransId="{C3EC3733-1E38-4CB9-9493-74074F0AEF78}" sibTransId="{AADD6C46-3449-4E0E-88CB-554A1DA2B4F9}"/>
    <dgm:cxn modelId="{563F773A-6C75-4E66-917D-19650C24CBC7}" type="presOf" srcId="{3BF71124-4BB3-4934-BB82-E3E06359E230}" destId="{F89F6421-E7A3-4213-8C5A-2AB0673FF1AC}" srcOrd="0" destOrd="0" presId="urn:microsoft.com/office/officeart/2005/8/layout/lProcess2"/>
    <dgm:cxn modelId="{E80B4393-BB40-4898-815C-277AB65AFD8A}" type="presOf" srcId="{4973FBD3-685A-41F7-A50D-BDA888C00FCA}" destId="{8383647A-314A-43B7-BFB3-E7C74BCF26B8}" srcOrd="0" destOrd="0" presId="urn:microsoft.com/office/officeart/2005/8/layout/lProcess2"/>
    <dgm:cxn modelId="{3194154D-7A86-42D5-8C4C-838659235643}" type="presOf" srcId="{A48DBDC1-25C5-4923-9190-A97E3D24A96C}" destId="{4A894D76-FA47-4E13-9154-D4673A4CAFD9}" srcOrd="0" destOrd="0" presId="urn:microsoft.com/office/officeart/2005/8/layout/lProcess2"/>
    <dgm:cxn modelId="{7EC354AA-ADAA-496F-A19C-13FEFCAA315D}" srcId="{BB00CEB0-4F27-43E4-8736-59DC7CFE2518}" destId="{C1EFB2DA-FA2D-4E1B-AD6F-29A9CF44FC5B}" srcOrd="3" destOrd="0" parTransId="{49C55C8E-361E-4CD2-9F3A-A9E343B338C9}" sibTransId="{C4E7ACBE-2160-42FB-8855-419D0F1CA00D}"/>
    <dgm:cxn modelId="{0CF42696-3F65-4FC5-A721-B1F5C7A83E38}" type="presOf" srcId="{4B03DB6E-44F9-46C6-8472-C0AA74E27A8D}" destId="{E49A5182-552F-4093-B921-0756B9223CD5}" srcOrd="0" destOrd="0" presId="urn:microsoft.com/office/officeart/2005/8/layout/lProcess2"/>
    <dgm:cxn modelId="{AED08146-79FE-4EC1-A2B6-EA395B9C0BDA}" srcId="{B6F4BA19-5B03-476E-A6E7-2566845F7524}" destId="{5790D067-C2D1-4752-8576-4C4D851E5972}" srcOrd="3" destOrd="0" parTransId="{F45400F6-2497-4F4C-9011-B250DA81E0C3}" sibTransId="{19D3CF4A-84CB-4F1A-B83B-92DCDCC2BFFB}"/>
    <dgm:cxn modelId="{AA586EA8-73F5-45E9-96A9-DCE23F98ADF4}" type="presOf" srcId="{739571FD-ECE5-450E-833F-135CD207607B}" destId="{F3ED16B4-8219-4E39-A926-3B401A17DFC2}" srcOrd="0" destOrd="0" presId="urn:microsoft.com/office/officeart/2005/8/layout/lProcess2"/>
    <dgm:cxn modelId="{F0F781B4-E61B-47E3-8F11-E464458965F0}" type="presOf" srcId="{61608552-899F-4ECF-9360-F305AE864D5C}" destId="{230AE92B-284C-4C33-ABC5-3B1EC774B2C1}" srcOrd="0" destOrd="0" presId="urn:microsoft.com/office/officeart/2005/8/layout/lProcess2"/>
    <dgm:cxn modelId="{6B3EF0FD-E8B6-491C-8856-4E013B13D6E6}" type="presOf" srcId="{D65CDB5B-3ADB-46F4-9188-39CBDE13D389}" destId="{7E1CD035-6951-440E-88B8-532521F41DAF}" srcOrd="0" destOrd="0" presId="urn:microsoft.com/office/officeart/2005/8/layout/lProcess2"/>
    <dgm:cxn modelId="{2B9FF80A-91BA-4D17-A79C-3BCE3A13825D}" srcId="{4973FBD3-685A-41F7-A50D-BDA888C00FCA}" destId="{6F78A77B-FA50-4B0F-A2D5-C8EC2B238A76}" srcOrd="1" destOrd="0" parTransId="{452AFE00-787D-4AAA-8B04-4F8DBB181B8C}" sibTransId="{5425CCED-4CFF-40C0-A7BB-C5A703A64513}"/>
    <dgm:cxn modelId="{9E6F48D7-F202-4387-9063-6BD807BE81DA}" type="presOf" srcId="{BB00CEB0-4F27-43E4-8736-59DC7CFE2518}" destId="{0894595C-9727-49EF-9AED-ED530FE23AD6}" srcOrd="1" destOrd="0" presId="urn:microsoft.com/office/officeart/2005/8/layout/lProcess2"/>
    <dgm:cxn modelId="{5FA144E5-8EE8-4DD0-AE90-A2DF00609B5F}" srcId="{CFDBE999-F16A-4C36-946A-F364108CA10E}" destId="{DA3F3731-E668-4FAF-BAC2-49D31B3D9B0C}" srcOrd="1" destOrd="0" parTransId="{7C45EA4A-3E94-45B3-B939-17B6CCC61ACD}" sibTransId="{3D24FE7F-7AA6-42D1-8E61-EDC3BC4ACCD3}"/>
    <dgm:cxn modelId="{9006F462-7C02-48A5-A90B-CC04D031B5B2}" srcId="{D65CDB5B-3ADB-46F4-9188-39CBDE13D389}" destId="{3BF71124-4BB3-4934-BB82-E3E06359E230}" srcOrd="5" destOrd="0" parTransId="{0391455B-8D7C-4CAF-9021-6CB982D17861}" sibTransId="{541BF576-AED7-4A23-859B-AAE182485DDD}"/>
    <dgm:cxn modelId="{A34DC5AF-2201-4434-B823-8AE035C36755}" type="presOf" srcId="{47EDEDC6-5D58-4EA1-A874-0B4585C30848}" destId="{207E90B4-6D6C-4E3B-B460-0B090E3C8701}" srcOrd="0" destOrd="0" presId="urn:microsoft.com/office/officeart/2005/8/layout/lProcess2"/>
    <dgm:cxn modelId="{7EAC72AF-E813-464F-8AA7-BF840194C4F5}" type="presOf" srcId="{9353E9DE-F45A-4B90-A9A1-7CF2492EC755}" destId="{6AE3EDD4-9067-4831-9170-294E0DD17E6A}" srcOrd="0" destOrd="0" presId="urn:microsoft.com/office/officeart/2005/8/layout/lProcess2"/>
    <dgm:cxn modelId="{F616405B-9DA6-4151-A7C9-B629CE0DA217}" srcId="{BB00CEB0-4F27-43E4-8736-59DC7CFE2518}" destId="{B2146F5A-84DE-4BD3-BEDC-056DF69EC8FA}" srcOrd="1" destOrd="0" parTransId="{F36F1E9E-B89E-4783-BACC-193040725158}" sibTransId="{C4E0BFCB-6929-44D9-916A-CD10A0B772E2}"/>
    <dgm:cxn modelId="{B849D072-5827-4665-9B28-C71B7D618B76}" type="presOf" srcId="{85306E60-E7AF-4D95-8E70-D5793EE4F6B4}" destId="{1130E10E-311E-41B8-9720-764161C7B769}" srcOrd="0" destOrd="0" presId="urn:microsoft.com/office/officeart/2005/8/layout/lProcess2"/>
    <dgm:cxn modelId="{8C35244D-5B0C-46E3-8D64-F797EC307476}" srcId="{4973FBD3-685A-41F7-A50D-BDA888C00FCA}" destId="{D4587E1A-3AC0-4444-A8E7-56B23F0E3E8D}" srcOrd="4" destOrd="0" parTransId="{C8C41D6E-B0FB-4673-91AF-5600DD9AE824}" sibTransId="{3134FECF-6D7A-41FF-837C-F65A5DF82FB6}"/>
    <dgm:cxn modelId="{33672666-37E6-48FE-A34E-20C477EF531B}" srcId="{BB00CEB0-4F27-43E4-8736-59DC7CFE2518}" destId="{1A083540-9DA2-4DD3-95EE-B59F848376F9}" srcOrd="4" destOrd="0" parTransId="{547B4097-EB83-4F8A-8DB0-7FC116E15398}" sibTransId="{ACD5E32E-CE67-4523-B04A-82AB85646573}"/>
    <dgm:cxn modelId="{14E1941D-8E50-4BDD-B812-2D4B01E092B5}" srcId="{D65CDB5B-3ADB-46F4-9188-39CBDE13D389}" destId="{0124FB97-BA43-4BB5-92E5-AFE37D7EC29F}" srcOrd="2" destOrd="0" parTransId="{8DD6753D-AAD6-4BA0-AFD4-DF5AB4182E79}" sibTransId="{DBA38811-39EF-408F-A07E-FC2CF3BDF151}"/>
    <dgm:cxn modelId="{25B58909-1C04-4906-A477-BF69EB1DBB47}" type="presOf" srcId="{1F95D623-EAFB-4A11-994D-20EAE12929D8}" destId="{8483126E-9465-41B2-BFA2-D2448319DFB7}" srcOrd="0" destOrd="0" presId="urn:microsoft.com/office/officeart/2005/8/layout/lProcess2"/>
    <dgm:cxn modelId="{B21F4DD0-23CE-4F03-8A7B-D956376B1A0E}" srcId="{CFDBE999-F16A-4C36-946A-F364108CA10E}" destId="{2D1754E4-248A-447E-983A-4DA6D56FEB38}" srcOrd="0" destOrd="0" parTransId="{9DC798BB-7E54-46CF-8E7E-A0FED2B7962E}" sibTransId="{00B10439-07B3-4887-96BF-D9EB3038FFC9}"/>
    <dgm:cxn modelId="{9C483C83-79F4-4D09-8317-8B7A4B6E668E}" srcId="{BB00CEB0-4F27-43E4-8736-59DC7CFE2518}" destId="{85306E60-E7AF-4D95-8E70-D5793EE4F6B4}" srcOrd="7" destOrd="0" parTransId="{44FDF506-7A7D-4909-9A8A-CE9D87B31A71}" sibTransId="{D3EFE370-791A-4F78-BE5B-B3227B599BD3}"/>
    <dgm:cxn modelId="{FA489198-19A4-4744-91A0-EDE271AEC869}" type="presOf" srcId="{C1EFB2DA-FA2D-4E1B-AD6F-29A9CF44FC5B}" destId="{714C01EC-06D7-4AED-9189-63256AEE7F61}" srcOrd="0" destOrd="0" presId="urn:microsoft.com/office/officeart/2005/8/layout/lProcess2"/>
    <dgm:cxn modelId="{37FF9DDE-022C-43ED-83F4-D50DD7B68FFA}" srcId="{BB00CEB0-4F27-43E4-8736-59DC7CFE2518}" destId="{F0AB4E21-1C1D-4346-A497-7D8306C13B4F}" srcOrd="0" destOrd="0" parTransId="{9922BFA5-D528-47F3-9A5C-90E0A329D014}" sibTransId="{06A3D13E-7D53-4C9C-B4F6-F4A8ECA5590D}"/>
    <dgm:cxn modelId="{ACA8960B-2802-482B-836B-FE05A81EED8B}" type="presOf" srcId="{D4587E1A-3AC0-4444-A8E7-56B23F0E3E8D}" destId="{02D31935-FF5C-4397-9790-B4C03F164625}" srcOrd="0" destOrd="0" presId="urn:microsoft.com/office/officeart/2005/8/layout/lProcess2"/>
    <dgm:cxn modelId="{56FF6FF2-CC63-4A9F-8DFD-B1B23A843383}" srcId="{B6F4BA19-5B03-476E-A6E7-2566845F7524}" destId="{739571FD-ECE5-450E-833F-135CD207607B}" srcOrd="1" destOrd="0" parTransId="{91883D35-CC43-43A1-AAD8-F225E672847F}" sibTransId="{76134373-B163-4A32-B27A-60674A7BB3CB}"/>
    <dgm:cxn modelId="{89B17B66-2980-4D8E-88F4-09D75E25B135}" srcId="{46A77F06-A150-46D8-ACDE-C026223FC4D1}" destId="{C1529810-DABA-4CAC-A156-4CEC8A85B21C}" srcOrd="0" destOrd="0" parTransId="{6C2B7573-7CD5-407E-873A-F2E58390E31F}" sibTransId="{4AF7AA7D-09AD-45AA-AFD3-3719BB2EEEC4}"/>
    <dgm:cxn modelId="{C0E16E87-74F0-4522-8521-D2ACE4C9A025}" srcId="{4973FBD3-685A-41F7-A50D-BDA888C00FCA}" destId="{AA46F1B1-3DFF-42D0-9E64-7884B8D6D21C}" srcOrd="3" destOrd="0" parTransId="{258C9DBF-9EF4-45AB-A5E6-A854A526A466}" sibTransId="{225B546A-46A0-418A-A5B3-FCAA16AC98D5}"/>
    <dgm:cxn modelId="{732F2716-330A-49CE-9CF8-6970042C32D7}" type="presOf" srcId="{BB00CEB0-4F27-43E4-8736-59DC7CFE2518}" destId="{7E5B6446-A20A-4E30-A886-8D75196E5301}" srcOrd="0" destOrd="0" presId="urn:microsoft.com/office/officeart/2005/8/layout/lProcess2"/>
    <dgm:cxn modelId="{72288816-D89C-48FA-BBE6-91ED761780F0}" srcId="{D65CDB5B-3ADB-46F4-9188-39CBDE13D389}" destId="{AF5BCCFF-9675-4E30-AE2D-2BC6FAA245AA}" srcOrd="0" destOrd="0" parTransId="{95AFA21A-0669-40BC-B6AC-341B681BC717}" sibTransId="{8C1CA374-5624-4AC1-9AE4-E17645A95CB9}"/>
    <dgm:cxn modelId="{1A3F4F91-C002-47EB-BD31-6681641EB3C1}" type="presOf" srcId="{555FD3C6-EB3C-4B92-A545-4306333FFC32}" destId="{7483A6BB-7EA0-4DEE-9D8C-D6140A74551F}" srcOrd="0" destOrd="0" presId="urn:microsoft.com/office/officeart/2005/8/layout/lProcess2"/>
    <dgm:cxn modelId="{A6530E3D-1B7B-4FA3-9F32-64B597F6DBC0}" type="presOf" srcId="{4973FBD3-685A-41F7-A50D-BDA888C00FCA}" destId="{9DB1C430-F4AB-4354-9894-244FF0FA91AC}" srcOrd="1" destOrd="0" presId="urn:microsoft.com/office/officeart/2005/8/layout/lProcess2"/>
    <dgm:cxn modelId="{5E556825-404A-47DC-AC6B-5A805295F8C8}" type="presOf" srcId="{F7C0F7C8-1CE5-4582-8A0F-BB1B2738C7B5}" destId="{366B6586-AD24-4CA4-BB0D-54934DF848B3}" srcOrd="0" destOrd="0" presId="urn:microsoft.com/office/officeart/2005/8/layout/lProcess2"/>
    <dgm:cxn modelId="{085BD322-E8E4-4373-AFC4-EC43804F4FAE}" type="presOf" srcId="{D65CDB5B-3ADB-46F4-9188-39CBDE13D389}" destId="{F741698C-9E86-4E7E-958C-32923DE65D1E}" srcOrd="1" destOrd="0" presId="urn:microsoft.com/office/officeart/2005/8/layout/lProcess2"/>
    <dgm:cxn modelId="{8EF7D749-239A-4156-A95F-E3E4B163332E}" srcId="{BB00CEB0-4F27-43E4-8736-59DC7CFE2518}" destId="{A48DBDC1-25C5-4923-9190-A97E3D24A96C}" srcOrd="6" destOrd="0" parTransId="{96DB58B6-1EB7-47D8-AAA3-B585FDAD4BC0}" sibTransId="{7A9FB32B-BE8C-4D18-812A-4FD1AC80625C}"/>
    <dgm:cxn modelId="{FB695D64-4AA3-42A5-A83A-4CEB7C34966E}" type="presParOf" srcId="{F8C928AD-CC7D-43E6-872C-CA91D9053C1E}" destId="{576C8F21-B0A0-4938-8F21-0AE03D8F5307}" srcOrd="0" destOrd="0" presId="urn:microsoft.com/office/officeart/2005/8/layout/lProcess2"/>
    <dgm:cxn modelId="{ECFD6FFC-53DB-43BD-BFC7-808E2A00EE56}" type="presParOf" srcId="{576C8F21-B0A0-4938-8F21-0AE03D8F5307}" destId="{4C8796A0-3E5D-45D5-B868-FF1FF36FCDB1}" srcOrd="0" destOrd="0" presId="urn:microsoft.com/office/officeart/2005/8/layout/lProcess2"/>
    <dgm:cxn modelId="{35AFF9CD-A411-442C-842B-82959A703CB6}" type="presParOf" srcId="{576C8F21-B0A0-4938-8F21-0AE03D8F5307}" destId="{D84E7567-9C66-41C5-9E14-59EB27D44F44}" srcOrd="1" destOrd="0" presId="urn:microsoft.com/office/officeart/2005/8/layout/lProcess2"/>
    <dgm:cxn modelId="{9C712385-2C4F-41F8-9AFC-2EB500680219}" type="presParOf" srcId="{576C8F21-B0A0-4938-8F21-0AE03D8F5307}" destId="{F10C3C09-6BC9-4E93-9125-973D34A09522}" srcOrd="2" destOrd="0" presId="urn:microsoft.com/office/officeart/2005/8/layout/lProcess2"/>
    <dgm:cxn modelId="{C62751D0-C4C4-4C33-AFB6-6F4C416A6777}" type="presParOf" srcId="{F10C3C09-6BC9-4E93-9125-973D34A09522}" destId="{0885C059-5D3F-4EF8-8BC2-00F9DB03898D}" srcOrd="0" destOrd="0" presId="urn:microsoft.com/office/officeart/2005/8/layout/lProcess2"/>
    <dgm:cxn modelId="{16DBB91C-EAF4-4772-8394-91D9E571F297}" type="presParOf" srcId="{0885C059-5D3F-4EF8-8BC2-00F9DB03898D}" destId="{5CDF933D-AB88-4B45-B897-7F6DF671C2ED}" srcOrd="0" destOrd="0" presId="urn:microsoft.com/office/officeart/2005/8/layout/lProcess2"/>
    <dgm:cxn modelId="{54FBD196-8489-46A7-9F10-E1C68482A12D}" type="presParOf" srcId="{0885C059-5D3F-4EF8-8BC2-00F9DB03898D}" destId="{6C2C7845-06BD-4408-8F6E-9A3FC1810DE9}" srcOrd="1" destOrd="0" presId="urn:microsoft.com/office/officeart/2005/8/layout/lProcess2"/>
    <dgm:cxn modelId="{94433166-5902-4AC2-A97C-D0F87225BC0C}" type="presParOf" srcId="{0885C059-5D3F-4EF8-8BC2-00F9DB03898D}" destId="{78C0DADF-A1B4-4222-B6EE-D8C3D8B7062E}" srcOrd="2" destOrd="0" presId="urn:microsoft.com/office/officeart/2005/8/layout/lProcess2"/>
    <dgm:cxn modelId="{B3094977-7F48-4D37-9856-E392337C5610}" type="presParOf" srcId="{0885C059-5D3F-4EF8-8BC2-00F9DB03898D}" destId="{16B77DF1-C3BA-461E-9F8E-369FC5DCFBB3}" srcOrd="3" destOrd="0" presId="urn:microsoft.com/office/officeart/2005/8/layout/lProcess2"/>
    <dgm:cxn modelId="{7F47D704-BCA9-4F19-B762-4E486FE41B83}" type="presParOf" srcId="{0885C059-5D3F-4EF8-8BC2-00F9DB03898D}" destId="{207E90B4-6D6C-4E3B-B460-0B090E3C8701}" srcOrd="4" destOrd="0" presId="urn:microsoft.com/office/officeart/2005/8/layout/lProcess2"/>
    <dgm:cxn modelId="{74299FCC-E73D-4CC0-9553-CB243EAB4F6A}" type="presParOf" srcId="{0885C059-5D3F-4EF8-8BC2-00F9DB03898D}" destId="{A72D064D-9D04-42F3-9FD6-5D5F9848FEBD}" srcOrd="5" destOrd="0" presId="urn:microsoft.com/office/officeart/2005/8/layout/lProcess2"/>
    <dgm:cxn modelId="{498F3EAB-F5E6-42AA-8D2B-B1226598D1C9}" type="presParOf" srcId="{0885C059-5D3F-4EF8-8BC2-00F9DB03898D}" destId="{FA19DE88-D4F0-47F9-B545-1660439A4A87}" srcOrd="6" destOrd="0" presId="urn:microsoft.com/office/officeart/2005/8/layout/lProcess2"/>
    <dgm:cxn modelId="{3404DD18-8875-4B74-9901-294E3D01CF90}" type="presParOf" srcId="{0885C059-5D3F-4EF8-8BC2-00F9DB03898D}" destId="{F87D916D-9E13-47B5-9334-D2AC172461CF}" srcOrd="7" destOrd="0" presId="urn:microsoft.com/office/officeart/2005/8/layout/lProcess2"/>
    <dgm:cxn modelId="{4FECEB55-5432-40BD-A519-3DFC7415B97E}" type="presParOf" srcId="{0885C059-5D3F-4EF8-8BC2-00F9DB03898D}" destId="{A97F5B60-B24B-4AF3-AFBC-B5B260A50093}" srcOrd="8" destOrd="0" presId="urn:microsoft.com/office/officeart/2005/8/layout/lProcess2"/>
    <dgm:cxn modelId="{53E4DC07-E55B-45A1-B42D-EB14581672CE}" type="presParOf" srcId="{0885C059-5D3F-4EF8-8BC2-00F9DB03898D}" destId="{FF6BB419-5F6B-4EB3-9B91-7A7C3051748B}" srcOrd="9" destOrd="0" presId="urn:microsoft.com/office/officeart/2005/8/layout/lProcess2"/>
    <dgm:cxn modelId="{E4CD8249-BD1B-4FB8-BAD4-AE809237DAB0}" type="presParOf" srcId="{0885C059-5D3F-4EF8-8BC2-00F9DB03898D}" destId="{184FCD3C-B09F-4F77-8BEB-0B637B44ABF1}" srcOrd="10" destOrd="0" presId="urn:microsoft.com/office/officeart/2005/8/layout/lProcess2"/>
    <dgm:cxn modelId="{BC536E58-028B-47D0-BE26-B63FDA36391E}" type="presParOf" srcId="{F8C928AD-CC7D-43E6-872C-CA91D9053C1E}" destId="{2C122FD7-B7FF-4E10-BF97-2568973C8B44}" srcOrd="1" destOrd="0" presId="urn:microsoft.com/office/officeart/2005/8/layout/lProcess2"/>
    <dgm:cxn modelId="{61D75504-51A9-486F-ADCD-5BC05D254232}" type="presParOf" srcId="{F8C928AD-CC7D-43E6-872C-CA91D9053C1E}" destId="{4F343B21-9E4D-490A-A3B1-4C4F72271D80}" srcOrd="2" destOrd="0" presId="urn:microsoft.com/office/officeart/2005/8/layout/lProcess2"/>
    <dgm:cxn modelId="{6BF3B5FB-333F-4A6B-BF92-61544B4673FF}" type="presParOf" srcId="{4F343B21-9E4D-490A-A3B1-4C4F72271D80}" destId="{7E1CD035-6951-440E-88B8-532521F41DAF}" srcOrd="0" destOrd="0" presId="urn:microsoft.com/office/officeart/2005/8/layout/lProcess2"/>
    <dgm:cxn modelId="{38E6F066-C454-4B8F-9D28-0CA53DB8F56D}" type="presParOf" srcId="{4F343B21-9E4D-490A-A3B1-4C4F72271D80}" destId="{F741698C-9E86-4E7E-958C-32923DE65D1E}" srcOrd="1" destOrd="0" presId="urn:microsoft.com/office/officeart/2005/8/layout/lProcess2"/>
    <dgm:cxn modelId="{83900F21-3FEC-48E2-8A6B-91C0AFD7299D}" type="presParOf" srcId="{4F343B21-9E4D-490A-A3B1-4C4F72271D80}" destId="{151DE318-87D7-4EFB-AEB7-66498458BE8D}" srcOrd="2" destOrd="0" presId="urn:microsoft.com/office/officeart/2005/8/layout/lProcess2"/>
    <dgm:cxn modelId="{E47A83D9-8C6D-4CB1-91B4-D21EFCCF5F5B}" type="presParOf" srcId="{151DE318-87D7-4EFB-AEB7-66498458BE8D}" destId="{EDB088F9-7CEF-4B06-8A72-CF6136F04285}" srcOrd="0" destOrd="0" presId="urn:microsoft.com/office/officeart/2005/8/layout/lProcess2"/>
    <dgm:cxn modelId="{B87B68F0-D500-45E9-8188-FEB9FD8D407C}" type="presParOf" srcId="{EDB088F9-7CEF-4B06-8A72-CF6136F04285}" destId="{7667FED2-7D12-4AC3-A258-096F4386C2B8}" srcOrd="0" destOrd="0" presId="urn:microsoft.com/office/officeart/2005/8/layout/lProcess2"/>
    <dgm:cxn modelId="{CF87398F-5771-47D5-A547-3D93056FF703}" type="presParOf" srcId="{EDB088F9-7CEF-4B06-8A72-CF6136F04285}" destId="{1813BF77-56ED-4C96-8760-3A766795898E}" srcOrd="1" destOrd="0" presId="urn:microsoft.com/office/officeart/2005/8/layout/lProcess2"/>
    <dgm:cxn modelId="{891B2991-0A3F-4CB4-A2D0-9CB88BAC45E6}" type="presParOf" srcId="{EDB088F9-7CEF-4B06-8A72-CF6136F04285}" destId="{8483126E-9465-41B2-BFA2-D2448319DFB7}" srcOrd="2" destOrd="0" presId="urn:microsoft.com/office/officeart/2005/8/layout/lProcess2"/>
    <dgm:cxn modelId="{3E1E10D6-ED19-4D8F-A4EA-1175FC629470}" type="presParOf" srcId="{EDB088F9-7CEF-4B06-8A72-CF6136F04285}" destId="{A7BE09ED-2D8B-4DF5-8657-6686F26DFD2C}" srcOrd="3" destOrd="0" presId="urn:microsoft.com/office/officeart/2005/8/layout/lProcess2"/>
    <dgm:cxn modelId="{2B14C84C-5ADE-4529-9F94-C9313E19CFD1}" type="presParOf" srcId="{EDB088F9-7CEF-4B06-8A72-CF6136F04285}" destId="{2A598E66-9D58-4B0D-AEFA-0976F80A727D}" srcOrd="4" destOrd="0" presId="urn:microsoft.com/office/officeart/2005/8/layout/lProcess2"/>
    <dgm:cxn modelId="{958266AC-561B-4300-A5B5-C8B5D35D0286}" type="presParOf" srcId="{EDB088F9-7CEF-4B06-8A72-CF6136F04285}" destId="{01FDAF75-0A72-4395-BFFE-B9DD7D265AD3}" srcOrd="5" destOrd="0" presId="urn:microsoft.com/office/officeart/2005/8/layout/lProcess2"/>
    <dgm:cxn modelId="{C379F181-F34C-48F1-839F-CE1054FBDE88}" type="presParOf" srcId="{EDB088F9-7CEF-4B06-8A72-CF6136F04285}" destId="{230AE92B-284C-4C33-ABC5-3B1EC774B2C1}" srcOrd="6" destOrd="0" presId="urn:microsoft.com/office/officeart/2005/8/layout/lProcess2"/>
    <dgm:cxn modelId="{C9FC5926-2CCF-4172-B6AB-D55BD01259AC}" type="presParOf" srcId="{EDB088F9-7CEF-4B06-8A72-CF6136F04285}" destId="{FECABC57-AF00-4BE8-A8C1-FAD7BD34DDBD}" srcOrd="7" destOrd="0" presId="urn:microsoft.com/office/officeart/2005/8/layout/lProcess2"/>
    <dgm:cxn modelId="{C4F0959E-DD9E-4EDE-B723-9B4122C3D71B}" type="presParOf" srcId="{EDB088F9-7CEF-4B06-8A72-CF6136F04285}" destId="{F7363315-26EC-4F09-8729-43B98014ABF1}" srcOrd="8" destOrd="0" presId="urn:microsoft.com/office/officeart/2005/8/layout/lProcess2"/>
    <dgm:cxn modelId="{39BDF204-1D18-46E7-BD51-C1755F559AD9}" type="presParOf" srcId="{EDB088F9-7CEF-4B06-8A72-CF6136F04285}" destId="{2EF06C52-3742-4E7D-BB54-FC27236C9199}" srcOrd="9" destOrd="0" presId="urn:microsoft.com/office/officeart/2005/8/layout/lProcess2"/>
    <dgm:cxn modelId="{051A8CB3-BF59-4D47-90A5-98EE61D7B35E}" type="presParOf" srcId="{EDB088F9-7CEF-4B06-8A72-CF6136F04285}" destId="{F89F6421-E7A3-4213-8C5A-2AB0673FF1AC}" srcOrd="10" destOrd="0" presId="urn:microsoft.com/office/officeart/2005/8/layout/lProcess2"/>
    <dgm:cxn modelId="{A0E26921-7473-4AF8-8578-D02C5FAA2FF8}" type="presParOf" srcId="{EDB088F9-7CEF-4B06-8A72-CF6136F04285}" destId="{E40DC552-F23A-44ED-B213-FF5AC2510136}" srcOrd="11" destOrd="0" presId="urn:microsoft.com/office/officeart/2005/8/layout/lProcess2"/>
    <dgm:cxn modelId="{9A86642A-B80E-4B71-9FD4-5C92C0E4176E}" type="presParOf" srcId="{EDB088F9-7CEF-4B06-8A72-CF6136F04285}" destId="{DA167B98-DAF4-4230-8180-142397F58C8F}" srcOrd="12" destOrd="0" presId="urn:microsoft.com/office/officeart/2005/8/layout/lProcess2"/>
    <dgm:cxn modelId="{7875E97E-3DFD-449A-AA8C-BFE70EB4D23A}" type="presParOf" srcId="{EDB088F9-7CEF-4B06-8A72-CF6136F04285}" destId="{F7C31DFE-0EF4-441C-AC40-95A487D86F41}" srcOrd="13" destOrd="0" presId="urn:microsoft.com/office/officeart/2005/8/layout/lProcess2"/>
    <dgm:cxn modelId="{8BBDC5C6-8FB8-47F2-B79B-524E2D545992}" type="presParOf" srcId="{EDB088F9-7CEF-4B06-8A72-CF6136F04285}" destId="{E49A5182-552F-4093-B921-0756B9223CD5}" srcOrd="14" destOrd="0" presId="urn:microsoft.com/office/officeart/2005/8/layout/lProcess2"/>
    <dgm:cxn modelId="{D4A51FFD-9C14-44A8-80C0-A9DFBCF452CA}" type="presParOf" srcId="{F8C928AD-CC7D-43E6-872C-CA91D9053C1E}" destId="{9C1043A8-51D6-48FB-BE2A-ADAD8EBFCA15}" srcOrd="3" destOrd="0" presId="urn:microsoft.com/office/officeart/2005/8/layout/lProcess2"/>
    <dgm:cxn modelId="{51FD439E-A1FA-4C52-B06C-2DD746FA110B}" type="presParOf" srcId="{F8C928AD-CC7D-43E6-872C-CA91D9053C1E}" destId="{324C9A21-2187-458E-9241-CE8D164CACC1}" srcOrd="4" destOrd="0" presId="urn:microsoft.com/office/officeart/2005/8/layout/lProcess2"/>
    <dgm:cxn modelId="{6E294558-3158-46C1-B0CF-5CE7EEE37ACC}" type="presParOf" srcId="{324C9A21-2187-458E-9241-CE8D164CACC1}" destId="{8383647A-314A-43B7-BFB3-E7C74BCF26B8}" srcOrd="0" destOrd="0" presId="urn:microsoft.com/office/officeart/2005/8/layout/lProcess2"/>
    <dgm:cxn modelId="{48B1F4AD-F702-4D99-86F1-94AAC61E537C}" type="presParOf" srcId="{324C9A21-2187-458E-9241-CE8D164CACC1}" destId="{9DB1C430-F4AB-4354-9894-244FF0FA91AC}" srcOrd="1" destOrd="0" presId="urn:microsoft.com/office/officeart/2005/8/layout/lProcess2"/>
    <dgm:cxn modelId="{F33EC967-F957-4CBD-8A47-CBB073006663}" type="presParOf" srcId="{324C9A21-2187-458E-9241-CE8D164CACC1}" destId="{AD4FB999-F44D-4ED5-914A-014FE624D40F}" srcOrd="2" destOrd="0" presId="urn:microsoft.com/office/officeart/2005/8/layout/lProcess2"/>
    <dgm:cxn modelId="{A81CF0A1-1562-402A-8698-4785E0219AA7}" type="presParOf" srcId="{AD4FB999-F44D-4ED5-914A-014FE624D40F}" destId="{BBED5806-6993-4A4C-95E7-75A927A9B7B4}" srcOrd="0" destOrd="0" presId="urn:microsoft.com/office/officeart/2005/8/layout/lProcess2"/>
    <dgm:cxn modelId="{FED1735A-26E0-4C46-B713-69B7826C527B}" type="presParOf" srcId="{BBED5806-6993-4A4C-95E7-75A927A9B7B4}" destId="{36A8D507-A1BC-4E7E-B298-FA1D453F938E}" srcOrd="0" destOrd="0" presId="urn:microsoft.com/office/officeart/2005/8/layout/lProcess2"/>
    <dgm:cxn modelId="{D52129F1-AAD4-452D-8145-9E96FA6B2BF5}" type="presParOf" srcId="{BBED5806-6993-4A4C-95E7-75A927A9B7B4}" destId="{3D2E1597-60E7-4226-AAF5-88CA393659F8}" srcOrd="1" destOrd="0" presId="urn:microsoft.com/office/officeart/2005/8/layout/lProcess2"/>
    <dgm:cxn modelId="{E6E66C02-F7D5-4FC0-A120-777BB29CFE1D}" type="presParOf" srcId="{BBED5806-6993-4A4C-95E7-75A927A9B7B4}" destId="{8D32924D-C72E-4301-AEB2-858014C6B4A9}" srcOrd="2" destOrd="0" presId="urn:microsoft.com/office/officeart/2005/8/layout/lProcess2"/>
    <dgm:cxn modelId="{37498B64-FB9F-498C-AFB7-B096CACA45FC}" type="presParOf" srcId="{BBED5806-6993-4A4C-95E7-75A927A9B7B4}" destId="{7DD07514-C64E-4641-A336-CBFF66CC7D88}" srcOrd="3" destOrd="0" presId="urn:microsoft.com/office/officeart/2005/8/layout/lProcess2"/>
    <dgm:cxn modelId="{E0313A9C-F8DA-4031-93E9-EAF3D05BBEB0}" type="presParOf" srcId="{BBED5806-6993-4A4C-95E7-75A927A9B7B4}" destId="{366B6586-AD24-4CA4-BB0D-54934DF848B3}" srcOrd="4" destOrd="0" presId="urn:microsoft.com/office/officeart/2005/8/layout/lProcess2"/>
    <dgm:cxn modelId="{71DA7826-3B27-4227-82AA-46D196089FC0}" type="presParOf" srcId="{BBED5806-6993-4A4C-95E7-75A927A9B7B4}" destId="{6EFE5A2C-2421-49E6-A8F1-03453A3E8730}" srcOrd="5" destOrd="0" presId="urn:microsoft.com/office/officeart/2005/8/layout/lProcess2"/>
    <dgm:cxn modelId="{BE7044D1-F99E-4876-AD27-C3A14DBB471D}" type="presParOf" srcId="{BBED5806-6993-4A4C-95E7-75A927A9B7B4}" destId="{BE2DA38C-566D-424F-895F-872EDB0FE030}" srcOrd="6" destOrd="0" presId="urn:microsoft.com/office/officeart/2005/8/layout/lProcess2"/>
    <dgm:cxn modelId="{C0A961E0-E49C-4273-947E-D1BF5CA9531C}" type="presParOf" srcId="{BBED5806-6993-4A4C-95E7-75A927A9B7B4}" destId="{ACA3F85F-D2E3-4726-A1A8-C4D680DFE982}" srcOrd="7" destOrd="0" presId="urn:microsoft.com/office/officeart/2005/8/layout/lProcess2"/>
    <dgm:cxn modelId="{E8FA8D6E-4D83-43B4-A1DD-020FD62FCFE5}" type="presParOf" srcId="{BBED5806-6993-4A4C-95E7-75A927A9B7B4}" destId="{02D31935-FF5C-4397-9790-B4C03F164625}" srcOrd="8" destOrd="0" presId="urn:microsoft.com/office/officeart/2005/8/layout/lProcess2"/>
    <dgm:cxn modelId="{88FB2468-1461-48C0-8D21-E3B6822AE6CB}" type="presParOf" srcId="{BBED5806-6993-4A4C-95E7-75A927A9B7B4}" destId="{1A01298C-40B7-4EF1-AA5E-05427D09F7BD}" srcOrd="9" destOrd="0" presId="urn:microsoft.com/office/officeart/2005/8/layout/lProcess2"/>
    <dgm:cxn modelId="{E5B810E0-EFDF-48CD-A37A-BFF09EE3F101}" type="presParOf" srcId="{BBED5806-6993-4A4C-95E7-75A927A9B7B4}" destId="{585E774E-9D0B-416A-8B49-6EABE9BC9553}" srcOrd="10" destOrd="0" presId="urn:microsoft.com/office/officeart/2005/8/layout/lProcess2"/>
    <dgm:cxn modelId="{40AE048A-BBFD-44F4-8AC5-2D2CE49A0A52}" type="presParOf" srcId="{F8C928AD-CC7D-43E6-872C-CA91D9053C1E}" destId="{B6B77B5E-AF83-4D90-A193-405FF92F2F21}" srcOrd="5" destOrd="0" presId="urn:microsoft.com/office/officeart/2005/8/layout/lProcess2"/>
    <dgm:cxn modelId="{DA1D8F96-8B6C-4F47-9D0E-5EFDC0C81316}" type="presParOf" srcId="{F8C928AD-CC7D-43E6-872C-CA91D9053C1E}" destId="{8B4F994B-1AFF-437B-B956-56FFA381CA35}" srcOrd="6" destOrd="0" presId="urn:microsoft.com/office/officeart/2005/8/layout/lProcess2"/>
    <dgm:cxn modelId="{8D8DA95A-025E-429D-9D7C-70F81A10B811}" type="presParOf" srcId="{8B4F994B-1AFF-437B-B956-56FFA381CA35}" destId="{7E5B6446-A20A-4E30-A886-8D75196E5301}" srcOrd="0" destOrd="0" presId="urn:microsoft.com/office/officeart/2005/8/layout/lProcess2"/>
    <dgm:cxn modelId="{622BA046-08B1-413D-80A8-96EE47B54BA2}" type="presParOf" srcId="{8B4F994B-1AFF-437B-B956-56FFA381CA35}" destId="{0894595C-9727-49EF-9AED-ED530FE23AD6}" srcOrd="1" destOrd="0" presId="urn:microsoft.com/office/officeart/2005/8/layout/lProcess2"/>
    <dgm:cxn modelId="{0DAD5A85-4315-4A44-AD13-7D120693CE5A}" type="presParOf" srcId="{8B4F994B-1AFF-437B-B956-56FFA381CA35}" destId="{9BF728FC-9FE1-4721-8706-361C58A1D143}" srcOrd="2" destOrd="0" presId="urn:microsoft.com/office/officeart/2005/8/layout/lProcess2"/>
    <dgm:cxn modelId="{797A2FBE-6240-4578-98F9-4A1DCAD0D1AB}" type="presParOf" srcId="{9BF728FC-9FE1-4721-8706-361C58A1D143}" destId="{9CBCB139-3469-423A-ACEB-514F49988691}" srcOrd="0" destOrd="0" presId="urn:microsoft.com/office/officeart/2005/8/layout/lProcess2"/>
    <dgm:cxn modelId="{940C9E45-54D6-460C-87C2-C6A63B8A774E}" type="presParOf" srcId="{9CBCB139-3469-423A-ACEB-514F49988691}" destId="{E5160BB1-C7D0-49BE-BF7A-14A96827F0CE}" srcOrd="0" destOrd="0" presId="urn:microsoft.com/office/officeart/2005/8/layout/lProcess2"/>
    <dgm:cxn modelId="{0E6CFBF3-1792-4E93-B83A-03BAADD3E78D}" type="presParOf" srcId="{9CBCB139-3469-423A-ACEB-514F49988691}" destId="{E3286253-96B0-493B-A865-50631720169D}" srcOrd="1" destOrd="0" presId="urn:microsoft.com/office/officeart/2005/8/layout/lProcess2"/>
    <dgm:cxn modelId="{090A5114-589B-4906-80AA-9C57DB6B148A}" type="presParOf" srcId="{9CBCB139-3469-423A-ACEB-514F49988691}" destId="{6ADC7BA4-1ABC-4FBB-8F8A-D7EDFAE95974}" srcOrd="2" destOrd="0" presId="urn:microsoft.com/office/officeart/2005/8/layout/lProcess2"/>
    <dgm:cxn modelId="{F10C8D1D-CA77-40BB-B45D-19BB5ABB7D89}" type="presParOf" srcId="{9CBCB139-3469-423A-ACEB-514F49988691}" destId="{33F92EC3-0E93-4533-B30E-2FB548DD2516}" srcOrd="3" destOrd="0" presId="urn:microsoft.com/office/officeart/2005/8/layout/lProcess2"/>
    <dgm:cxn modelId="{FF4B2E44-BDEA-41CD-B708-511128182A4F}" type="presParOf" srcId="{9CBCB139-3469-423A-ACEB-514F49988691}" destId="{CA2BEC2F-9FD1-431A-98E6-2819260B5C27}" srcOrd="4" destOrd="0" presId="urn:microsoft.com/office/officeart/2005/8/layout/lProcess2"/>
    <dgm:cxn modelId="{0C39E574-B7E8-4C3A-9D32-7C4595DA129C}" type="presParOf" srcId="{9CBCB139-3469-423A-ACEB-514F49988691}" destId="{89904E06-F20C-4C98-8312-7822CBA43F57}" srcOrd="5" destOrd="0" presId="urn:microsoft.com/office/officeart/2005/8/layout/lProcess2"/>
    <dgm:cxn modelId="{ABDC0364-9C94-494A-BCA1-8CE7A02E68AA}" type="presParOf" srcId="{9CBCB139-3469-423A-ACEB-514F49988691}" destId="{714C01EC-06D7-4AED-9189-63256AEE7F61}" srcOrd="6" destOrd="0" presId="urn:microsoft.com/office/officeart/2005/8/layout/lProcess2"/>
    <dgm:cxn modelId="{4C88AEF2-70ED-4F0A-A18A-8B908B06E40F}" type="presParOf" srcId="{9CBCB139-3469-423A-ACEB-514F49988691}" destId="{43EB09E9-0042-4102-89A7-222B5E66C84E}" srcOrd="7" destOrd="0" presId="urn:microsoft.com/office/officeart/2005/8/layout/lProcess2"/>
    <dgm:cxn modelId="{8E00380D-D7A9-4107-B366-E31ABEE570A4}" type="presParOf" srcId="{9CBCB139-3469-423A-ACEB-514F49988691}" destId="{197A86B4-CA79-48D2-B9A5-E76C89621A35}" srcOrd="8" destOrd="0" presId="urn:microsoft.com/office/officeart/2005/8/layout/lProcess2"/>
    <dgm:cxn modelId="{206F7FD2-005D-4265-9B0D-996616EB5EFB}" type="presParOf" srcId="{9CBCB139-3469-423A-ACEB-514F49988691}" destId="{6CBE49EF-DA0C-43FE-B1B1-CB7ED027A14C}" srcOrd="9" destOrd="0" presId="urn:microsoft.com/office/officeart/2005/8/layout/lProcess2"/>
    <dgm:cxn modelId="{B8AB7B70-3343-41E4-B79E-7D4E49FF4345}" type="presParOf" srcId="{9CBCB139-3469-423A-ACEB-514F49988691}" destId="{A9EEE391-6FBB-427F-A09A-F93B0EDB2160}" srcOrd="10" destOrd="0" presId="urn:microsoft.com/office/officeart/2005/8/layout/lProcess2"/>
    <dgm:cxn modelId="{11261292-5B5C-48A7-988C-D9A1D6AB0553}" type="presParOf" srcId="{9CBCB139-3469-423A-ACEB-514F49988691}" destId="{AB9D6EB5-ADD9-4F8C-BBDE-1AB4C9AA799F}" srcOrd="11" destOrd="0" presId="urn:microsoft.com/office/officeart/2005/8/layout/lProcess2"/>
    <dgm:cxn modelId="{733899C2-9BEE-4137-8207-A1B2E37D0907}" type="presParOf" srcId="{9CBCB139-3469-423A-ACEB-514F49988691}" destId="{4A894D76-FA47-4E13-9154-D4673A4CAFD9}" srcOrd="12" destOrd="0" presId="urn:microsoft.com/office/officeart/2005/8/layout/lProcess2"/>
    <dgm:cxn modelId="{08804D37-0967-45D4-AA69-B2A612E9F148}" type="presParOf" srcId="{9CBCB139-3469-423A-ACEB-514F49988691}" destId="{8B436010-B81E-42D0-96A5-AC92F364C366}" srcOrd="13" destOrd="0" presId="urn:microsoft.com/office/officeart/2005/8/layout/lProcess2"/>
    <dgm:cxn modelId="{28F307C2-9886-47F9-9D8D-89F3C3BCA3BC}" type="presParOf" srcId="{9CBCB139-3469-423A-ACEB-514F49988691}" destId="{1130E10E-311E-41B8-9720-764161C7B769}" srcOrd="14" destOrd="0" presId="urn:microsoft.com/office/officeart/2005/8/layout/lProcess2"/>
    <dgm:cxn modelId="{8BE3F1E9-AEF5-41CA-8930-2FFF324228F1}" type="presParOf" srcId="{F8C928AD-CC7D-43E6-872C-CA91D9053C1E}" destId="{EEE02D3A-A315-449F-8304-1202EA39B31D}" srcOrd="7" destOrd="0" presId="urn:microsoft.com/office/officeart/2005/8/layout/lProcess2"/>
    <dgm:cxn modelId="{7CB4F43C-4476-4522-9EB0-B9A5AEE17193}" type="presParOf" srcId="{F8C928AD-CC7D-43E6-872C-CA91D9053C1E}" destId="{C03A829E-FF82-4623-970A-511FD87376B9}" srcOrd="8" destOrd="0" presId="urn:microsoft.com/office/officeart/2005/8/layout/lProcess2"/>
    <dgm:cxn modelId="{CA058A52-EC13-4276-8BB3-804977F28477}" type="presParOf" srcId="{C03A829E-FF82-4623-970A-511FD87376B9}" destId="{2A3A9675-50F8-434F-8C02-CAE19F86D9B2}" srcOrd="0" destOrd="0" presId="urn:microsoft.com/office/officeart/2005/8/layout/lProcess2"/>
    <dgm:cxn modelId="{BAF1A7AD-CC6D-417B-A1CD-FC337F8F56F8}" type="presParOf" srcId="{C03A829E-FF82-4623-970A-511FD87376B9}" destId="{FD8C87BD-061B-467B-AE3B-67D24718CC3B}" srcOrd="1" destOrd="0" presId="urn:microsoft.com/office/officeart/2005/8/layout/lProcess2"/>
    <dgm:cxn modelId="{1C2FA890-D9BE-4FC5-9DED-86B85AEE817A}" type="presParOf" srcId="{C03A829E-FF82-4623-970A-511FD87376B9}" destId="{B830CFA8-E510-4DA2-B8DE-5DBF2B06DA82}" srcOrd="2" destOrd="0" presId="urn:microsoft.com/office/officeart/2005/8/layout/lProcess2"/>
    <dgm:cxn modelId="{4F8C1A29-B7CB-4F61-BBFC-A619E54A576E}" type="presParOf" srcId="{B830CFA8-E510-4DA2-B8DE-5DBF2B06DA82}" destId="{4B8335EE-7A4C-46EE-8EBA-F9C8331B5F07}" srcOrd="0" destOrd="0" presId="urn:microsoft.com/office/officeart/2005/8/layout/lProcess2"/>
    <dgm:cxn modelId="{5A8480A4-32CC-4078-AE04-7309337DB840}" type="presParOf" srcId="{4B8335EE-7A4C-46EE-8EBA-F9C8331B5F07}" destId="{1F986952-77DC-48D7-87BD-2F8078576CB2}" srcOrd="0" destOrd="0" presId="urn:microsoft.com/office/officeart/2005/8/layout/lProcess2"/>
    <dgm:cxn modelId="{3C3D8B40-E6FB-40C8-9E68-9EDA4DC78B74}" type="presParOf" srcId="{4B8335EE-7A4C-46EE-8EBA-F9C8331B5F07}" destId="{E7114A34-28F8-4475-8DEC-D590C6338781}" srcOrd="1" destOrd="0" presId="urn:microsoft.com/office/officeart/2005/8/layout/lProcess2"/>
    <dgm:cxn modelId="{31B2EC20-9D0E-4638-9B83-76C1E806A2D0}" type="presParOf" srcId="{4B8335EE-7A4C-46EE-8EBA-F9C8331B5F07}" destId="{E79983B3-CB80-4957-9BBC-F29E203C1D1A}" srcOrd="2" destOrd="0" presId="urn:microsoft.com/office/officeart/2005/8/layout/lProcess2"/>
    <dgm:cxn modelId="{EFD6DA9A-B7D6-4A9F-989D-A72C53BC9C4B}" type="presParOf" srcId="{4B8335EE-7A4C-46EE-8EBA-F9C8331B5F07}" destId="{6166FF30-E55E-49BC-A8DB-72D887F6291A}" srcOrd="3" destOrd="0" presId="urn:microsoft.com/office/officeart/2005/8/layout/lProcess2"/>
    <dgm:cxn modelId="{59B8EF4C-CF45-40EF-AC96-FD6A5645DC9C}" type="presParOf" srcId="{4B8335EE-7A4C-46EE-8EBA-F9C8331B5F07}" destId="{7483A6BB-7EA0-4DEE-9D8C-D6140A74551F}" srcOrd="4" destOrd="0" presId="urn:microsoft.com/office/officeart/2005/8/layout/lProcess2"/>
    <dgm:cxn modelId="{E8B055CB-5657-4BB5-B1FE-F8D2AD909EA3}" type="presParOf" srcId="{4B8335EE-7A4C-46EE-8EBA-F9C8331B5F07}" destId="{7ACCF64D-EB25-4929-9C99-63A53DA8E1A3}" srcOrd="5" destOrd="0" presId="urn:microsoft.com/office/officeart/2005/8/layout/lProcess2"/>
    <dgm:cxn modelId="{49F3A08F-AE3B-48CE-B84F-A1B990468D39}" type="presParOf" srcId="{4B8335EE-7A4C-46EE-8EBA-F9C8331B5F07}" destId="{6B1C090E-DF5D-48C6-BDAE-1459F930E134}" srcOrd="6" destOrd="0" presId="urn:microsoft.com/office/officeart/2005/8/layout/lProcess2"/>
    <dgm:cxn modelId="{F117AB90-995C-4CC8-B136-DF56AAB4F09E}" type="presParOf" srcId="{F8C928AD-CC7D-43E6-872C-CA91D9053C1E}" destId="{F3E7F0FD-FCF8-4BB5-B7ED-24DC46A8780E}" srcOrd="9" destOrd="0" presId="urn:microsoft.com/office/officeart/2005/8/layout/lProcess2"/>
    <dgm:cxn modelId="{6BF337E6-9E70-41FE-A41D-ABC161DCF2F3}" type="presParOf" srcId="{F8C928AD-CC7D-43E6-872C-CA91D9053C1E}" destId="{1C2B4EE1-53B6-43F3-A1FE-E0FDB887E1F4}" srcOrd="10" destOrd="0" presId="urn:microsoft.com/office/officeart/2005/8/layout/lProcess2"/>
    <dgm:cxn modelId="{C01AD4B3-C1B3-48C5-819C-CC3571AB4298}" type="presParOf" srcId="{1C2B4EE1-53B6-43F3-A1FE-E0FDB887E1F4}" destId="{E4A1033B-427F-4142-A69E-D7E4E9A46CF5}" srcOrd="0" destOrd="0" presId="urn:microsoft.com/office/officeart/2005/8/layout/lProcess2"/>
    <dgm:cxn modelId="{1165A7E1-8494-437B-AE50-0E4BD6045F57}" type="presParOf" srcId="{1C2B4EE1-53B6-43F3-A1FE-E0FDB887E1F4}" destId="{81CD8FC2-2907-4D32-9346-C5D60B4E8409}" srcOrd="1" destOrd="0" presId="urn:microsoft.com/office/officeart/2005/8/layout/lProcess2"/>
    <dgm:cxn modelId="{F96D7B2B-2479-4FD3-915E-1D795E54F59C}" type="presParOf" srcId="{1C2B4EE1-53B6-43F3-A1FE-E0FDB887E1F4}" destId="{D80212C7-8F9E-49DE-86C2-D63BFCF191AC}" srcOrd="2" destOrd="0" presId="urn:microsoft.com/office/officeart/2005/8/layout/lProcess2"/>
    <dgm:cxn modelId="{5C062D1B-00C7-4E38-86DF-EB80928487F6}" type="presParOf" srcId="{D80212C7-8F9E-49DE-86C2-D63BFCF191AC}" destId="{66D723B4-CABE-446C-BBB2-CB24651A2743}" srcOrd="0" destOrd="0" presId="urn:microsoft.com/office/officeart/2005/8/layout/lProcess2"/>
    <dgm:cxn modelId="{84261855-9FDF-45C0-A86A-673399C04C4D}" type="presParOf" srcId="{66D723B4-CABE-446C-BBB2-CB24651A2743}" destId="{6AE3EDD4-9067-4831-9170-294E0DD17E6A}" srcOrd="0" destOrd="0" presId="urn:microsoft.com/office/officeart/2005/8/layout/lProcess2"/>
    <dgm:cxn modelId="{FA1386DA-3907-4760-B4A0-B37E3FC56B2E}" type="presParOf" srcId="{66D723B4-CABE-446C-BBB2-CB24651A2743}" destId="{7ED72908-D679-4245-A833-298372197FCE}" srcOrd="1" destOrd="0" presId="urn:microsoft.com/office/officeart/2005/8/layout/lProcess2"/>
    <dgm:cxn modelId="{68BF4BF0-6085-41A1-B472-71A9805D4088}" type="presParOf" srcId="{66D723B4-CABE-446C-BBB2-CB24651A2743}" destId="{F3ED16B4-8219-4E39-A926-3B401A17DFC2}" srcOrd="2" destOrd="0" presId="urn:microsoft.com/office/officeart/2005/8/layout/lProcess2"/>
    <dgm:cxn modelId="{CB8E2A63-1192-4971-86D4-2E68E4B149F5}" type="presParOf" srcId="{66D723B4-CABE-446C-BBB2-CB24651A2743}" destId="{58E58776-D6DE-4539-89CA-A8725D2A1C1F}" srcOrd="3" destOrd="0" presId="urn:microsoft.com/office/officeart/2005/8/layout/lProcess2"/>
    <dgm:cxn modelId="{FFCF4AF3-5261-44AF-BA17-16CE77D2D8FE}" type="presParOf" srcId="{66D723B4-CABE-446C-BBB2-CB24651A2743}" destId="{71C14644-2EBC-4335-9306-65700B9490AC}" srcOrd="4" destOrd="0" presId="urn:microsoft.com/office/officeart/2005/8/layout/lProcess2"/>
    <dgm:cxn modelId="{D292892A-523C-40B9-A5BC-83A176C6C123}" type="presParOf" srcId="{66D723B4-CABE-446C-BBB2-CB24651A2743}" destId="{10A8B13E-73C3-420A-BDA2-EE2CBE16350F}" srcOrd="5" destOrd="0" presId="urn:microsoft.com/office/officeart/2005/8/layout/lProcess2"/>
    <dgm:cxn modelId="{AB6B4B66-EE80-4FBA-897E-06215EA91A3D}" type="presParOf" srcId="{66D723B4-CABE-446C-BBB2-CB24651A2743}" destId="{7500F819-104B-4ACC-B423-70C64FAF8F42}" srcOrd="6" destOrd="0" presId="urn:microsoft.com/office/officeart/2005/8/layout/lProcess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3B4FE8-8A57-49D1-B76D-FE055134F812}">
      <dsp:nvSpPr>
        <dsp:cNvPr id="0" name=""/>
        <dsp:cNvSpPr/>
      </dsp:nvSpPr>
      <dsp:spPr>
        <a:xfrm>
          <a:off x="0" y="833337"/>
          <a:ext cx="8108950" cy="3118050"/>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167640" tIns="167640" rIns="167640" bIns="167640" numCol="1" spcCol="1270" anchor="ctr" anchorCtr="0">
          <a:noAutofit/>
        </a:bodyPr>
        <a:lstStyle/>
        <a:p>
          <a:pPr lvl="0" algn="ctr" defTabSz="1955800" rtl="0">
            <a:lnSpc>
              <a:spcPct val="90000"/>
            </a:lnSpc>
            <a:spcBef>
              <a:spcPct val="0"/>
            </a:spcBef>
            <a:spcAft>
              <a:spcPct val="35000"/>
            </a:spcAft>
          </a:pPr>
          <a:r>
            <a:rPr lang="en-GB" sz="4400" kern="1200" dirty="0" smtClean="0"/>
            <a:t>Interoperability is defined as the extent to which organisations can work together coherently as a matter of routine</a:t>
          </a:r>
          <a:endParaRPr lang="en-GB" sz="4400" kern="1200" dirty="0"/>
        </a:p>
      </dsp:txBody>
      <dsp:txXfrm>
        <a:off x="152211" y="985548"/>
        <a:ext cx="7804528" cy="281362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E92DC67C-AF7F-410C-8A7A-42CDEA73FB34}">
      <dsp:nvSpPr>
        <dsp:cNvPr id="0" name=""/>
        <dsp:cNvSpPr/>
      </dsp:nvSpPr>
      <dsp:spPr>
        <a:xfrm>
          <a:off x="2493324" y="1798228"/>
          <a:ext cx="2285626" cy="1977159"/>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22860" tIns="22860" rIns="22860" bIns="22860" numCol="1" spcCol="1270" anchor="ctr" anchorCtr="0">
          <a:noAutofit/>
        </a:bodyPr>
        <a:lstStyle/>
        <a:p>
          <a:pPr lvl="0" algn="ctr" defTabSz="800100">
            <a:lnSpc>
              <a:spcPct val="90000"/>
            </a:lnSpc>
            <a:spcBef>
              <a:spcPct val="0"/>
            </a:spcBef>
            <a:spcAft>
              <a:spcPct val="35000"/>
            </a:spcAft>
          </a:pPr>
          <a:r>
            <a:rPr lang="en-GB" sz="1800" b="1" kern="1200" dirty="0" smtClean="0"/>
            <a:t>Interoperability</a:t>
          </a:r>
        </a:p>
        <a:p>
          <a:pPr lvl="0" algn="ctr" defTabSz="800100">
            <a:lnSpc>
              <a:spcPct val="90000"/>
            </a:lnSpc>
            <a:spcBef>
              <a:spcPct val="0"/>
            </a:spcBef>
            <a:spcAft>
              <a:spcPct val="35000"/>
            </a:spcAft>
          </a:pPr>
          <a:r>
            <a:rPr lang="en-GB" sz="1800" b="1" kern="1200" dirty="0" smtClean="0"/>
            <a:t>Working Together – Saving Lives</a:t>
          </a:r>
          <a:endParaRPr lang="en-GB" sz="1400" b="1" kern="1200" dirty="0"/>
        </a:p>
      </dsp:txBody>
      <dsp:txXfrm>
        <a:off x="2872084" y="2125871"/>
        <a:ext cx="1528106" cy="1321873"/>
      </dsp:txXfrm>
    </dsp:sp>
    <dsp:sp modelId="{3D40A099-995D-4090-BD63-5DC7E3375F2A}">
      <dsp:nvSpPr>
        <dsp:cNvPr id="0" name=""/>
        <dsp:cNvSpPr/>
      </dsp:nvSpPr>
      <dsp:spPr>
        <a:xfrm>
          <a:off x="3924566" y="852291"/>
          <a:ext cx="862360" cy="743037"/>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69086067-C0F2-42ED-8FDE-068DC0903790}">
      <dsp:nvSpPr>
        <dsp:cNvPr id="0" name=""/>
        <dsp:cNvSpPr/>
      </dsp:nvSpPr>
      <dsp:spPr>
        <a:xfrm>
          <a:off x="2703864" y="0"/>
          <a:ext cx="1873054" cy="1620412"/>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Joined up and common application of  doctrine to supporting joint working</a:t>
          </a:r>
          <a:endParaRPr lang="en-GB" sz="1400" kern="1200" dirty="0"/>
        </a:p>
      </dsp:txBody>
      <dsp:txXfrm>
        <a:off x="3014269" y="268537"/>
        <a:ext cx="1252244" cy="1083338"/>
      </dsp:txXfrm>
    </dsp:sp>
    <dsp:sp modelId="{DA7B6F18-D039-4BED-B248-A5D9FE64AE22}">
      <dsp:nvSpPr>
        <dsp:cNvPr id="0" name=""/>
        <dsp:cNvSpPr/>
      </dsp:nvSpPr>
      <dsp:spPr>
        <a:xfrm>
          <a:off x="4931007" y="2241375"/>
          <a:ext cx="862360" cy="743037"/>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D9B9C3C4-2DCB-464A-B33C-485D3FC295F0}">
      <dsp:nvSpPr>
        <dsp:cNvPr id="0" name=""/>
        <dsp:cNvSpPr/>
      </dsp:nvSpPr>
      <dsp:spPr>
        <a:xfrm>
          <a:off x="4421672" y="996662"/>
          <a:ext cx="1873054" cy="1620412"/>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Joint approach to situational awareness, decision making and risk awareness</a:t>
          </a:r>
          <a:endParaRPr lang="en-GB" sz="1400" kern="1200" dirty="0"/>
        </a:p>
      </dsp:txBody>
      <dsp:txXfrm>
        <a:off x="4732077" y="1265199"/>
        <a:ext cx="1252244" cy="1083338"/>
      </dsp:txXfrm>
    </dsp:sp>
    <dsp:sp modelId="{C657263A-8ACE-4CC1-8E97-ADDF25B75156}">
      <dsp:nvSpPr>
        <dsp:cNvPr id="0" name=""/>
        <dsp:cNvSpPr/>
      </dsp:nvSpPr>
      <dsp:spPr>
        <a:xfrm>
          <a:off x="4231868" y="3809390"/>
          <a:ext cx="862360" cy="743037"/>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2643D8E9-4AFB-4AEC-AEA5-37DB13DC2BEA}">
      <dsp:nvSpPr>
        <dsp:cNvPr id="0" name=""/>
        <dsp:cNvSpPr/>
      </dsp:nvSpPr>
      <dsp:spPr>
        <a:xfrm>
          <a:off x="4421672" y="2955984"/>
          <a:ext cx="1873054" cy="1620412"/>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Improved use of mobile communications with common strategy for use</a:t>
          </a:r>
          <a:endParaRPr lang="en-GB" sz="1400" kern="1200" dirty="0"/>
        </a:p>
      </dsp:txBody>
      <dsp:txXfrm>
        <a:off x="4732077" y="3224521"/>
        <a:ext cx="1252244" cy="1083338"/>
      </dsp:txXfrm>
    </dsp:sp>
    <dsp:sp modelId="{9E995F7A-6D02-488C-A73E-F54011F81642}">
      <dsp:nvSpPr>
        <dsp:cNvPr id="0" name=""/>
        <dsp:cNvSpPr/>
      </dsp:nvSpPr>
      <dsp:spPr>
        <a:xfrm>
          <a:off x="2497578" y="3972156"/>
          <a:ext cx="862360" cy="743037"/>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0B43A46F-D207-40BC-B3A9-1A29DD15C83A}">
      <dsp:nvSpPr>
        <dsp:cNvPr id="0" name=""/>
        <dsp:cNvSpPr/>
      </dsp:nvSpPr>
      <dsp:spPr>
        <a:xfrm>
          <a:off x="2703864" y="3953761"/>
          <a:ext cx="1873054" cy="1620412"/>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More effective and coordinated deployment of resources at major incidents</a:t>
          </a:r>
          <a:endParaRPr lang="en-GB" sz="1400" kern="1200" dirty="0"/>
        </a:p>
      </dsp:txBody>
      <dsp:txXfrm>
        <a:off x="3014269" y="4222298"/>
        <a:ext cx="1252244" cy="1083338"/>
      </dsp:txXfrm>
    </dsp:sp>
    <dsp:sp modelId="{3E614A84-C197-48CA-AB27-36096D0A75B8}">
      <dsp:nvSpPr>
        <dsp:cNvPr id="0" name=""/>
        <dsp:cNvSpPr/>
      </dsp:nvSpPr>
      <dsp:spPr>
        <a:xfrm>
          <a:off x="1474655" y="2583629"/>
          <a:ext cx="862360" cy="743037"/>
        </a:xfrm>
        <a:prstGeom prst="hexagon">
          <a:avLst>
            <a:gd name="adj" fmla="val 28900"/>
            <a:gd name="vf" fmla="val 11547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sp>
    <dsp:sp modelId="{43496D0F-5F5F-4478-A855-21D84C901747}">
      <dsp:nvSpPr>
        <dsp:cNvPr id="0" name=""/>
        <dsp:cNvSpPr/>
      </dsp:nvSpPr>
      <dsp:spPr>
        <a:xfrm>
          <a:off x="978080" y="2957099"/>
          <a:ext cx="1873054" cy="1620412"/>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Shared understanding of roles, responsibilities and capabilities</a:t>
          </a:r>
          <a:endParaRPr lang="en-GB" sz="1400" kern="1200" dirty="0"/>
        </a:p>
      </dsp:txBody>
      <dsp:txXfrm>
        <a:off x="1288485" y="3225636"/>
        <a:ext cx="1252244" cy="1083338"/>
      </dsp:txXfrm>
    </dsp:sp>
    <dsp:sp modelId="{D834E988-D1B0-4B71-A169-DEC30ED74524}">
      <dsp:nvSpPr>
        <dsp:cNvPr id="0" name=""/>
        <dsp:cNvSpPr/>
      </dsp:nvSpPr>
      <dsp:spPr>
        <a:xfrm>
          <a:off x="978080" y="994432"/>
          <a:ext cx="1873054" cy="1620412"/>
        </a:xfrm>
        <a:prstGeom prst="hexagon">
          <a:avLst>
            <a:gd name="adj" fmla="val 28570"/>
            <a:gd name="vf" fmla="val 11547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txBody>
        <a:bodyPr spcFirstLastPara="0" vert="horz" wrap="square" lIns="17780" tIns="17780" rIns="17780" bIns="17780" numCol="1" spcCol="1270" anchor="ctr" anchorCtr="0">
          <a:noAutofit/>
        </a:bodyPr>
        <a:lstStyle/>
        <a:p>
          <a:pPr lvl="0" algn="ctr" defTabSz="622300">
            <a:lnSpc>
              <a:spcPct val="90000"/>
            </a:lnSpc>
            <a:spcBef>
              <a:spcPct val="0"/>
            </a:spcBef>
            <a:spcAft>
              <a:spcPct val="35000"/>
            </a:spcAft>
          </a:pPr>
          <a:r>
            <a:rPr lang="en-GB" sz="1400" kern="1200" dirty="0" smtClean="0"/>
            <a:t>On-going effective governance structure for interoperability</a:t>
          </a:r>
          <a:endParaRPr lang="en-GB" sz="1400" kern="1200" dirty="0"/>
        </a:p>
      </dsp:txBody>
      <dsp:txXfrm>
        <a:off x="1288485" y="1262969"/>
        <a:ext cx="1252244" cy="1083338"/>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CB12915-11AF-4929-AB07-84D6489CA69A}">
      <dsp:nvSpPr>
        <dsp:cNvPr id="0" name=""/>
        <dsp:cNvSpPr/>
      </dsp:nvSpPr>
      <dsp:spPr>
        <a:xfrm>
          <a:off x="0" y="552"/>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4C1AA10-68FA-450B-911B-C3209463EA25}">
      <dsp:nvSpPr>
        <dsp:cNvPr id="0" name=""/>
        <dsp:cNvSpPr/>
      </dsp:nvSpPr>
      <dsp:spPr>
        <a:xfrm>
          <a:off x="0" y="552"/>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All operational staff to have awareness of JESIP</a:t>
          </a:r>
          <a:endParaRPr lang="en-GB" sz="2000" kern="1200" dirty="0"/>
        </a:p>
      </dsp:txBody>
      <dsp:txXfrm>
        <a:off x="0" y="552"/>
        <a:ext cx="8108950" cy="646408"/>
      </dsp:txXfrm>
    </dsp:sp>
    <dsp:sp modelId="{0B05C392-0F5F-41B8-847F-865360419FA3}">
      <dsp:nvSpPr>
        <dsp:cNvPr id="0" name=""/>
        <dsp:cNvSpPr/>
      </dsp:nvSpPr>
      <dsp:spPr>
        <a:xfrm>
          <a:off x="0" y="646960"/>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2CE0DC6-60D2-4475-BC42-272B99D495DC}">
      <dsp:nvSpPr>
        <dsp:cNvPr id="0" name=""/>
        <dsp:cNvSpPr/>
      </dsp:nvSpPr>
      <dsp:spPr>
        <a:xfrm>
          <a:off x="0" y="646960"/>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Services need to build JESIP into CPD programmes , refresh and test knowledge regularly</a:t>
          </a:r>
        </a:p>
      </dsp:txBody>
      <dsp:txXfrm>
        <a:off x="0" y="646960"/>
        <a:ext cx="8108950" cy="646408"/>
      </dsp:txXfrm>
    </dsp:sp>
    <dsp:sp modelId="{E1D3A26B-E4A9-4B93-B8DA-A9365B83C6BE}">
      <dsp:nvSpPr>
        <dsp:cNvPr id="0" name=""/>
        <dsp:cNvSpPr/>
      </dsp:nvSpPr>
      <dsp:spPr>
        <a:xfrm>
          <a:off x="0" y="1293369"/>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1F7B9020-A112-4AF4-AB27-FA03CFE30319}">
      <dsp:nvSpPr>
        <dsp:cNvPr id="0" name=""/>
        <dsp:cNvSpPr/>
      </dsp:nvSpPr>
      <dsp:spPr>
        <a:xfrm>
          <a:off x="0" y="1293369"/>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Training and / or awareness extended to Cat 1 &amp; 2 partners</a:t>
          </a:r>
          <a:endParaRPr lang="en-GB" sz="2000" kern="1200" dirty="0"/>
        </a:p>
      </dsp:txBody>
      <dsp:txXfrm>
        <a:off x="0" y="1293369"/>
        <a:ext cx="8108950" cy="646408"/>
      </dsp:txXfrm>
    </dsp:sp>
    <dsp:sp modelId="{4922B78D-D58C-4CA6-80F8-869CA006DE38}">
      <dsp:nvSpPr>
        <dsp:cNvPr id="0" name=""/>
        <dsp:cNvSpPr/>
      </dsp:nvSpPr>
      <dsp:spPr>
        <a:xfrm>
          <a:off x="0" y="1939777"/>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C111D223-64AE-4E77-93F4-A932BFA16340}">
      <dsp:nvSpPr>
        <dsp:cNvPr id="0" name=""/>
        <dsp:cNvSpPr/>
      </dsp:nvSpPr>
      <dsp:spPr>
        <a:xfrm>
          <a:off x="0" y="1939777"/>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Ensure exercises are multi-agency and based on scenarios beyond local risk registers including issues raised via JOL</a:t>
          </a:r>
          <a:endParaRPr lang="en-GB" sz="2000" kern="1200" dirty="0"/>
        </a:p>
      </dsp:txBody>
      <dsp:txXfrm>
        <a:off x="0" y="1939777"/>
        <a:ext cx="8108950" cy="646408"/>
      </dsp:txXfrm>
    </dsp:sp>
    <dsp:sp modelId="{B59A550A-2D01-4E9F-A07A-9C2705393CAC}">
      <dsp:nvSpPr>
        <dsp:cNvPr id="0" name=""/>
        <dsp:cNvSpPr/>
      </dsp:nvSpPr>
      <dsp:spPr>
        <a:xfrm>
          <a:off x="0" y="2586185"/>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8F233AE0-A630-492C-B976-23A5961E5825}">
      <dsp:nvSpPr>
        <dsp:cNvPr id="0" name=""/>
        <dsp:cNvSpPr/>
      </dsp:nvSpPr>
      <dsp:spPr>
        <a:xfrm>
          <a:off x="0" y="2586185"/>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Increase knowledge of Airwave and talk groups (until new ESN live)</a:t>
          </a:r>
          <a:endParaRPr lang="en-GB" sz="2000" kern="1200" dirty="0"/>
        </a:p>
      </dsp:txBody>
      <dsp:txXfrm>
        <a:off x="0" y="2586185"/>
        <a:ext cx="8108950" cy="646408"/>
      </dsp:txXfrm>
    </dsp:sp>
    <dsp:sp modelId="{09F896C9-11D5-4B4E-9870-1F05B318D4E0}">
      <dsp:nvSpPr>
        <dsp:cNvPr id="0" name=""/>
        <dsp:cNvSpPr/>
      </dsp:nvSpPr>
      <dsp:spPr>
        <a:xfrm>
          <a:off x="0" y="3232593"/>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D6D70954-DD7E-4596-A0E8-B227B019E8E8}">
      <dsp:nvSpPr>
        <dsp:cNvPr id="0" name=""/>
        <dsp:cNvSpPr/>
      </dsp:nvSpPr>
      <dsp:spPr>
        <a:xfrm>
          <a:off x="0" y="3232593"/>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More effective organisational learning processes required including links from local learning to national learning - JOL</a:t>
          </a:r>
        </a:p>
      </dsp:txBody>
      <dsp:txXfrm>
        <a:off x="0" y="3232593"/>
        <a:ext cx="8108950" cy="646408"/>
      </dsp:txXfrm>
    </dsp:sp>
    <dsp:sp modelId="{C12AA80E-250A-4AEE-B19E-300D35300C42}">
      <dsp:nvSpPr>
        <dsp:cNvPr id="0" name=""/>
        <dsp:cNvSpPr/>
      </dsp:nvSpPr>
      <dsp:spPr>
        <a:xfrm>
          <a:off x="0" y="3879002"/>
          <a:ext cx="8108950" cy="0"/>
        </a:xfrm>
        <a:prstGeom prst="line">
          <a:avLst/>
        </a:prstGeom>
        <a:solidFill>
          <a:schemeClr val="accent1">
            <a:hueOff val="0"/>
            <a:satOff val="0"/>
            <a:lumOff val="0"/>
            <a:alphaOff val="0"/>
          </a:schemeClr>
        </a:solidFill>
        <a:ln w="25400" cap="flat" cmpd="sng" algn="ctr">
          <a:solidFill>
            <a:schemeClr val="accent1">
              <a:hueOff val="0"/>
              <a:satOff val="0"/>
              <a:lumOff val="0"/>
              <a:alphaOff val="0"/>
            </a:schemeClr>
          </a:solidFill>
          <a:prstDash val="solid"/>
        </a:ln>
        <a:effectLst>
          <a:outerShdw blurRad="40000" dist="20000" dir="5400000" rotWithShape="0">
            <a:srgbClr val="000000">
              <a:alpha val="38000"/>
            </a:srgbClr>
          </a:outerShdw>
        </a:effectLst>
      </dsp:spPr>
      <dsp:style>
        <a:lnRef idx="2">
          <a:scrgbClr r="0" g="0" b="0"/>
        </a:lnRef>
        <a:fillRef idx="1">
          <a:scrgbClr r="0" g="0" b="0"/>
        </a:fillRef>
        <a:effectRef idx="1">
          <a:scrgbClr r="0" g="0" b="0"/>
        </a:effectRef>
        <a:fontRef idx="minor">
          <a:schemeClr val="lt1"/>
        </a:fontRef>
      </dsp:style>
    </dsp:sp>
    <dsp:sp modelId="{E8ED8F14-C8C1-434C-90A0-1307F1FEE388}">
      <dsp:nvSpPr>
        <dsp:cNvPr id="0" name=""/>
        <dsp:cNvSpPr/>
      </dsp:nvSpPr>
      <dsp:spPr>
        <a:xfrm>
          <a:off x="0" y="3879002"/>
          <a:ext cx="8108950" cy="64640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lvl="0" algn="l" defTabSz="889000">
            <a:lnSpc>
              <a:spcPct val="90000"/>
            </a:lnSpc>
            <a:spcBef>
              <a:spcPct val="0"/>
            </a:spcBef>
            <a:spcAft>
              <a:spcPct val="35000"/>
            </a:spcAft>
          </a:pPr>
          <a:r>
            <a:rPr lang="en-GB" sz="2000" kern="1200" dirty="0" smtClean="0"/>
            <a:t>Continual focus on improving joint working with robust assurance methods overseen by Ministers</a:t>
          </a:r>
        </a:p>
      </dsp:txBody>
      <dsp:txXfrm>
        <a:off x="0" y="3879002"/>
        <a:ext cx="8108950" cy="646408"/>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C0574AD-24E0-4677-9261-4B29812D789E}">
      <dsp:nvSpPr>
        <dsp:cNvPr id="0" name=""/>
        <dsp:cNvSpPr/>
      </dsp:nvSpPr>
      <dsp:spPr>
        <a:xfrm>
          <a:off x="0" y="481553"/>
          <a:ext cx="8712968" cy="5445605"/>
        </a:xfrm>
        <a:prstGeom prst="swooshArrow">
          <a:avLst>
            <a:gd name="adj1" fmla="val 25000"/>
            <a:gd name="adj2" fmla="val 25000"/>
          </a:avLst>
        </a:prstGeom>
        <a:solidFill>
          <a:srgbClr val="FFC000"/>
        </a:solidFill>
        <a:ln>
          <a:noFill/>
        </a:ln>
        <a:effectLst/>
      </dsp:spPr>
      <dsp:style>
        <a:lnRef idx="0">
          <a:scrgbClr r="0" g="0" b="0"/>
        </a:lnRef>
        <a:fillRef idx="1">
          <a:scrgbClr r="0" g="0" b="0"/>
        </a:fillRef>
        <a:effectRef idx="0">
          <a:scrgbClr r="0" g="0" b="0"/>
        </a:effectRef>
        <a:fontRef idx="minor"/>
      </dsp:style>
    </dsp:sp>
    <dsp:sp modelId="{CA1AABBA-ED46-4432-87D5-F04A8148DF16}">
      <dsp:nvSpPr>
        <dsp:cNvPr id="0" name=""/>
        <dsp:cNvSpPr/>
      </dsp:nvSpPr>
      <dsp:spPr>
        <a:xfrm>
          <a:off x="217826" y="191120"/>
          <a:ext cx="644759" cy="644759"/>
        </a:xfrm>
        <a:prstGeom prst="ellipse">
          <a:avLst/>
        </a:prstGeom>
        <a:solidFill>
          <a:schemeClr val="bg1"/>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391B7759-0C01-4562-9160-AB92540EB420}">
      <dsp:nvSpPr>
        <dsp:cNvPr id="0" name=""/>
        <dsp:cNvSpPr/>
      </dsp:nvSpPr>
      <dsp:spPr>
        <a:xfrm>
          <a:off x="3485187" y="1908302"/>
          <a:ext cx="3485187" cy="4018856"/>
        </a:xfrm>
        <a:prstGeom prst="round2Diag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341645" bIns="0" numCol="1" spcCol="1270" anchor="t" anchorCtr="0">
          <a:noAutofit/>
        </a:bodyPr>
        <a:lstStyle/>
        <a:p>
          <a:pPr lvl="0" algn="r" defTabSz="2889250">
            <a:lnSpc>
              <a:spcPct val="90000"/>
            </a:lnSpc>
            <a:spcBef>
              <a:spcPct val="0"/>
            </a:spcBef>
            <a:spcAft>
              <a:spcPct val="35000"/>
            </a:spcAft>
          </a:pPr>
          <a:r>
            <a:rPr lang="en-GB" sz="6500" kern="1200" dirty="0" smtClean="0"/>
            <a:t> </a:t>
          </a:r>
          <a:endParaRPr lang="en-GB" sz="6500" kern="1200" dirty="0"/>
        </a:p>
      </dsp:txBody>
      <dsp:txXfrm>
        <a:off x="3655320" y="2078435"/>
        <a:ext cx="3144921" cy="3678590"/>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AAF6F16-BFF0-4811-BA89-5CCC072157CA}">
      <dsp:nvSpPr>
        <dsp:cNvPr id="0" name=""/>
        <dsp:cNvSpPr/>
      </dsp:nvSpPr>
      <dsp:spPr>
        <a:xfrm>
          <a:off x="0" y="0"/>
          <a:ext cx="2890049" cy="503685"/>
        </a:xfrm>
        <a:prstGeom prst="round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0010" tIns="80010" rIns="80010" bIns="80010" numCol="1" spcCol="1270" anchor="ctr" anchorCtr="0">
          <a:noAutofit/>
        </a:bodyPr>
        <a:lstStyle/>
        <a:p>
          <a:pPr lvl="0" algn="l" defTabSz="933450" rtl="0">
            <a:lnSpc>
              <a:spcPct val="90000"/>
            </a:lnSpc>
            <a:spcBef>
              <a:spcPct val="0"/>
            </a:spcBef>
            <a:spcAft>
              <a:spcPct val="35000"/>
            </a:spcAft>
          </a:pPr>
          <a:r>
            <a:rPr lang="en-GB" sz="2100" b="1" kern="1200" dirty="0" smtClean="0"/>
            <a:t>JESIP Training Products</a:t>
          </a:r>
          <a:endParaRPr lang="en-GB" sz="2100" kern="1200" dirty="0"/>
        </a:p>
      </dsp:txBody>
      <dsp:txXfrm>
        <a:off x="24588" y="24588"/>
        <a:ext cx="2840873" cy="454509"/>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8796A0-3E5D-45D5-B868-FF1FF36FCDB1}">
      <dsp:nvSpPr>
        <dsp:cNvPr id="0" name=""/>
        <dsp:cNvSpPr/>
      </dsp:nvSpPr>
      <dsp:spPr>
        <a:xfrm>
          <a:off x="3217" y="0"/>
          <a:ext cx="127098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South Central</a:t>
          </a:r>
          <a:endParaRPr lang="en-GB" sz="2200" kern="1200" dirty="0"/>
        </a:p>
      </dsp:txBody>
      <dsp:txXfrm>
        <a:off x="3217" y="0"/>
        <a:ext cx="1270982" cy="1357788"/>
      </dsp:txXfrm>
    </dsp:sp>
    <dsp:sp modelId="{5CDF933D-AB88-4B45-B897-7F6DF671C2ED}">
      <dsp:nvSpPr>
        <dsp:cNvPr id="0" name=""/>
        <dsp:cNvSpPr/>
      </dsp:nvSpPr>
      <dsp:spPr>
        <a:xfrm>
          <a:off x="130315" y="1358009"/>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b="0" i="0" u="none" kern="1200" dirty="0" smtClean="0"/>
            <a:t>Thames Valley Police</a:t>
          </a:r>
          <a:endParaRPr lang="en-GB" sz="900" b="0" kern="1200" dirty="0"/>
        </a:p>
      </dsp:txBody>
      <dsp:txXfrm>
        <a:off x="143042" y="1370736"/>
        <a:ext cx="991332" cy="409076"/>
      </dsp:txXfrm>
    </dsp:sp>
    <dsp:sp modelId="{78C0DADF-A1B4-4222-B6EE-D8C3D8B7062E}">
      <dsp:nvSpPr>
        <dsp:cNvPr id="0" name=""/>
        <dsp:cNvSpPr/>
      </dsp:nvSpPr>
      <dsp:spPr>
        <a:xfrm>
          <a:off x="130315" y="1859390"/>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Hampshire and IOW FRS</a:t>
          </a:r>
          <a:endParaRPr lang="en-GB" sz="900" b="0" kern="1200" dirty="0"/>
        </a:p>
      </dsp:txBody>
      <dsp:txXfrm>
        <a:off x="143042" y="1872117"/>
        <a:ext cx="991332" cy="409076"/>
      </dsp:txXfrm>
    </dsp:sp>
    <dsp:sp modelId="{207E90B4-6D6C-4E3B-B460-0B090E3C8701}">
      <dsp:nvSpPr>
        <dsp:cNvPr id="0" name=""/>
        <dsp:cNvSpPr/>
      </dsp:nvSpPr>
      <dsp:spPr>
        <a:xfrm>
          <a:off x="130315" y="2360771"/>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Royal Berkshire FRS </a:t>
          </a:r>
          <a:endParaRPr lang="en-GB" sz="900" b="0" kern="1200" dirty="0"/>
        </a:p>
      </dsp:txBody>
      <dsp:txXfrm>
        <a:off x="143042" y="2373498"/>
        <a:ext cx="991332" cy="409076"/>
      </dsp:txXfrm>
    </dsp:sp>
    <dsp:sp modelId="{FA19DE88-D4F0-47F9-B545-1660439A4A87}">
      <dsp:nvSpPr>
        <dsp:cNvPr id="0" name=""/>
        <dsp:cNvSpPr/>
      </dsp:nvSpPr>
      <dsp:spPr>
        <a:xfrm>
          <a:off x="130315" y="2862152"/>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Hampshire Constabulary</a:t>
          </a:r>
          <a:endParaRPr lang="en-GB" sz="900" b="0" kern="1200" dirty="0"/>
        </a:p>
      </dsp:txBody>
      <dsp:txXfrm>
        <a:off x="143042" y="2874879"/>
        <a:ext cx="991332" cy="409076"/>
      </dsp:txXfrm>
    </dsp:sp>
    <dsp:sp modelId="{A97F5B60-B24B-4AF3-AFBC-B5B260A50093}">
      <dsp:nvSpPr>
        <dsp:cNvPr id="0" name=""/>
        <dsp:cNvSpPr/>
      </dsp:nvSpPr>
      <dsp:spPr>
        <a:xfrm>
          <a:off x="130315" y="3363533"/>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South Central Ambulance Service</a:t>
          </a:r>
          <a:endParaRPr lang="en-GB" sz="900" b="0" kern="1200" dirty="0"/>
        </a:p>
      </dsp:txBody>
      <dsp:txXfrm>
        <a:off x="143042" y="3376260"/>
        <a:ext cx="991332" cy="409076"/>
      </dsp:txXfrm>
    </dsp:sp>
    <dsp:sp modelId="{184FCD3C-B09F-4F77-8BEB-0B637B44ABF1}">
      <dsp:nvSpPr>
        <dsp:cNvPr id="0" name=""/>
        <dsp:cNvSpPr/>
      </dsp:nvSpPr>
      <dsp:spPr>
        <a:xfrm>
          <a:off x="130315" y="3864913"/>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Oxfordshire FRS</a:t>
          </a:r>
          <a:endParaRPr lang="en-GB" sz="900" b="0" kern="1200" dirty="0"/>
        </a:p>
      </dsp:txBody>
      <dsp:txXfrm>
        <a:off x="143042" y="3877640"/>
        <a:ext cx="991332" cy="409076"/>
      </dsp:txXfrm>
    </dsp:sp>
    <dsp:sp modelId="{7E1CD035-6951-440E-88B8-532521F41DAF}">
      <dsp:nvSpPr>
        <dsp:cNvPr id="0" name=""/>
        <dsp:cNvSpPr/>
      </dsp:nvSpPr>
      <dsp:spPr>
        <a:xfrm>
          <a:off x="1369523" y="0"/>
          <a:ext cx="127098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West Midlands</a:t>
          </a:r>
          <a:endParaRPr lang="en-GB" sz="2200" kern="1200" dirty="0"/>
        </a:p>
      </dsp:txBody>
      <dsp:txXfrm>
        <a:off x="1369523" y="0"/>
        <a:ext cx="1270982" cy="1357788"/>
      </dsp:txXfrm>
    </dsp:sp>
    <dsp:sp modelId="{7667FED2-7D12-4AC3-A258-096F4386C2B8}">
      <dsp:nvSpPr>
        <dsp:cNvPr id="0" name=""/>
        <dsp:cNvSpPr/>
      </dsp:nvSpPr>
      <dsp:spPr>
        <a:xfrm>
          <a:off x="1496621" y="1358617"/>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b="0" i="0" u="none" kern="1200" dirty="0" smtClean="0"/>
            <a:t>W. Mercia &amp; Warwickshire Police</a:t>
          </a:r>
          <a:endParaRPr lang="en-GB" sz="900" b="0" kern="1200" dirty="0"/>
        </a:p>
      </dsp:txBody>
      <dsp:txXfrm>
        <a:off x="1506108" y="1368104"/>
        <a:ext cx="997812" cy="304948"/>
      </dsp:txXfrm>
    </dsp:sp>
    <dsp:sp modelId="{8483126E-9465-41B2-BFA2-D2448319DFB7}">
      <dsp:nvSpPr>
        <dsp:cNvPr id="0" name=""/>
        <dsp:cNvSpPr/>
      </dsp:nvSpPr>
      <dsp:spPr>
        <a:xfrm>
          <a:off x="1496621" y="1732374"/>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Staffs FRS</a:t>
          </a:r>
          <a:endParaRPr lang="en-GB" sz="900" b="0" kern="1200" dirty="0"/>
        </a:p>
      </dsp:txBody>
      <dsp:txXfrm>
        <a:off x="1506108" y="1741861"/>
        <a:ext cx="997812" cy="304948"/>
      </dsp:txXfrm>
    </dsp:sp>
    <dsp:sp modelId="{2A598E66-9D58-4B0D-AEFA-0976F80A727D}">
      <dsp:nvSpPr>
        <dsp:cNvPr id="0" name=""/>
        <dsp:cNvSpPr/>
      </dsp:nvSpPr>
      <dsp:spPr>
        <a:xfrm>
          <a:off x="1496621" y="2106130"/>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Shropshire FRS</a:t>
          </a:r>
          <a:endParaRPr lang="en-GB" sz="900" b="0" kern="1200" dirty="0"/>
        </a:p>
      </dsp:txBody>
      <dsp:txXfrm>
        <a:off x="1506108" y="2115617"/>
        <a:ext cx="997812" cy="304948"/>
      </dsp:txXfrm>
    </dsp:sp>
    <dsp:sp modelId="{230AE92B-284C-4C33-ABC5-3B1EC774B2C1}">
      <dsp:nvSpPr>
        <dsp:cNvPr id="0" name=""/>
        <dsp:cNvSpPr/>
      </dsp:nvSpPr>
      <dsp:spPr>
        <a:xfrm>
          <a:off x="1496621" y="2479887"/>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West </a:t>
          </a:r>
          <a:r>
            <a:rPr lang="en-GB" sz="900" b="0" i="0" u="none" kern="1200" dirty="0" err="1" smtClean="0"/>
            <a:t>Mids</a:t>
          </a:r>
          <a:r>
            <a:rPr lang="en-GB" sz="900" b="0" i="0" u="none" kern="1200" dirty="0" smtClean="0"/>
            <a:t> FRS</a:t>
          </a:r>
          <a:endParaRPr lang="en-GB" sz="900" b="0" kern="1200" dirty="0"/>
        </a:p>
      </dsp:txBody>
      <dsp:txXfrm>
        <a:off x="1506108" y="2489374"/>
        <a:ext cx="997812" cy="304948"/>
      </dsp:txXfrm>
    </dsp:sp>
    <dsp:sp modelId="{F7363315-26EC-4F09-8729-43B98014ABF1}">
      <dsp:nvSpPr>
        <dsp:cNvPr id="0" name=""/>
        <dsp:cNvSpPr/>
      </dsp:nvSpPr>
      <dsp:spPr>
        <a:xfrm>
          <a:off x="1496621" y="2853643"/>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Hereford &amp; </a:t>
          </a:r>
          <a:r>
            <a:rPr lang="en-GB" sz="900" b="0" i="0" u="none" kern="1200" dirty="0" err="1" smtClean="0"/>
            <a:t>Worcs</a:t>
          </a:r>
          <a:r>
            <a:rPr lang="en-GB" sz="900" b="0" i="0" u="none" kern="1200" dirty="0" smtClean="0"/>
            <a:t> FRS</a:t>
          </a:r>
          <a:endParaRPr lang="en-GB" sz="900" b="0" kern="1200" dirty="0"/>
        </a:p>
      </dsp:txBody>
      <dsp:txXfrm>
        <a:off x="1506108" y="2863130"/>
        <a:ext cx="997812" cy="304948"/>
      </dsp:txXfrm>
    </dsp:sp>
    <dsp:sp modelId="{F89F6421-E7A3-4213-8C5A-2AB0673FF1AC}">
      <dsp:nvSpPr>
        <dsp:cNvPr id="0" name=""/>
        <dsp:cNvSpPr/>
      </dsp:nvSpPr>
      <dsp:spPr>
        <a:xfrm>
          <a:off x="1496621" y="3227400"/>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Warwickshire FRS</a:t>
          </a:r>
          <a:endParaRPr lang="en-GB" sz="900" b="0" kern="1200" dirty="0"/>
        </a:p>
      </dsp:txBody>
      <dsp:txXfrm>
        <a:off x="1506108" y="3236887"/>
        <a:ext cx="997812" cy="304948"/>
      </dsp:txXfrm>
    </dsp:sp>
    <dsp:sp modelId="{DA167B98-DAF4-4230-8180-142397F58C8F}">
      <dsp:nvSpPr>
        <dsp:cNvPr id="0" name=""/>
        <dsp:cNvSpPr/>
      </dsp:nvSpPr>
      <dsp:spPr>
        <a:xfrm>
          <a:off x="1496621" y="3601157"/>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West </a:t>
          </a:r>
          <a:r>
            <a:rPr lang="en-GB" sz="900" b="0" i="0" u="none" kern="1200" dirty="0" err="1" smtClean="0"/>
            <a:t>Mids</a:t>
          </a:r>
          <a:r>
            <a:rPr lang="en-GB" sz="900" b="0" i="0" u="none" kern="1200" dirty="0" smtClean="0"/>
            <a:t> Ambulance</a:t>
          </a:r>
          <a:endParaRPr lang="en-GB" sz="900" b="0" kern="1200" dirty="0"/>
        </a:p>
      </dsp:txBody>
      <dsp:txXfrm>
        <a:off x="1506108" y="3610644"/>
        <a:ext cx="997812" cy="304948"/>
      </dsp:txXfrm>
    </dsp:sp>
    <dsp:sp modelId="{E49A5182-552F-4093-B921-0756B9223CD5}">
      <dsp:nvSpPr>
        <dsp:cNvPr id="0" name=""/>
        <dsp:cNvSpPr/>
      </dsp:nvSpPr>
      <dsp:spPr>
        <a:xfrm>
          <a:off x="1496621" y="3974913"/>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West </a:t>
          </a:r>
          <a:r>
            <a:rPr lang="en-GB" sz="900" b="0" i="0" u="none" kern="1200" dirty="0" err="1" smtClean="0"/>
            <a:t>Mids</a:t>
          </a:r>
          <a:r>
            <a:rPr lang="en-GB" sz="900" b="0" i="0" u="none" kern="1200" dirty="0" smtClean="0"/>
            <a:t> Police</a:t>
          </a:r>
          <a:endParaRPr lang="en-GB" sz="900" b="0" kern="1200" dirty="0"/>
        </a:p>
      </dsp:txBody>
      <dsp:txXfrm>
        <a:off x="1506108" y="3984400"/>
        <a:ext cx="997812" cy="304948"/>
      </dsp:txXfrm>
    </dsp:sp>
    <dsp:sp modelId="{8383647A-314A-43B7-BFB3-E7C74BCF26B8}">
      <dsp:nvSpPr>
        <dsp:cNvPr id="0" name=""/>
        <dsp:cNvSpPr/>
      </dsp:nvSpPr>
      <dsp:spPr>
        <a:xfrm>
          <a:off x="2735830" y="0"/>
          <a:ext cx="127098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East Midlands</a:t>
          </a:r>
          <a:endParaRPr lang="en-GB" sz="2200" kern="1200" dirty="0"/>
        </a:p>
      </dsp:txBody>
      <dsp:txXfrm>
        <a:off x="2735830" y="0"/>
        <a:ext cx="1270982" cy="1357788"/>
      </dsp:txXfrm>
    </dsp:sp>
    <dsp:sp modelId="{36A8D507-A1BC-4E7E-B298-FA1D453F938E}">
      <dsp:nvSpPr>
        <dsp:cNvPr id="0" name=""/>
        <dsp:cNvSpPr/>
      </dsp:nvSpPr>
      <dsp:spPr>
        <a:xfrm>
          <a:off x="2862928" y="1358009"/>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b="0" i="0" u="none" kern="1200" dirty="0" smtClean="0"/>
            <a:t>Derbyshire FRS</a:t>
          </a:r>
          <a:endParaRPr lang="en-GB" sz="900" b="0" kern="1200" dirty="0"/>
        </a:p>
      </dsp:txBody>
      <dsp:txXfrm>
        <a:off x="2875655" y="1370736"/>
        <a:ext cx="991332" cy="409076"/>
      </dsp:txXfrm>
    </dsp:sp>
    <dsp:sp modelId="{8D32924D-C72E-4301-AEB2-858014C6B4A9}">
      <dsp:nvSpPr>
        <dsp:cNvPr id="0" name=""/>
        <dsp:cNvSpPr/>
      </dsp:nvSpPr>
      <dsp:spPr>
        <a:xfrm>
          <a:off x="2862928" y="1859390"/>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East </a:t>
          </a:r>
          <a:r>
            <a:rPr lang="en-GB" sz="900" b="0" i="0" u="none" kern="1200" dirty="0" err="1" smtClean="0"/>
            <a:t>Mids</a:t>
          </a:r>
          <a:r>
            <a:rPr lang="en-GB" sz="900" b="0" i="0" u="none" kern="1200" dirty="0" smtClean="0"/>
            <a:t> Ambulance</a:t>
          </a:r>
          <a:endParaRPr lang="en-GB" sz="900" b="0" kern="1200" dirty="0"/>
        </a:p>
      </dsp:txBody>
      <dsp:txXfrm>
        <a:off x="2875655" y="1872117"/>
        <a:ext cx="991332" cy="409076"/>
      </dsp:txXfrm>
    </dsp:sp>
    <dsp:sp modelId="{366B6586-AD24-4CA4-BB0D-54934DF848B3}">
      <dsp:nvSpPr>
        <dsp:cNvPr id="0" name=""/>
        <dsp:cNvSpPr/>
      </dsp:nvSpPr>
      <dsp:spPr>
        <a:xfrm>
          <a:off x="2862928" y="2360771"/>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Derbyshire Police</a:t>
          </a:r>
          <a:endParaRPr lang="en-GB" sz="900" b="0" kern="1200" dirty="0"/>
        </a:p>
      </dsp:txBody>
      <dsp:txXfrm>
        <a:off x="2875655" y="2373498"/>
        <a:ext cx="991332" cy="409076"/>
      </dsp:txXfrm>
    </dsp:sp>
    <dsp:sp modelId="{BE2DA38C-566D-424F-895F-872EDB0FE030}">
      <dsp:nvSpPr>
        <dsp:cNvPr id="0" name=""/>
        <dsp:cNvSpPr/>
      </dsp:nvSpPr>
      <dsp:spPr>
        <a:xfrm>
          <a:off x="2862928" y="2862152"/>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Nottinghamshire FRS</a:t>
          </a:r>
          <a:endParaRPr lang="en-GB" sz="900" b="0" kern="1200" dirty="0"/>
        </a:p>
      </dsp:txBody>
      <dsp:txXfrm>
        <a:off x="2875655" y="2874879"/>
        <a:ext cx="991332" cy="409076"/>
      </dsp:txXfrm>
    </dsp:sp>
    <dsp:sp modelId="{02D31935-FF5C-4397-9790-B4C03F164625}">
      <dsp:nvSpPr>
        <dsp:cNvPr id="0" name=""/>
        <dsp:cNvSpPr/>
      </dsp:nvSpPr>
      <dsp:spPr>
        <a:xfrm>
          <a:off x="2862928" y="3363533"/>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Northants Police &amp; Fire </a:t>
          </a:r>
          <a:endParaRPr lang="en-GB" sz="900" b="0" kern="1200" dirty="0"/>
        </a:p>
      </dsp:txBody>
      <dsp:txXfrm>
        <a:off x="2875655" y="3376260"/>
        <a:ext cx="991332" cy="409076"/>
      </dsp:txXfrm>
    </dsp:sp>
    <dsp:sp modelId="{585E774E-9D0B-416A-8B49-6EABE9BC9553}">
      <dsp:nvSpPr>
        <dsp:cNvPr id="0" name=""/>
        <dsp:cNvSpPr/>
      </dsp:nvSpPr>
      <dsp:spPr>
        <a:xfrm>
          <a:off x="2862928" y="3864913"/>
          <a:ext cx="1016786" cy="434530"/>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Leicestershire FRS</a:t>
          </a:r>
          <a:endParaRPr lang="en-GB" sz="900" b="0" kern="1200" dirty="0"/>
        </a:p>
      </dsp:txBody>
      <dsp:txXfrm>
        <a:off x="2875655" y="3877640"/>
        <a:ext cx="991332" cy="409076"/>
      </dsp:txXfrm>
    </dsp:sp>
    <dsp:sp modelId="{7E5B6446-A20A-4E30-A886-8D75196E5301}">
      <dsp:nvSpPr>
        <dsp:cNvPr id="0" name=""/>
        <dsp:cNvSpPr/>
      </dsp:nvSpPr>
      <dsp:spPr>
        <a:xfrm>
          <a:off x="4102136" y="0"/>
          <a:ext cx="127098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East of England</a:t>
          </a:r>
          <a:endParaRPr lang="en-GB" sz="2200" kern="1200" dirty="0"/>
        </a:p>
      </dsp:txBody>
      <dsp:txXfrm>
        <a:off x="4102136" y="0"/>
        <a:ext cx="1270982" cy="1357788"/>
      </dsp:txXfrm>
    </dsp:sp>
    <dsp:sp modelId="{E5160BB1-C7D0-49BE-BF7A-14A96827F0CE}">
      <dsp:nvSpPr>
        <dsp:cNvPr id="0" name=""/>
        <dsp:cNvSpPr/>
      </dsp:nvSpPr>
      <dsp:spPr>
        <a:xfrm>
          <a:off x="4229235" y="1358617"/>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b="0" i="0" u="none" kern="1200" dirty="0" smtClean="0"/>
            <a:t>Beds, Cambs, Herts Police</a:t>
          </a:r>
          <a:endParaRPr lang="en-GB" sz="900" b="0" kern="1200" dirty="0"/>
        </a:p>
      </dsp:txBody>
      <dsp:txXfrm>
        <a:off x="4238722" y="1368104"/>
        <a:ext cx="997812" cy="304948"/>
      </dsp:txXfrm>
    </dsp:sp>
    <dsp:sp modelId="{6ADC7BA4-1ABC-4FBB-8F8A-D7EDFAE95974}">
      <dsp:nvSpPr>
        <dsp:cNvPr id="0" name=""/>
        <dsp:cNvSpPr/>
      </dsp:nvSpPr>
      <dsp:spPr>
        <a:xfrm>
          <a:off x="4229235" y="1732374"/>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Essex FRS</a:t>
          </a:r>
          <a:endParaRPr lang="en-GB" sz="900" b="0" kern="1200" dirty="0"/>
        </a:p>
      </dsp:txBody>
      <dsp:txXfrm>
        <a:off x="4238722" y="1741861"/>
        <a:ext cx="997812" cy="304948"/>
      </dsp:txXfrm>
    </dsp:sp>
    <dsp:sp modelId="{CA2BEC2F-9FD1-431A-98E6-2819260B5C27}">
      <dsp:nvSpPr>
        <dsp:cNvPr id="0" name=""/>
        <dsp:cNvSpPr/>
      </dsp:nvSpPr>
      <dsp:spPr>
        <a:xfrm>
          <a:off x="4229235" y="2106130"/>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Herts FRS</a:t>
          </a:r>
          <a:endParaRPr lang="en-GB" sz="900" b="0" kern="1200" dirty="0"/>
        </a:p>
      </dsp:txBody>
      <dsp:txXfrm>
        <a:off x="4238722" y="2115617"/>
        <a:ext cx="997812" cy="304948"/>
      </dsp:txXfrm>
    </dsp:sp>
    <dsp:sp modelId="{714C01EC-06D7-4AED-9189-63256AEE7F61}">
      <dsp:nvSpPr>
        <dsp:cNvPr id="0" name=""/>
        <dsp:cNvSpPr/>
      </dsp:nvSpPr>
      <dsp:spPr>
        <a:xfrm>
          <a:off x="4229235" y="2479887"/>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Norfolk FRS</a:t>
          </a:r>
          <a:endParaRPr lang="en-GB" sz="900" b="0" kern="1200" dirty="0"/>
        </a:p>
      </dsp:txBody>
      <dsp:txXfrm>
        <a:off x="4238722" y="2489374"/>
        <a:ext cx="997812" cy="304948"/>
      </dsp:txXfrm>
    </dsp:sp>
    <dsp:sp modelId="{197A86B4-CA79-48D2-B9A5-E76C89621A35}">
      <dsp:nvSpPr>
        <dsp:cNvPr id="0" name=""/>
        <dsp:cNvSpPr/>
      </dsp:nvSpPr>
      <dsp:spPr>
        <a:xfrm>
          <a:off x="4229235" y="2853643"/>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East of England Ambulance</a:t>
          </a:r>
          <a:endParaRPr lang="en-GB" sz="900" b="0" kern="1200" dirty="0"/>
        </a:p>
      </dsp:txBody>
      <dsp:txXfrm>
        <a:off x="4238722" y="2863130"/>
        <a:ext cx="997812" cy="304948"/>
      </dsp:txXfrm>
    </dsp:sp>
    <dsp:sp modelId="{A9EEE391-6FBB-427F-A09A-F93B0EDB2160}">
      <dsp:nvSpPr>
        <dsp:cNvPr id="0" name=""/>
        <dsp:cNvSpPr/>
      </dsp:nvSpPr>
      <dsp:spPr>
        <a:xfrm>
          <a:off x="4229235" y="3227400"/>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Norfolk Police</a:t>
          </a:r>
          <a:endParaRPr lang="en-GB" sz="900" b="0" kern="1200" dirty="0"/>
        </a:p>
      </dsp:txBody>
      <dsp:txXfrm>
        <a:off x="4238722" y="3236887"/>
        <a:ext cx="997812" cy="304948"/>
      </dsp:txXfrm>
    </dsp:sp>
    <dsp:sp modelId="{4A894D76-FA47-4E13-9154-D4673A4CAFD9}">
      <dsp:nvSpPr>
        <dsp:cNvPr id="0" name=""/>
        <dsp:cNvSpPr/>
      </dsp:nvSpPr>
      <dsp:spPr>
        <a:xfrm>
          <a:off x="4229235" y="3601157"/>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Suffolk Police</a:t>
          </a:r>
          <a:endParaRPr lang="en-GB" sz="900" b="0" kern="1200" dirty="0"/>
        </a:p>
      </dsp:txBody>
      <dsp:txXfrm>
        <a:off x="4238722" y="3610644"/>
        <a:ext cx="997812" cy="304948"/>
      </dsp:txXfrm>
    </dsp:sp>
    <dsp:sp modelId="{1130E10E-311E-41B8-9720-764161C7B769}">
      <dsp:nvSpPr>
        <dsp:cNvPr id="0" name=""/>
        <dsp:cNvSpPr/>
      </dsp:nvSpPr>
      <dsp:spPr>
        <a:xfrm>
          <a:off x="4229235" y="3974913"/>
          <a:ext cx="1016786" cy="323922"/>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Lincolnshire FRS</a:t>
          </a:r>
          <a:endParaRPr lang="en-GB" sz="900" b="0" kern="1200" dirty="0"/>
        </a:p>
      </dsp:txBody>
      <dsp:txXfrm>
        <a:off x="4238722" y="3984400"/>
        <a:ext cx="997812" cy="304948"/>
      </dsp:txXfrm>
    </dsp:sp>
    <dsp:sp modelId="{2A3A9675-50F8-434F-8C02-CAE19F86D9B2}">
      <dsp:nvSpPr>
        <dsp:cNvPr id="0" name=""/>
        <dsp:cNvSpPr/>
      </dsp:nvSpPr>
      <dsp:spPr>
        <a:xfrm>
          <a:off x="5468443" y="0"/>
          <a:ext cx="127098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South East Coast</a:t>
          </a:r>
          <a:endParaRPr lang="en-GB" sz="2200" kern="1200" dirty="0"/>
        </a:p>
      </dsp:txBody>
      <dsp:txXfrm>
        <a:off x="5468443" y="0"/>
        <a:ext cx="1270982" cy="1357788"/>
      </dsp:txXfrm>
    </dsp:sp>
    <dsp:sp modelId="{1F986952-77DC-48D7-87BD-2F8078576CB2}">
      <dsp:nvSpPr>
        <dsp:cNvPr id="0" name=""/>
        <dsp:cNvSpPr/>
      </dsp:nvSpPr>
      <dsp:spPr>
        <a:xfrm>
          <a:off x="5595541" y="1357899"/>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rtl="0">
            <a:lnSpc>
              <a:spcPct val="90000"/>
            </a:lnSpc>
            <a:spcBef>
              <a:spcPct val="0"/>
            </a:spcBef>
            <a:spcAft>
              <a:spcPct val="35000"/>
            </a:spcAft>
          </a:pPr>
          <a:r>
            <a:rPr lang="en-GB" sz="900" b="0" i="0" u="none" kern="1200" dirty="0" smtClean="0"/>
            <a:t>South East Ambulance </a:t>
          </a:r>
          <a:endParaRPr lang="en-GB" sz="900" b="0" kern="1200" dirty="0"/>
        </a:p>
      </dsp:txBody>
      <dsp:txXfrm>
        <a:off x="5614852" y="1377210"/>
        <a:ext cx="978164" cy="620714"/>
      </dsp:txXfrm>
    </dsp:sp>
    <dsp:sp modelId="{E79983B3-CB80-4957-9BBC-F29E203C1D1A}">
      <dsp:nvSpPr>
        <dsp:cNvPr id="0" name=""/>
        <dsp:cNvSpPr/>
      </dsp:nvSpPr>
      <dsp:spPr>
        <a:xfrm>
          <a:off x="5595541" y="2118672"/>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Kent Police</a:t>
          </a:r>
          <a:endParaRPr lang="en-GB" sz="900" b="0" kern="1200" dirty="0"/>
        </a:p>
      </dsp:txBody>
      <dsp:txXfrm>
        <a:off x="5614852" y="2137983"/>
        <a:ext cx="978164" cy="620714"/>
      </dsp:txXfrm>
    </dsp:sp>
    <dsp:sp modelId="{7483A6BB-7EA0-4DEE-9D8C-D6140A74551F}">
      <dsp:nvSpPr>
        <dsp:cNvPr id="0" name=""/>
        <dsp:cNvSpPr/>
      </dsp:nvSpPr>
      <dsp:spPr>
        <a:xfrm>
          <a:off x="5595541" y="2879445"/>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East Sussex FRS</a:t>
          </a:r>
          <a:endParaRPr lang="en-GB" sz="900" b="0" kern="1200" dirty="0"/>
        </a:p>
      </dsp:txBody>
      <dsp:txXfrm>
        <a:off x="5614852" y="2898756"/>
        <a:ext cx="978164" cy="620714"/>
      </dsp:txXfrm>
    </dsp:sp>
    <dsp:sp modelId="{6B1C090E-DF5D-48C6-BDAE-1459F930E134}">
      <dsp:nvSpPr>
        <dsp:cNvPr id="0" name=""/>
        <dsp:cNvSpPr/>
      </dsp:nvSpPr>
      <dsp:spPr>
        <a:xfrm>
          <a:off x="5595541" y="3640217"/>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Surrey FRS</a:t>
          </a:r>
          <a:endParaRPr lang="en-GB" sz="900" b="0" kern="1200" dirty="0"/>
        </a:p>
      </dsp:txBody>
      <dsp:txXfrm>
        <a:off x="5614852" y="3659528"/>
        <a:ext cx="978164" cy="620714"/>
      </dsp:txXfrm>
    </dsp:sp>
    <dsp:sp modelId="{E4A1033B-427F-4142-A69E-D7E4E9A46CF5}">
      <dsp:nvSpPr>
        <dsp:cNvPr id="0" name=""/>
        <dsp:cNvSpPr/>
      </dsp:nvSpPr>
      <dsp:spPr>
        <a:xfrm>
          <a:off x="6834750" y="0"/>
          <a:ext cx="1270982" cy="4525963"/>
        </a:xfrm>
        <a:prstGeom prst="roundRect">
          <a:avLst>
            <a:gd name="adj" fmla="val 10000"/>
          </a:avLst>
        </a:prstGeom>
        <a:solidFill>
          <a:schemeClr val="accent1">
            <a:tint val="40000"/>
            <a:hueOff val="0"/>
            <a:satOff val="0"/>
            <a:lumOff val="0"/>
            <a:alphaOff val="0"/>
          </a:schemeClr>
        </a:solidFill>
        <a:ln>
          <a:noFill/>
        </a:ln>
        <a:effectLst>
          <a:outerShdw blurRad="40000" dist="23000" dir="5400000" rotWithShape="0">
            <a:srgbClr val="000000">
              <a:alpha val="35000"/>
            </a:srgbClr>
          </a:outerShdw>
        </a:effectLst>
      </dsp:spPr>
      <dsp:style>
        <a:lnRef idx="0">
          <a:scrgbClr r="0" g="0" b="0"/>
        </a:lnRef>
        <a:fillRef idx="1">
          <a:scrgbClr r="0" g="0" b="0"/>
        </a:fillRef>
        <a:effectRef idx="2">
          <a:scrgbClr r="0" g="0" b="0"/>
        </a:effectRef>
        <a:fontRef idx="minor"/>
      </dsp:style>
      <dsp:txBody>
        <a:bodyPr spcFirstLastPara="0" vert="horz" wrap="square" lIns="83820" tIns="83820" rIns="83820" bIns="83820" numCol="1" spcCol="1270" anchor="ctr" anchorCtr="0">
          <a:noAutofit/>
        </a:bodyPr>
        <a:lstStyle/>
        <a:p>
          <a:pPr lvl="0" algn="ctr" defTabSz="977900">
            <a:lnSpc>
              <a:spcPct val="90000"/>
            </a:lnSpc>
            <a:spcBef>
              <a:spcPct val="0"/>
            </a:spcBef>
            <a:spcAft>
              <a:spcPct val="35000"/>
            </a:spcAft>
          </a:pPr>
          <a:r>
            <a:rPr lang="en-GB" sz="2200" kern="1200" dirty="0" smtClean="0"/>
            <a:t>South West</a:t>
          </a:r>
          <a:endParaRPr lang="en-GB" sz="2200" kern="1200" dirty="0"/>
        </a:p>
      </dsp:txBody>
      <dsp:txXfrm>
        <a:off x="6834750" y="0"/>
        <a:ext cx="1270982" cy="1357788"/>
      </dsp:txXfrm>
    </dsp:sp>
    <dsp:sp modelId="{6AE3EDD4-9067-4831-9170-294E0DD17E6A}">
      <dsp:nvSpPr>
        <dsp:cNvPr id="0" name=""/>
        <dsp:cNvSpPr/>
      </dsp:nvSpPr>
      <dsp:spPr>
        <a:xfrm>
          <a:off x="6961848" y="1357899"/>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1" i="0" u="none" kern="1200" dirty="0" smtClean="0"/>
            <a:t>South</a:t>
          </a:r>
          <a:r>
            <a:rPr lang="en-GB" sz="900" b="1" i="0" u="none" kern="1200" baseline="0" dirty="0" smtClean="0"/>
            <a:t> Western Ambulance Service</a:t>
          </a:r>
          <a:endParaRPr lang="en-GB" sz="900" kern="1200" dirty="0"/>
        </a:p>
      </dsp:txBody>
      <dsp:txXfrm>
        <a:off x="6981159" y="1377210"/>
        <a:ext cx="978164" cy="620714"/>
      </dsp:txXfrm>
    </dsp:sp>
    <dsp:sp modelId="{F3ED16B4-8219-4E39-A926-3B401A17DFC2}">
      <dsp:nvSpPr>
        <dsp:cNvPr id="0" name=""/>
        <dsp:cNvSpPr/>
      </dsp:nvSpPr>
      <dsp:spPr>
        <a:xfrm>
          <a:off x="6961848" y="2118672"/>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Avon FRS</a:t>
          </a:r>
          <a:endParaRPr lang="en-GB" sz="900" kern="1200" dirty="0"/>
        </a:p>
      </dsp:txBody>
      <dsp:txXfrm>
        <a:off x="6981159" y="2137983"/>
        <a:ext cx="978164" cy="620714"/>
      </dsp:txXfrm>
    </dsp:sp>
    <dsp:sp modelId="{71C14644-2EBC-4335-9306-65700B9490AC}">
      <dsp:nvSpPr>
        <dsp:cNvPr id="0" name=""/>
        <dsp:cNvSpPr/>
      </dsp:nvSpPr>
      <dsp:spPr>
        <a:xfrm>
          <a:off x="6961848" y="2879445"/>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Avon &amp; Somerset Police</a:t>
          </a:r>
          <a:endParaRPr lang="en-GB" sz="900" kern="1200" dirty="0"/>
        </a:p>
      </dsp:txBody>
      <dsp:txXfrm>
        <a:off x="6981159" y="2898756"/>
        <a:ext cx="978164" cy="620714"/>
      </dsp:txXfrm>
    </dsp:sp>
    <dsp:sp modelId="{7500F819-104B-4ACC-B423-70C64FAF8F42}">
      <dsp:nvSpPr>
        <dsp:cNvPr id="0" name=""/>
        <dsp:cNvSpPr/>
      </dsp:nvSpPr>
      <dsp:spPr>
        <a:xfrm>
          <a:off x="6961848" y="3640217"/>
          <a:ext cx="1016786" cy="659336"/>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22860" tIns="17145" rIns="22860" bIns="17145" numCol="1" spcCol="1270" anchor="ctr" anchorCtr="0">
          <a:noAutofit/>
        </a:bodyPr>
        <a:lstStyle/>
        <a:p>
          <a:pPr lvl="0" algn="ctr" defTabSz="400050">
            <a:lnSpc>
              <a:spcPct val="90000"/>
            </a:lnSpc>
            <a:spcBef>
              <a:spcPct val="0"/>
            </a:spcBef>
            <a:spcAft>
              <a:spcPct val="35000"/>
            </a:spcAft>
          </a:pPr>
          <a:r>
            <a:rPr lang="en-GB" sz="900" b="0" i="0" u="none" kern="1200" dirty="0" smtClean="0"/>
            <a:t>Dorset &amp; Wiltshire FRS</a:t>
          </a:r>
          <a:endParaRPr lang="en-GB" sz="900" kern="1200" dirty="0"/>
        </a:p>
      </dsp:txBody>
      <dsp:txXfrm>
        <a:off x="6981159" y="3659528"/>
        <a:ext cx="978164" cy="620714"/>
      </dsp:txXfrm>
    </dsp:sp>
  </dsp:spTree>
</dsp:drawing>
</file>

<file path=ppt/diagrams/layout1.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2.xml><?xml version="1.0" encoding="utf-8"?>
<dgm:layoutDef xmlns:dgm="http://schemas.openxmlformats.org/drawingml/2006/diagram" xmlns:a="http://schemas.openxmlformats.org/drawingml/2006/main" uniqueId="urn:microsoft.com/office/officeart/2011/layout/HexagonRadial">
  <dgm:title val="Hexagon Radial"/>
  <dgm:desc val="Use to show a sequential process that relates to a central idea or theme. Limited to six Level 2 shapes. Works best with small amounts of text. Unused text does not appear, but remains available if you switch layouts."/>
  <dgm:catLst>
    <dgm:cat type="cycle" pri="8500"/>
    <dgm:cat type="officeonline" pri="9000"/>
  </dgm:catLst>
  <dgm:samp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sampData>
  <dgm:styleData>
    <dgm:dataModel>
      <dgm:ptLst>
        <dgm:pt modelId="0" type="doc"/>
        <dgm:pt modelId="10">
          <dgm:prSet phldr="1"/>
        </dgm:pt>
        <dgm:pt modelId="11">
          <dgm:prSet phldr="1"/>
        </dgm:pt>
        <dgm:pt modelId="12">
          <dgm:prSet phldr="1"/>
        </dgm:pt>
        <dgm:pt modelId="13">
          <dgm:prSet phldr="1"/>
        </dgm:pt>
      </dgm:ptLst>
      <dgm:cxnLst>
        <dgm:cxn modelId="40" srcId="0" destId="10" srcOrd="0" destOrd="0"/>
        <dgm:cxn modelId="50" srcId="10" destId="11" srcOrd="0" destOrd="0"/>
        <dgm:cxn modelId="60" srcId="10" destId="12" srcOrd="0" destOrd="0"/>
        <dgm:cxn modelId="70" srcId="10" destId="13" srcOrd="0" destOrd="0"/>
      </dgm:cxnLst>
      <dgm:bg/>
      <dgm:whole/>
    </dgm:dataModel>
  </dgm:styleData>
  <dgm:clrData>
    <dgm:dataModel>
      <dgm:ptLst>
        <dgm:pt modelId="0" type="doc"/>
        <dgm:pt modelId="10">
          <dgm:prSet phldr="1"/>
        </dgm:pt>
        <dgm:pt modelId="11">
          <dgm:prSet phldr="1"/>
        </dgm:pt>
        <dgm:pt modelId="12">
          <dgm:prSet phldr="1"/>
        </dgm:pt>
        <dgm:pt modelId="13">
          <dgm:prSet phldr="1"/>
        </dgm:pt>
        <dgm:pt modelId="14">
          <dgm:prSet phldr="1"/>
        </dgm:pt>
        <dgm:pt modelId="15">
          <dgm:prSet phldr="1"/>
        </dgm:pt>
        <dgm:pt modelId="16">
          <dgm:prSet phldr="1"/>
        </dgm:pt>
      </dgm:ptLst>
      <dgm:cxnLst>
        <dgm:cxn modelId="40" srcId="0" destId="10" srcOrd="0" destOrd="0"/>
        <dgm:cxn modelId="50" srcId="10" destId="11" srcOrd="0" destOrd="0"/>
        <dgm:cxn modelId="60" srcId="10" destId="12" srcOrd="0" destOrd="0"/>
        <dgm:cxn modelId="70" srcId="10" destId="13" srcOrd="0" destOrd="0"/>
        <dgm:cxn modelId="80" srcId="10" destId="14" srcOrd="0" destOrd="0"/>
        <dgm:cxn modelId="90" srcId="10" destId="15" srcOrd="0" destOrd="0"/>
        <dgm:cxn modelId="100" srcId="10" destId="16" srcOrd="0" destOrd="0"/>
      </dgm:cxnLst>
      <dgm:bg/>
      <dgm:whole/>
    </dgm:dataModel>
  </dgm:clrData>
  <dgm:layoutNode name="Name0">
    <dgm:varLst>
      <dgm:chMax val="1"/>
      <dgm:chPref val="1"/>
      <dgm:dir/>
      <dgm:animOne val="branch"/>
      <dgm:animLvl val="lvl"/>
    </dgm:varLst>
    <dgm:shape xmlns:r="http://schemas.openxmlformats.org/officeDocument/2006/relationships" r:blip="">
      <dgm:adjLst/>
    </dgm:shape>
    <dgm:choose name="Name1">
      <dgm:if name="Name2" func="var" arg="dir" op="equ" val="norm">
        <dgm:choose name="Name3">
          <dgm:if name="Name4"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5"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l" for="ch" forName="Accent1" refType="w" fact="0.1685"/>
              <dgm:constr type="t" for="ch" forName="Accent1" refType="h" fact="0.2946"/>
              <dgm:constr type="w" for="ch" forName="Accent1" refType="w" fact="0.462"/>
              <dgm:constr type="h" for="ch" forName="Accent1" refType="h" fact="0.5472"/>
              <dgm:constr type="l" for="ch" forName="Parent" refType="w" fact="0"/>
              <dgm:constr type="t" for="ch" forName="Parent" refType="h" fact="0.2885"/>
              <dgm:constr type="w" for="ch" forName="Parent" refType="w" fact="0.6013"/>
              <dgm:constr type="h" for="ch" forName="Parent" refType="h" fact="0.7115"/>
              <dgm:constr type="l" for="ch" forName="Child1" refType="w" fact="0.5073"/>
              <dgm:constr type="t" for="ch" forName="Child1" refType="h" fact="0"/>
              <dgm:constr type="w" for="ch" forName="Child1" refType="w" fact="0.4927"/>
              <dgm:constr type="h" for="ch" forName="Child1" refType="h" fact="0.5831"/>
            </dgm:constrLst>
          </dgm:if>
          <dgm:if name="Name6"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l" for="ch" forName="Accent2" refType="w" fact="0.6413"/>
              <dgm:constr type="t" for="ch" forName="Accent2" refType="h" fact="0.3477"/>
              <dgm:constr type="w" for="ch" forName="Accent2" refType="w" fact="0.2269"/>
              <dgm:constr type="h" for="ch" forName="Accent2" refType="h" fact="0.2076"/>
              <dgm:constr type="l" for="ch" forName="Accent1" refType="w" fact="0"/>
              <dgm:constr type="t" for="ch" forName="Accent1" refType="h" fact="0"/>
              <dgm:constr type="w" for="ch" forName="Accent1" refType="w" fact="0"/>
              <dgm:constr type="h" for="ch" forName="Accent1" refType="h" fact="0"/>
              <dgm:constr type="l" for="ch" forName="Parent" refType="w" fact="0"/>
              <dgm:constr type="t" for="ch" forName="Parent" refType="h" fact="0.2239"/>
              <dgm:constr type="w" for="ch" forName="Parent" refType="w" fact="0.6013"/>
              <dgm:constr type="h" for="ch" forName="Parent" refType="h" fact="0.5523"/>
              <dgm:constr type="l" for="ch" forName="Child1" refType="w" fact="0.5073"/>
              <dgm:constr type="t" for="ch" forName="Child1" refType="h" fact="0"/>
              <dgm:constr type="w" for="ch" forName="Child1" refType="w" fact="0.4927"/>
              <dgm:constr type="h" for="ch" forName="Child1" refType="h" fact="0.4527"/>
              <dgm:constr type="l" for="ch" forName="Child2" refType="w" fact="0.5073"/>
              <dgm:constr type="t" for="ch" forName="Child2" refType="h" fact="0.5473"/>
              <dgm:constr type="w" for="ch" forName="Child2" refType="w" fact="0.4927"/>
              <dgm:constr type="h" for="ch" forName="Child2" refType="h" fact="0.4527"/>
            </dgm:constrLst>
          </dgm:if>
          <dgm:if name="Name7"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l" for="ch" forName="Accent3" refType="w" fact="0.4573"/>
              <dgm:constr type="t" for="ch" forName="Accent3" refType="h" fact="0.6145"/>
              <dgm:constr type="w" for="ch" forName="Accent3" refType="w" fact="0.2269"/>
              <dgm:constr type="h" for="ch" forName="Accent3" refType="h" fact="0.1623"/>
              <dgm:constr type="l" for="ch" forName="Accent2" refType="w" fact="0.6413"/>
              <dgm:constr type="t" for="ch" forName="Accent2" refType="h" fact="0.2719"/>
              <dgm:constr type="w" for="ch" forName="Accent2" refType="w" fact="0.2269"/>
              <dgm:constr type="h" for="ch" forName="Accent2" refType="h" fact="0.1623"/>
              <dgm:constr type="l" for="ch" forName="Accent1" refType="w" fact="0"/>
              <dgm:constr type="t" for="ch" forName="Accent1" refType="h" fact="0"/>
              <dgm:constr type="w" for="ch" forName="Accent1" refType="w" fact="0"/>
              <dgm:constr type="h" for="ch" forName="Accent1" refType="h" fact="0"/>
              <dgm:constr type="l" for="ch" forName="Child3" refType="w" fact="0.0554"/>
              <dgm:constr type="t" for="ch" forName="Child3" refType="h" fact="0.646"/>
              <dgm:constr type="w" for="ch" forName="Child3" refType="w" fact="0.4927"/>
              <dgm:constr type="h" for="ch" forName="Child3" refType="h" fact="0.354"/>
              <dgm:constr type="l" for="ch" forName="Parent" refType="w" fact="0"/>
              <dgm:constr type="t" for="ch" forName="Parent" refType="h" fact="0.1751"/>
              <dgm:constr type="w" for="ch" forName="Parent" refType="w" fact="0.6013"/>
              <dgm:constr type="h" for="ch" forName="Parent" refType="h" fact="0.4319"/>
              <dgm:constr type="l" for="ch" forName="Child1" refType="w" fact="0.5073"/>
              <dgm:constr type="t" for="ch" forName="Child1" refType="h" fact="0"/>
              <dgm:constr type="w" for="ch" forName="Child1" refType="w" fact="0.4927"/>
              <dgm:constr type="h" for="ch" forName="Child1" refType="h" fact="0.354"/>
              <dgm:constr type="l" for="ch" forName="Child2" refType="w" fact="0.5073"/>
              <dgm:constr type="t" for="ch" forName="Child2" refType="h" fact="0.428"/>
              <dgm:constr type="w" for="ch" forName="Child2" refType="w" fact="0.4927"/>
              <dgm:constr type="h" for="ch" forName="Child2" refType="h" fact="0.354"/>
            </dgm:constrLst>
          </dgm:if>
          <dgm:if name="Name8"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4" refType="w" fact="0.4573"/>
              <dgm:constr type="t" for="ch" forName="Accent4" refType="h" fact="0.6834"/>
              <dgm:constr type="w" for="ch" forName="Accent4" refType="w" fact="0.2269"/>
              <dgm:constr type="h" for="ch" forName="Accent4" refType="h" fact="0.1333"/>
              <dgm:constr type="l" for="ch" forName="Accent3" refType="w" fact="0.6413"/>
              <dgm:constr type="t" for="ch" forName="Accent3" refType="h" fact="0.4021"/>
              <dgm:constr type="w" for="ch" forName="Accent3" refType="w" fact="0.2269"/>
              <dgm:constr type="h" for="ch" forName="Accent3" refType="h" fact="0.1333"/>
              <dgm:constr type="l" for="ch" forName="Accent2" refType="w" fact="0.3765"/>
              <dgm:constr type="t" for="ch" forName="Accent2" refType="h" fact="0.1529"/>
              <dgm:constr type="w" for="ch" forName="Accent2" refType="w" fact="0.2269"/>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0554"/>
              <dgm:constr type="t" for="ch" forName="Child4" refType="h" fact="0.7093"/>
              <dgm:constr type="w" for="ch" forName="Child4" refType="w" fact="0.4927"/>
              <dgm:constr type="h" for="ch" forName="Child4" refType="h" fact="0.2907"/>
              <dgm:constr type="l" for="ch" forName="Parent" refType="w" fact="0"/>
              <dgm:constr type="t" for="ch" forName="Parent" refType="h" fact="0.3226"/>
              <dgm:constr type="w" for="ch" forName="Parent" refType="w" fact="0.6013"/>
              <dgm:constr type="h" for="ch" forName="Parent" refType="h" fact="0.3547"/>
              <dgm:constr type="l" for="ch" forName="Child2" refType="w" fact="0.5073"/>
              <dgm:constr type="t" for="ch" forName="Child2" refType="h" fact="0.1788"/>
              <dgm:constr type="w" for="ch" forName="Child2" refType="w" fact="0.4927"/>
              <dgm:constr type="h" for="ch" forName="Child2" refType="h" fact="0.2907"/>
              <dgm:constr type="l" for="ch" forName="Child3" refType="w" fact="0.5073"/>
              <dgm:constr type="t" for="ch" forName="Child3" refType="h" fact="0.5303"/>
              <dgm:constr type="w" for="ch" forName="Child3" refType="w" fact="0.4927"/>
              <dgm:constr type="h" for="ch" forName="Child3" refType="h" fact="0.2907"/>
              <dgm:constr type="l" for="ch" forName="Child1" refType="w" fact="0.0554"/>
              <dgm:constr type="t" for="ch" forName="Child1" refType="h" fact="0"/>
              <dgm:constr type="w" for="ch" forName="Child1" refType="w" fact="0.4927"/>
              <dgm:constr type="h" for="ch" forName="Child1" refType="h" fact="0.2907"/>
            </dgm:constrLst>
          </dgm:if>
          <dgm:if name="Name9"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1" refType="w" fact="0.3246"/>
              <dgm:constr type="t" for="ch" forName="Child1" refType="h" fact="0"/>
              <dgm:constr type="w" for="ch" forName="Child1" refType="w" fact="0.3523"/>
              <dgm:constr type="h" for="ch" forName="Child1" refType="h" fact="0.2907"/>
            </dgm:constrLst>
          </dgm:if>
          <dgm:else name="Name10">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l" for="ch" forName="Accent6" refType="w" fact="0.0934"/>
              <dgm:constr type="t" for="ch" forName="Accent6" refType="h" fact="0.4635"/>
              <dgm:constr type="w" for="ch" forName="Accent6" refType="w" fact="0.1622"/>
              <dgm:constr type="h" for="ch" forName="Accent6" refType="h" fact="0.1333"/>
              <dgm:constr type="l" for="ch" forName="Accent5" refType="w" fact="0.2858"/>
              <dgm:constr type="t" for="ch" forName="Accent5" refType="h" fact="0.7126"/>
              <dgm:constr type="w" for="ch" forName="Accent5" refType="w" fact="0.1622"/>
              <dgm:constr type="h" for="ch" forName="Accent5" refType="h" fact="0.1333"/>
              <dgm:constr type="l" for="ch" forName="Accent4" refType="w" fact="0.612"/>
              <dgm:constr type="t" for="ch" forName="Accent4" refType="h" fact="0.6834"/>
              <dgm:constr type="w" for="ch" forName="Accent4" refType="w" fact="0.1622"/>
              <dgm:constr type="h" for="ch" forName="Accent4" refType="h" fact="0.1333"/>
              <dgm:constr type="l" for="ch" forName="Accent3" refType="w" fact="0.7435"/>
              <dgm:constr type="t" for="ch" forName="Accent3" refType="h" fact="0.4021"/>
              <dgm:constr type="w" for="ch" forName="Accent3" refType="w" fact="0.1622"/>
              <dgm:constr type="h" for="ch" forName="Accent3" refType="h" fact="0.1333"/>
              <dgm:constr type="l" for="ch" forName="Accent2" refType="w" fact="0.5542"/>
              <dgm:constr type="t" for="ch" forName="Accent2" refType="h" fact="0.1529"/>
              <dgm:constr type="w" for="ch" forName="Accent2" refType="w" fact="0.1622"/>
              <dgm:constr type="h" for="ch" forName="Accent2" refType="h" fact="0.1333"/>
              <dgm:constr type="l" for="ch" forName="Accent1" refType="w" fact="0"/>
              <dgm:constr type="t" for="ch" forName="Accent1" refType="h" fact="0"/>
              <dgm:constr type="w" for="ch" forName="Accent1" refType="w" fact="0"/>
              <dgm:constr type="h" for="ch" forName="Accent1" refType="h" fact="0"/>
              <dgm:constr type="l" for="ch" forName="Child4" refType="w" fact="0.3246"/>
              <dgm:constr type="t" for="ch" forName="Child4" refType="h" fact="0.7093"/>
              <dgm:constr type="w" for="ch" forName="Child4" refType="w" fact="0.3523"/>
              <dgm:constr type="h" for="ch" forName="Child4" refType="h" fact="0.2907"/>
              <dgm:constr type="l" for="ch" forName="Parent" refType="w" fact="0.285"/>
              <dgm:constr type="t" for="ch" forName="Parent" refType="h" fact="0.3226"/>
              <dgm:constr type="w" for="ch" forName="Parent" refType="w" fact="0.4299"/>
              <dgm:constr type="h" for="ch" forName="Parent" refType="h" fact="0.3547"/>
              <dgm:constr type="l" for="ch" forName="Child2" refType="w" fact="0.6477"/>
              <dgm:constr type="t" for="ch" forName="Child2" refType="h" fact="0.1788"/>
              <dgm:constr type="w" for="ch" forName="Child2" refType="w" fact="0.3523"/>
              <dgm:constr type="h" for="ch" forName="Child2" refType="h" fact="0.2907"/>
              <dgm:constr type="l" for="ch" forName="Child3" refType="w" fact="0.6477"/>
              <dgm:constr type="t" for="ch" forName="Child3" refType="h" fact="0.5303"/>
              <dgm:constr type="w" for="ch" forName="Child3" refType="w" fact="0.3523"/>
              <dgm:constr type="h" for="ch" forName="Child3" refType="h" fact="0.2907"/>
              <dgm:constr type="l" for="ch" forName="Child5" refType="w" fact="0"/>
              <dgm:constr type="t" for="ch" forName="Child5" refType="h" fact="0.5305"/>
              <dgm:constr type="w" for="ch" forName="Child5" refType="w" fact="0.3523"/>
              <dgm:constr type="h" for="ch" forName="Child5" refType="h" fact="0.2907"/>
              <dgm:constr type="l" for="ch" forName="Child6" refType="w" fact="0"/>
              <dgm:constr type="t" for="ch" forName="Child6" refType="h" fact="0.1784"/>
              <dgm:constr type="w" for="ch" forName="Child6" refType="w" fact="0.3523"/>
              <dgm:constr type="h" for="ch" forName="Child6" refType="h" fact="0.2907"/>
              <dgm:constr type="l" for="ch" forName="Child1" refType="w" fact="0.3246"/>
              <dgm:constr type="t" for="ch" forName="Child1" refType="h" fact="0"/>
              <dgm:constr type="w" for="ch" forName="Child1" refType="w" fact="0.3523"/>
              <dgm:constr type="h" for="ch" forName="Child1" refType="h" fact="0.2907"/>
            </dgm:constrLst>
          </dgm:else>
        </dgm:choose>
      </dgm:if>
      <dgm:else name="Name11">
        <dgm:choose name="Name12">
          <dgm:if name="Name13" axis="ch ch" ptType="node node" st="1 1" cnt="1 0" func="cnt" op="equ" val="0">
            <dgm:alg type="composite">
              <dgm:param type="ar" val="1.1561"/>
            </dgm:alg>
            <dgm:constrLst>
              <dgm:constr type="primFontSz" for="des" forName="Parent" val="65"/>
              <dgm:constr type="l" for="ch" forName="Parent" refType="w" fact="0"/>
              <dgm:constr type="t" for="ch" forName="Parent" refType="h" fact="0"/>
              <dgm:constr type="w" for="ch" forName="Parent" refType="w"/>
              <dgm:constr type="h" for="ch" forName="Parent" refType="h"/>
            </dgm:constrLst>
          </dgm:if>
          <dgm:if name="Name14" axis="ch ch" ptType="node node" st="1 1" cnt="1 0" func="cnt" op="lte" val="1">
            <dgm:alg type="composite">
              <dgm:param type="ar" val="1.368"/>
            </dgm:alg>
            <dgm:constrLst>
              <dgm:constr type="primFontSz" for="des" forName="Parent" val="65"/>
              <dgm:constr type="primFontSz" for="des" forName="Child1" val="65"/>
              <dgm:constr type="primFontSz" for="des" forName="Child1" refType="primFontSz" refFor="des" refForName="Parent" op="lte"/>
              <dgm:constr type="r" for="ch" forName="Accent1" refType="w" fact="0.8315"/>
              <dgm:constr type="t" for="ch" forName="Accent1" refType="h" fact="0.2946"/>
              <dgm:constr type="w" for="ch" forName="Accent1" refType="w" fact="0.462"/>
              <dgm:constr type="h" for="ch" forName="Accent1" refType="h" fact="0.5472"/>
              <dgm:constr type="r" for="ch" forName="Parent" refType="w"/>
              <dgm:constr type="t" for="ch" forName="Parent" refType="h" fact="0.2885"/>
              <dgm:constr type="w" for="ch" forName="Parent" refType="w" fact="0.6013"/>
              <dgm:constr type="h" for="ch" forName="Parent" refType="h" fact="0.7115"/>
              <dgm:constr type="r" for="ch" forName="Child1" refType="w" fact="0.4927"/>
              <dgm:constr type="t" for="ch" forName="Child1" refType="h" fact="0"/>
              <dgm:constr type="w" for="ch" forName="Child1" refType="w" fact="0.4927"/>
              <dgm:constr type="h" for="ch" forName="Child1" refType="h" fact="0.5831"/>
            </dgm:constrLst>
          </dgm:if>
          <dgm:if name="Name15" axis="ch ch" ptType="node node" st="1 1" cnt="1 0" func="cnt" op="equ" val="2">
            <dgm:alg type="composite">
              <dgm:param type="ar" val="1.0619"/>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2" refType="primFontSz" refFor="des" refForName="Child1" op="equ"/>
              <dgm:constr type="r" for="ch" forName="Accent2" refType="w" fact="0.3587"/>
              <dgm:constr type="t" for="ch" forName="Accent2" refType="h" fact="0.3477"/>
              <dgm:constr type="w" for="ch" forName="Accent2" refType="w" fact="0.2269"/>
              <dgm:constr type="h" for="ch" forName="Accent2" refType="h" fact="0.2076"/>
              <dgm:constr type="r" for="ch" forName="Accent1" refType="w" fact="0"/>
              <dgm:constr type="t" for="ch" forName="Accent1" refType="h" fact="0"/>
              <dgm:constr type="w" for="ch" forName="Accent1" refType="w" fact="0"/>
              <dgm:constr type="h" for="ch" forName="Accent1" refType="h" fact="0"/>
              <dgm:constr type="r" for="ch" forName="Parent" refType="w"/>
              <dgm:constr type="t" for="ch" forName="Parent" refType="h" fact="0.2239"/>
              <dgm:constr type="w" for="ch" forName="Parent" refType="w" fact="0.6013"/>
              <dgm:constr type="h" for="ch" forName="Parent" refType="h" fact="0.5523"/>
              <dgm:constr type="r" for="ch" forName="Child1" refType="w" fact="0.4927"/>
              <dgm:constr type="t" for="ch" forName="Child1" refType="h" fact="0"/>
              <dgm:constr type="w" for="ch" forName="Child1" refType="w" fact="0.4927"/>
              <dgm:constr type="h" for="ch" forName="Child1" refType="h" fact="0.4527"/>
              <dgm:constr type="r" for="ch" forName="Child2" refType="w" fact="0.5073"/>
              <dgm:constr type="t" for="ch" forName="Child2" refType="h" fact="0.5473"/>
              <dgm:constr type="w" for="ch" forName="Child2" refType="w" fact="0.4927"/>
              <dgm:constr type="h" for="ch" forName="Child2" refType="h" fact="0.4527"/>
            </dgm:constrLst>
          </dgm:if>
          <dgm:if name="Name16" axis="ch ch" ptType="node node" st="1 1" cnt="1 0" func="cnt" op="equ" val="3">
            <dgm:alg type="composite">
              <dgm:param type="ar" val="0.8305"/>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2" refType="primFontSz" refFor="des" refForName="Child1" op="equ"/>
              <dgm:constr type="primFontSz" for="des" forName="Child3" refType="primFontSz" refFor="des" refForName="Child1" op="equ"/>
              <dgm:constr type="r" for="ch" forName="Accent3" refType="w" fact="0.5427"/>
              <dgm:constr type="t" for="ch" forName="Accent3" refType="h" fact="0.6145"/>
              <dgm:constr type="w" for="ch" forName="Accent3" refType="w" fact="0.2269"/>
              <dgm:constr type="h" for="ch" forName="Accent3" refType="h" fact="0.1623"/>
              <dgm:constr type="r" for="ch" forName="Accent2" refType="w" fact="0.3587"/>
              <dgm:constr type="t" for="ch" forName="Accent2" refType="h" fact="0.2719"/>
              <dgm:constr type="w" for="ch" forName="Accent2" refType="w" fact="0.2269"/>
              <dgm:constr type="h" for="ch" forName="Accent2" refType="h" fact="0.1623"/>
              <dgm:constr type="r" for="ch" forName="Accent1" refType="w" fact="0"/>
              <dgm:constr type="t" for="ch" forName="Accent1" refType="h" fact="0"/>
              <dgm:constr type="w" for="ch" forName="Accent1" refType="w" fact="0"/>
              <dgm:constr type="h" for="ch" forName="Accent1" refType="h" fact="0"/>
              <dgm:constr type="r" for="ch" forName="Child3" refType="w" fact="0.9446"/>
              <dgm:constr type="t" for="ch" forName="Child3" refType="h" fact="0.646"/>
              <dgm:constr type="w" for="ch" forName="Child3" refType="w" fact="0.4927"/>
              <dgm:constr type="h" for="ch" forName="Child3" refType="h" fact="0.354"/>
              <dgm:constr type="r" for="ch" forName="Parent" refType="w"/>
              <dgm:constr type="t" for="ch" forName="Parent" refType="h" fact="0.1751"/>
              <dgm:constr type="w" for="ch" forName="Parent" refType="w" fact="0.6013"/>
              <dgm:constr type="h" for="ch" forName="Parent" refType="h" fact="0.4319"/>
              <dgm:constr type="r" for="ch" forName="Child1" refType="w" fact="0.4927"/>
              <dgm:constr type="t" for="ch" forName="Child1" refType="h" fact="0"/>
              <dgm:constr type="w" for="ch" forName="Child1" refType="w" fact="0.4927"/>
              <dgm:constr type="h" for="ch" forName="Child1" refType="h" fact="0.354"/>
              <dgm:constr type="r" for="ch" forName="Child2" refType="w" fact="0.4927"/>
              <dgm:constr type="t" for="ch" forName="Child2" refType="h" fact="0.428"/>
              <dgm:constr type="w" for="ch" forName="Child2" refType="w" fact="0.4927"/>
              <dgm:constr type="h" for="ch" forName="Child2" refType="h" fact="0.354"/>
            </dgm:constrLst>
          </dgm:if>
          <dgm:if name="Name17" axis="ch ch" ptType="node node" st="1 1" cnt="1 0" func="cnt" op="equ" val="4">
            <dgm:alg type="composite">
              <dgm:param type="ar" val="0.682"/>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r" for="ch" forName="Accent4" refType="w" fact="0.5427"/>
              <dgm:constr type="t" for="ch" forName="Accent4" refType="h" fact="0.6834"/>
              <dgm:constr type="w" for="ch" forName="Accent4" refType="w" fact="0.2269"/>
              <dgm:constr type="h" for="ch" forName="Accent4" refType="h" fact="0.1333"/>
              <dgm:constr type="r" for="ch" forName="Accent3" refType="w" fact="0.3587"/>
              <dgm:constr type="t" for="ch" forName="Accent3" refType="h" fact="0.4021"/>
              <dgm:constr type="w" for="ch" forName="Accent3" refType="w" fact="0.2269"/>
              <dgm:constr type="h" for="ch" forName="Accent3" refType="h" fact="0.1333"/>
              <dgm:constr type="r" for="ch" forName="Accent2" refType="w" fact="0.6235"/>
              <dgm:constr type="t" for="ch" forName="Accent2" refType="h" fact="0.1529"/>
              <dgm:constr type="w" for="ch" forName="Accent2" refType="w" fact="0.2269"/>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9446"/>
              <dgm:constr type="t" for="ch" forName="Child4" refType="h" fact="0.7093"/>
              <dgm:constr type="w" for="ch" forName="Child4" refType="w" fact="0.4927"/>
              <dgm:constr type="h" for="ch" forName="Child4" refType="h" fact="0.2907"/>
              <dgm:constr type="r" for="ch" forName="Parent" refType="w"/>
              <dgm:constr type="t" for="ch" forName="Parent" refType="h" fact="0.3226"/>
              <dgm:constr type="w" for="ch" forName="Parent" refType="w" fact="0.6013"/>
              <dgm:constr type="h" for="ch" forName="Parent" refType="h" fact="0.3547"/>
              <dgm:constr type="r" for="ch" forName="Child2" refType="w" fact="0.4927"/>
              <dgm:constr type="t" for="ch" forName="Child2" refType="h" fact="0.1788"/>
              <dgm:constr type="w" for="ch" forName="Child2" refType="w" fact="0.4927"/>
              <dgm:constr type="h" for="ch" forName="Child2" refType="h" fact="0.2907"/>
              <dgm:constr type="r" for="ch" forName="Child3" refType="w" fact="0.4927"/>
              <dgm:constr type="t" for="ch" forName="Child3" refType="h" fact="0.5303"/>
              <dgm:constr type="w" for="ch" forName="Child3" refType="w" fact="0.4927"/>
              <dgm:constr type="h" for="ch" forName="Child3" refType="h" fact="0.2907"/>
              <dgm:constr type="r" for="ch" forName="Child1" refType="w" fact="0.9446"/>
              <dgm:constr type="t" for="ch" forName="Child1" refType="h" fact="0"/>
              <dgm:constr type="w" for="ch" forName="Child1" refType="w" fact="0.4927"/>
              <dgm:constr type="h" for="ch" forName="Child1" refType="h" fact="0.2907"/>
            </dgm:constrLst>
          </dgm:if>
          <dgm:if name="Name18" axis="ch ch" ptType="node node" st="1 1" cnt="1 0" func="cnt" op="equ" val="5">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1" refType="w" fact="0.6754"/>
              <dgm:constr type="t" for="ch" forName="Child1" refType="h" fact="0"/>
              <dgm:constr type="w" for="ch" forName="Child1" refType="w" fact="0.3523"/>
              <dgm:constr type="h" for="ch" forName="Child1" refType="h" fact="0.2907"/>
            </dgm:constrLst>
          </dgm:if>
          <dgm:else name="Name19">
            <dgm:alg type="composite">
              <dgm:param type="ar" val="0.9538"/>
            </dgm:alg>
            <dgm:constrLst>
              <dgm:constr type="primFontSz" for="des" forName="Parent" val="65"/>
              <dgm:constr type="primFontSz" for="des" forName="Child1" val="65"/>
              <dgm:constr type="primFontSz" for="des" forName="Child1" refType="primFontSz" refFor="des" refForName="Parent" op="lte"/>
              <dgm:constr type="primFontSz" for="des" forName="Child2" refType="primFontSz" refFor="des" refForName="Parent" op="lte"/>
              <dgm:constr type="primFontSz" for="des" forName="Child3" refType="primFontSz" refFor="des" refForName="Parent" op="lte"/>
              <dgm:constr type="primFontSz" for="des" forName="Child4" refType="primFontSz" refFor="des" refForName="Parent" op="lte"/>
              <dgm:constr type="primFontSz" for="des" forName="Child5" refType="primFontSz" refFor="des" refForName="Parent" op="lte"/>
              <dgm:constr type="primFontSz" for="des" forName="Child6" refType="primFontSz" refFor="des" refForName="Parent" op="lte"/>
              <dgm:constr type="primFontSz" for="des" forName="Child7" refType="primFontSz" refFor="des" refForName="Parent" op="lte"/>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primFontSz" for="des" ptType="node" op="equ" val="65"/>
              <dgm:constr type="r" for="ch" forName="Accent6" refType="w" fact="0.9066"/>
              <dgm:constr type="t" for="ch" forName="Accent6" refType="h" fact="0.4635"/>
              <dgm:constr type="w" for="ch" forName="Accent6" refType="w" fact="0.1622"/>
              <dgm:constr type="h" for="ch" forName="Accent6" refType="h" fact="0.1333"/>
              <dgm:constr type="r" for="ch" forName="Accent5" refType="w" fact="0.7142"/>
              <dgm:constr type="t" for="ch" forName="Accent5" refType="h" fact="0.7126"/>
              <dgm:constr type="w" for="ch" forName="Accent5" refType="w" fact="0.1622"/>
              <dgm:constr type="h" for="ch" forName="Accent5" refType="h" fact="0.1333"/>
              <dgm:constr type="r" for="ch" forName="Accent4" refType="w" fact="0.388"/>
              <dgm:constr type="t" for="ch" forName="Accent4" refType="h" fact="0.6834"/>
              <dgm:constr type="w" for="ch" forName="Accent4" refType="w" fact="0.1622"/>
              <dgm:constr type="h" for="ch" forName="Accent4" refType="h" fact="0.1333"/>
              <dgm:constr type="r" for="ch" forName="Accent3" refType="w" fact="0.2565"/>
              <dgm:constr type="t" for="ch" forName="Accent3" refType="h" fact="0.4021"/>
              <dgm:constr type="w" for="ch" forName="Accent3" refType="w" fact="0.1622"/>
              <dgm:constr type="h" for="ch" forName="Accent3" refType="h" fact="0.1333"/>
              <dgm:constr type="r" for="ch" forName="Accent2" refType="w" fact="0.4458"/>
              <dgm:constr type="t" for="ch" forName="Accent2" refType="h" fact="0.1529"/>
              <dgm:constr type="w" for="ch" forName="Accent2" refType="w" fact="0.1622"/>
              <dgm:constr type="h" for="ch" forName="Accent2" refType="h" fact="0.1333"/>
              <dgm:constr type="r" for="ch" forName="Accent1" refType="w" fact="0"/>
              <dgm:constr type="t" for="ch" forName="Accent1" refType="h" fact="0"/>
              <dgm:constr type="w" for="ch" forName="Accent1" refType="w" fact="0"/>
              <dgm:constr type="h" for="ch" forName="Accent1" refType="h" fact="0"/>
              <dgm:constr type="r" for="ch" forName="Child4" refType="w" fact="0.6754"/>
              <dgm:constr type="t" for="ch" forName="Child4" refType="h" fact="0.7093"/>
              <dgm:constr type="w" for="ch" forName="Child4" refType="w" fact="0.3523"/>
              <dgm:constr type="h" for="ch" forName="Child4" refType="h" fact="0.2907"/>
              <dgm:constr type="r" for="ch" forName="Parent" refType="w" fact="0.715"/>
              <dgm:constr type="t" for="ch" forName="Parent" refType="h" fact="0.3226"/>
              <dgm:constr type="w" for="ch" forName="Parent" refType="w" fact="0.4299"/>
              <dgm:constr type="h" for="ch" forName="Parent" refType="h" fact="0.3547"/>
              <dgm:constr type="r" for="ch" forName="Child2" refType="w" fact="0.3523"/>
              <dgm:constr type="t" for="ch" forName="Child2" refType="h" fact="0.1788"/>
              <dgm:constr type="w" for="ch" forName="Child2" refType="w" fact="0.3523"/>
              <dgm:constr type="h" for="ch" forName="Child2" refType="h" fact="0.2907"/>
              <dgm:constr type="r" for="ch" forName="Child3" refType="w" fact="0.3523"/>
              <dgm:constr type="t" for="ch" forName="Child3" refType="h" fact="0.5303"/>
              <dgm:constr type="w" for="ch" forName="Child3" refType="w" fact="0.3523"/>
              <dgm:constr type="h" for="ch" forName="Child3" refType="h" fact="0.2907"/>
              <dgm:constr type="r" for="ch" forName="Child5" refType="w"/>
              <dgm:constr type="t" for="ch" forName="Child5" refType="h" fact="0.5305"/>
              <dgm:constr type="w" for="ch" forName="Child5" refType="w" fact="0.3523"/>
              <dgm:constr type="h" for="ch" forName="Child5" refType="h" fact="0.2907"/>
              <dgm:constr type="r" for="ch" forName="Child6" refType="w"/>
              <dgm:constr type="t" for="ch" forName="Child6" refType="h" fact="0.1784"/>
              <dgm:constr type="w" for="ch" forName="Child6" refType="w" fact="0.3523"/>
              <dgm:constr type="h" for="ch" forName="Child6" refType="h" fact="0.2907"/>
              <dgm:constr type="r" for="ch" forName="Child1" refType="w" fact="0.6754"/>
              <dgm:constr type="t" for="ch" forName="Child1" refType="h" fact="0"/>
              <dgm:constr type="w" for="ch" forName="Child1" refType="w" fact="0.3523"/>
              <dgm:constr type="h" for="ch" forName="Child1" refType="h" fact="0.2907"/>
            </dgm:constrLst>
          </dgm:else>
        </dgm:choose>
      </dgm:else>
    </dgm:choose>
    <dgm:forEach name="wrapper" axis="self" ptType="parTrans">
      <dgm:forEach name="accentRepeat" axis="self">
        <dgm:layoutNode name="Accent" styleLbl="bgShp">
          <dgm:alg type="sp"/>
          <dgm:shape xmlns:r="http://schemas.openxmlformats.org/officeDocument/2006/relationships" type="hexagon" r:blip="" zOrderOff="-2">
            <dgm:adjLst>
              <dgm:adj idx="1" val="0.289"/>
              <dgm:adj idx="2" val="1.1547"/>
            </dgm:adjLst>
          </dgm:shape>
          <dgm:presOf/>
        </dgm:layoutNode>
      </dgm:forEach>
    </dgm:forEach>
    <dgm:forEach name="Name20" axis="ch" ptType="node" cnt="1">
      <dgm:layoutNode name="Parent" styleLbl="node0">
        <dgm:varLst>
          <dgm:chMax val="6"/>
          <dgm:chPref val="6"/>
        </dgm:varLst>
        <dgm:alg type="tx"/>
        <dgm:shape xmlns:r="http://schemas.openxmlformats.org/officeDocument/2006/relationships" type="hexagon" r:blip="">
          <dgm:adjLst>
            <dgm:adj idx="1" val="0.2857"/>
            <dgm:adj idx="2" val="1.1547"/>
          </dgm:adjLst>
        </dgm:shape>
        <dgm:presOf axis="self"/>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1" axis="ch ch" ptType="node node" st="1 1" cnt="1 1">
      <dgm:layoutNode name="Accent1">
        <dgm:alg type="sp"/>
        <dgm:shape xmlns:r="http://schemas.openxmlformats.org/officeDocument/2006/relationships" r:blip="" zOrderOff="-2">
          <dgm:adjLst/>
        </dgm:shape>
        <dgm:presOf/>
        <dgm:constrLst/>
        <dgm:forEach name="Name22" ref="accentRepeat"/>
      </dgm:layoutNode>
      <dgm:layoutNode name="Child1"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3" axis="ch ch" ptType="node node" st="1 2" cnt="1 1">
      <dgm:layoutNode name="Accent2">
        <dgm:alg type="sp"/>
        <dgm:shape xmlns:r="http://schemas.openxmlformats.org/officeDocument/2006/relationships" r:blip="" zOrderOff="-2">
          <dgm:adjLst/>
        </dgm:shape>
        <dgm:presOf/>
        <dgm:constrLst/>
        <dgm:forEach name="Name24" ref="accentRepeat"/>
      </dgm:layoutNode>
      <dgm:layoutNode name="Child2"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5" axis="ch ch" ptType="node node" st="1 3" cnt="1 1">
      <dgm:layoutNode name="Accent3">
        <dgm:alg type="sp"/>
        <dgm:shape xmlns:r="http://schemas.openxmlformats.org/officeDocument/2006/relationships" r:blip="" zOrderOff="-2">
          <dgm:adjLst/>
        </dgm:shape>
        <dgm:presOf/>
        <dgm:constrLst/>
        <dgm:forEach name="Name26" ref="accentRepeat"/>
      </dgm:layoutNode>
      <dgm:layoutNode name="Child3"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7" axis="ch ch" ptType="node node" st="1 4" cnt="1 1">
      <dgm:layoutNode name="Accent4">
        <dgm:alg type="sp"/>
        <dgm:shape xmlns:r="http://schemas.openxmlformats.org/officeDocument/2006/relationships" r:blip="">
          <dgm:adjLst/>
        </dgm:shape>
        <dgm:presOf/>
        <dgm:constrLst/>
        <dgm:forEach name="Name28" ref="accentRepeat"/>
      </dgm:layoutNode>
      <dgm:layoutNode name="Child4"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29" axis="ch ch" ptType="node node" st="1 5" cnt="1 1">
      <dgm:layoutNode name="Accent5">
        <dgm:alg type="sp"/>
        <dgm:shape xmlns:r="http://schemas.openxmlformats.org/officeDocument/2006/relationships" r:blip="">
          <dgm:adjLst/>
        </dgm:shape>
        <dgm:presOf/>
        <dgm:constrLst/>
        <dgm:forEach name="Name30" ref="accentRepeat"/>
      </dgm:layoutNode>
      <dgm:layoutNode name="Child5"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31" axis="ch ch" ptType="node node" st="1 6" cnt="1 1">
      <dgm:layoutNode name="Accent6">
        <dgm:alg type="sp"/>
        <dgm:shape xmlns:r="http://schemas.openxmlformats.org/officeDocument/2006/relationships" r:blip="">
          <dgm:adjLst/>
        </dgm:shape>
        <dgm:presOf/>
        <dgm:constrLst/>
        <dgm:forEach name="Name32" ref="accentRepeat"/>
      </dgm:layoutNode>
      <dgm:layoutNode name="Child6" styleLbl="node1">
        <dgm:varLst>
          <dgm:chMax val="0"/>
          <dgm:chPref val="0"/>
          <dgm:bulletEnabled val="1"/>
        </dgm:varLst>
        <dgm:alg type="tx">
          <dgm:param type="shpTxLTRAlignCh" val="ctr"/>
          <dgm:param type="txAnchorVertCh" val="mid"/>
        </dgm:alg>
        <dgm:shape xmlns:r="http://schemas.openxmlformats.org/officeDocument/2006/relationships" type="hexagon" r:blip="">
          <dgm:adjLst>
            <dgm:adj idx="1" val="0.2857"/>
            <dgm:adj idx="2" val="1.1547"/>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arrow2">
  <dgm:title val=""/>
  <dgm:desc val=""/>
  <dgm:catLst>
    <dgm:cat type="process" pri="23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arrowDiagram">
    <dgm:varLst>
      <dgm:chMax val="5"/>
      <dgm:dir/>
      <dgm:resizeHandles val="exact"/>
    </dgm:varLst>
    <dgm:alg type="composite">
      <dgm:param type="ar" val="1.6"/>
    </dgm:alg>
    <dgm:shape xmlns:r="http://schemas.openxmlformats.org/officeDocument/2006/relationships" r:blip="">
      <dgm:adjLst/>
    </dgm:shape>
    <dgm:presOf/>
    <dgm:constrLst>
      <dgm:constr type="l" for="ch" forName="arrow"/>
      <dgm:constr type="t" for="ch" forName="arrow"/>
      <dgm:constr type="w" for="ch" forName="arrow" refType="w"/>
      <dgm:constr type="h" for="ch" forName="arrow" refType="h"/>
      <dgm:constr type="ctrX" for="ch" forName="arrowDiagram1" refType="w" fact="0.5"/>
      <dgm:constr type="ctrY" for="ch" forName="arrowDiagram1" refType="h" fact="0.5"/>
      <dgm:constr type="w" for="ch" forName="arrowDiagram1" refType="w"/>
      <dgm:constr type="h" for="ch" forName="arrowDiagram1" refType="h"/>
      <dgm:constr type="ctrX" for="ch" forName="arrowDiagram2" refType="w" fact="0.5"/>
      <dgm:constr type="ctrY" for="ch" forName="arrowDiagram2" refType="h" fact="0.5"/>
      <dgm:constr type="w" for="ch" forName="arrowDiagram2" refType="w"/>
      <dgm:constr type="h" for="ch" forName="arrowDiagram2" refType="h"/>
      <dgm:constr type="ctrX" for="ch" forName="arrowDiagram3" refType="w" fact="0.5"/>
      <dgm:constr type="ctrY" for="ch" forName="arrowDiagram3" refType="h" fact="0.5"/>
      <dgm:constr type="w" for="ch" forName="arrowDiagram3" refType="w"/>
      <dgm:constr type="h" for="ch" forName="arrowDiagram3" refType="h"/>
      <dgm:constr type="ctrX" for="ch" forName="arrowDiagram4" refType="w" fact="0.5"/>
      <dgm:constr type="ctrY" for="ch" forName="arrowDiagram4" refType="h" fact="0.5"/>
      <dgm:constr type="w" for="ch" forName="arrowDiagram4" refType="w"/>
      <dgm:constr type="h" for="ch" forName="arrowDiagram4" refType="h"/>
      <dgm:constr type="ctrX" for="ch" forName="arrowDiagram5" refType="w" fact="0.5"/>
      <dgm:constr type="ctrY" for="ch" forName="arrowDiagram5" refType="h" fact="0.5"/>
      <dgm:constr type="w" for="ch" forName="arrowDiagram5" refType="w"/>
      <dgm:constr type="h" for="ch" forName="arrowDiagram5" refType="h"/>
    </dgm:constrLst>
    <dgm:ruleLst/>
    <dgm:choose name="Name0">
      <dgm:if name="Name1" axis="ch" ptType="node" func="cnt" op="gte" val="1">
        <dgm:layoutNode name="arrow" styleLbl="bgShp">
          <dgm:alg type="sp"/>
          <dgm:shape xmlns:r="http://schemas.openxmlformats.org/officeDocument/2006/relationships" type="swooshArrow" r:blip="">
            <dgm:adjLst>
              <dgm:adj idx="2" val="0.25"/>
            </dgm:adjLst>
          </dgm:shape>
          <dgm:presOf/>
          <dgm:constrLst/>
          <dgm:ruleLst/>
        </dgm:layoutNode>
        <dgm:choose name="Name2">
          <dgm:if name="Name3" axis="ch" ptType="node" func="cnt" op="lt" val="1"/>
          <dgm:if name="Name4" axis="ch" ptType="node" func="cnt" op="equ" val="1">
            <dgm:layoutNode name="arrowDiagram1">
              <dgm:varLst>
                <dgm:bulletEnabled val="1"/>
              </dgm:varLst>
              <dgm:alg type="composite">
                <dgm:param type="vertAlign" val="none"/>
                <dgm:param type="horzAlign" val="none"/>
              </dgm:alg>
              <dgm:shape xmlns:r="http://schemas.openxmlformats.org/officeDocument/2006/relationships" r:blip="">
                <dgm:adjLst/>
              </dgm:shape>
              <dgm:presOf/>
              <dgm:constrLst>
                <dgm:constr type="ctrX" for="ch" forName="bullet1" refType="w" fact="0.8"/>
                <dgm:constr type="ctrY" for="ch" forName="bullet1" refType="h" fact="0.262"/>
                <dgm:constr type="w" for="ch" forName="bullet1" refType="w" fact="0.074"/>
                <dgm:constr type="h" for="ch" forName="bullet1" refType="w" refFor="ch" refForName="bullet1"/>
                <dgm:constr type="r" for="ch" forName="textBox1" refType="ctrX" refFor="ch" refForName="bullet1"/>
                <dgm:constr type="t" for="ch" forName="textBox1" refType="ctrY" refFor="ch" refForName="bullet1"/>
                <dgm:constr type="w" for="ch" forName="textBox1" refType="w" fact="0.4"/>
                <dgm:constr type="h" for="ch" forName="textBox1" refType="h" fact="0.738"/>
                <dgm:constr type="userA" refType="h" refFor="ch" refForName="bullet1" fact="0.53"/>
                <dgm:constr type="rMarg" for="ch" forName="textBox1" refType="userA" fact="2.834"/>
                <dgm:constr type="primFontSz" for="ch" ptType="node" op="equ" val="65"/>
              </dgm:constrLst>
              <dgm:ruleLst/>
              <dgm:forEach name="Name5" axis="ch" ptType="node" cnt="1">
                <dgm:layoutNode name="bullet1" styleLbl="node1">
                  <dgm:alg type="sp"/>
                  <dgm:shape xmlns:r="http://schemas.openxmlformats.org/officeDocument/2006/relationships" type="ellipse" r:blip="">
                    <dgm:adjLst/>
                  </dgm:shape>
                  <dgm:presOf/>
                  <dgm:constrLst/>
                  <dgm:ruleLst/>
                </dgm:layoutNode>
                <dgm:layoutNode name="textBox1" styleLbl="revTx">
                  <dgm:varLst>
                    <dgm:bulletEnabled val="1"/>
                  </dgm:varLst>
                  <dgm:alg type="tx">
                    <dgm:param type="txAnchorVert" val="t"/>
                    <dgm:param type="parTxLTRAlign" val="r"/>
                    <dgm:param type="parTxRTLAlign" val="r"/>
                  </dgm:alg>
                  <dgm:shape xmlns:r="http://schemas.openxmlformats.org/officeDocument/2006/relationships" type="round2DiagRect" r:blip="">
                    <dgm:adjLst/>
                  </dgm:shape>
                  <dgm:presOf axis="desOrSelf" ptType="node"/>
                  <dgm:constrLst>
                    <dgm:constr type="lMarg"/>
                    <dgm:constr type="tMarg"/>
                    <dgm:constr type="bMarg"/>
                  </dgm:constrLst>
                  <dgm:ruleLst>
                    <dgm:rule type="primFontSz" val="5" fact="NaN" max="NaN"/>
                  </dgm:ruleLst>
                </dgm:layoutNode>
              </dgm:forEach>
            </dgm:layoutNode>
          </dgm:if>
          <dgm:if name="Name6" axis="ch" ptType="node" func="cnt" op="equ" val="2">
            <dgm:layoutNode name="arrowDiagram2">
              <dgm:alg type="composite">
                <dgm:param type="vertAlign" val="none"/>
                <dgm:param type="horzAlign" val="none"/>
              </dgm:alg>
              <dgm:shape xmlns:r="http://schemas.openxmlformats.org/officeDocument/2006/relationships" r:blip="">
                <dgm:adjLst/>
              </dgm:shape>
              <dgm:presOf/>
              <dgm:choose name="Name7">
                <dgm:if name="Name8" func="var" arg="dir" op="equ" val="norm">
                  <dgm:constrLst>
                    <dgm:constr type="ctrX" for="ch" forName="bullet2a" refType="w" fact="0.25"/>
                    <dgm:constr type="ctrY" for="ch" forName="bullet2a" refType="h" fact="0.573"/>
                    <dgm:constr type="w" for="ch" forName="bullet2a" refType="w" fact="0.035"/>
                    <dgm:constr type="h" for="ch" forName="bullet2a" refType="w" refFor="ch" refForName="bullet2a"/>
                    <dgm:constr type="l" for="ch" forName="textBox2a" refType="ctrX" refFor="ch" refForName="bullet2a"/>
                    <dgm:constr type="t" for="ch" forName="textBox2a" refType="ctrY" refFor="ch" refForName="bullet2a"/>
                    <dgm:constr type="w" for="ch" forName="textBox2a" refType="w" fact="0.325"/>
                    <dgm:constr type="h" for="ch" forName="textBox2a" refType="h" fact="0.427"/>
                    <dgm:constr type="userA" refType="h" refFor="ch" refForName="bullet2a" fact="0.53"/>
                    <dgm:constr type="l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l" for="ch" forName="textBox2b" refType="ctrX" refFor="ch" refForName="bullet2b"/>
                    <dgm:constr type="t" for="ch" forName="textBox2b" refType="ctrY" refFor="ch" refForName="bullet2b"/>
                    <dgm:constr type="w" for="ch" forName="textBox2b" refType="w" fact="0.325"/>
                    <dgm:constr type="h" for="ch" forName="textBox2b" refType="h" fact="0.662"/>
                    <dgm:constr type="userB" refType="h" refFor="ch" refForName="bullet2b" fact="0.53"/>
                    <dgm:constr type="lMarg" for="ch" forName="textBox2b" refType="userB" fact="2.834"/>
                    <dgm:constr type="primFontSz" for="ch" ptType="node" op="equ" val="65"/>
                  </dgm:constrLst>
                </dgm:if>
                <dgm:else name="Name9">
                  <dgm:constrLst>
                    <dgm:constr type="ctrX" for="ch" forName="bullet2a" refType="w" fact="0.25"/>
                    <dgm:constr type="ctrY" for="ch" forName="bullet2a" refType="h" fact="0.573"/>
                    <dgm:constr type="w" for="ch" forName="bullet2a" refType="w" fact="0.035"/>
                    <dgm:constr type="h" for="ch" forName="bullet2a" refType="w" refFor="ch" refForName="bullet2a"/>
                    <dgm:constr type="r" for="ch" forName="textBox2a" refType="ctrX" refFor="ch" refForName="bullet2a"/>
                    <dgm:constr type="b" for="ch" forName="textBox2a" refType="ctrY" refFor="ch" refForName="bullet2a"/>
                    <dgm:constr type="w" for="ch" forName="textBox2a" refType="w" fact="0.25"/>
                    <dgm:constr type="h" for="ch" forName="textBox2a" refType="h" fact="0.573"/>
                    <dgm:constr type="userA" refType="h" refFor="ch" refForName="bullet2a" fact="0.53"/>
                    <dgm:constr type="rMarg" for="ch" forName="textBox2a" refType="userA" fact="2.834"/>
                    <dgm:constr type="ctrX" for="ch" forName="bullet2b" refType="w" fact="0.585"/>
                    <dgm:constr type="ctrY" for="ch" forName="bullet2b" refType="h" fact="0.338"/>
                    <dgm:constr type="w" for="ch" forName="bullet2b" refType="w" fact="0.06"/>
                    <dgm:constr type="h" for="ch" forName="bullet2b" refType="w" refFor="ch" refForName="bullet2b"/>
                    <dgm:constr type="r" for="ch" forName="textBox2b" refType="ctrX" refFor="ch" refForName="bullet2b"/>
                    <dgm:constr type="b" for="ch" forName="textBox2b" refType="ctrY" refFor="ch" refForName="bullet2b"/>
                    <dgm:constr type="w" for="ch" forName="textBox2b" refType="w" fact="0.28"/>
                    <dgm:constr type="h" for="ch" forName="textBox2b" refType="h" fact="0.338"/>
                    <dgm:constr type="userB" refType="h" refFor="ch" refForName="bullet2b" fact="0.53"/>
                    <dgm:constr type="rMarg" for="ch" forName="textBox2b" refType="userB" fact="2.834"/>
                    <dgm:constr type="primFontSz" for="ch" ptType="node" op="equ" val="65"/>
                  </dgm:constrLst>
                </dgm:else>
              </dgm:choose>
              <dgm:ruleLst/>
              <dgm:forEach name="Name10" axis="ch" ptType="node" cnt="1">
                <dgm:layoutNode name="bullet2a" styleLbl="node1">
                  <dgm:alg type="sp"/>
                  <dgm:shape xmlns:r="http://schemas.openxmlformats.org/officeDocument/2006/relationships" type="ellipse" r:blip="">
                    <dgm:adjLst/>
                  </dgm:shape>
                  <dgm:presOf/>
                  <dgm:constrLst/>
                  <dgm:ruleLst/>
                </dgm:layoutNode>
                <dgm:layoutNode name="textBox2a" styleLbl="revTx">
                  <dgm:varLst>
                    <dgm:bulletEnabled val="1"/>
                  </dgm:varLst>
                  <dgm:choose name="Name11">
                    <dgm:if name="Name12" func="var" arg="dir" op="equ" val="norm">
                      <dgm:choose name="Name13">
                        <dgm:if name="Name14" axis="root des" ptType="all node" func="maxDepth" op="gt" val="1">
                          <dgm:alg type="tx">
                            <dgm:param type="txAnchorVert" val="t"/>
                            <dgm:param type="parTxLTRAlign" val="l"/>
                            <dgm:param type="parTxRTLAlign" val="r"/>
                          </dgm:alg>
                        </dgm:if>
                        <dgm:else name="Name15">
                          <dgm:alg type="tx">
                            <dgm:param type="txAnchorVert" val="t"/>
                            <dgm:param type="parTxLTRAlign" val="l"/>
                            <dgm:param type="parTxRTLAlign" val="l"/>
                          </dgm:alg>
                        </dgm:else>
                      </dgm:choose>
                    </dgm:if>
                    <dgm:else name="Name16">
                      <dgm:choose name="Name17">
                        <dgm:if name="Name18" axis="root des" ptType="all node" func="maxDepth" op="gt" val="1">
                          <dgm:alg type="tx">
                            <dgm:param type="txAnchorVert" val="b"/>
                            <dgm:param type="txAnchorVertCh" val="b"/>
                            <dgm:param type="parTxLTRAlign" val="l"/>
                            <dgm:param type="parTxRTLAlign" val="r"/>
                          </dgm:alg>
                        </dgm:if>
                        <dgm:else name="Name1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
                    <dgm:if name="Name21" func="var" arg="dir" op="equ" val="norm">
                      <dgm:constrLst>
                        <dgm:constr type="rMarg"/>
                        <dgm:constr type="tMarg"/>
                        <dgm:constr type="bMarg"/>
                      </dgm:constrLst>
                    </dgm:if>
                    <dgm:else name="Name22">
                      <dgm:constrLst>
                        <dgm:constr type="lMarg"/>
                        <dgm:constr type="tMarg"/>
                        <dgm:constr type="bMarg"/>
                      </dgm:constrLst>
                    </dgm:else>
                  </dgm:choose>
                  <dgm:ruleLst>
                    <dgm:rule type="primFontSz" val="5" fact="NaN" max="NaN"/>
                  </dgm:ruleLst>
                </dgm:layoutNode>
              </dgm:forEach>
              <dgm:forEach name="Name23" axis="ch" ptType="node" st="2" cnt="1">
                <dgm:layoutNode name="bullet2b" styleLbl="node1">
                  <dgm:alg type="sp"/>
                  <dgm:shape xmlns:r="http://schemas.openxmlformats.org/officeDocument/2006/relationships" type="ellipse" r:blip="">
                    <dgm:adjLst/>
                  </dgm:shape>
                  <dgm:presOf/>
                  <dgm:constrLst/>
                  <dgm:ruleLst/>
                </dgm:layoutNode>
                <dgm:layoutNode name="textBox2b" styleLbl="revTx">
                  <dgm:varLst>
                    <dgm:bulletEnabled val="1"/>
                  </dgm:varLst>
                  <dgm:choose name="Name24">
                    <dgm:if name="Name25" func="var" arg="dir" op="equ" val="norm">
                      <dgm:choose name="Name26">
                        <dgm:if name="Name27" axis="root des" ptType="all node" func="maxDepth" op="gt" val="1">
                          <dgm:alg type="tx">
                            <dgm:param type="txAnchorVert" val="t"/>
                            <dgm:param type="parTxLTRAlign" val="l"/>
                            <dgm:param type="parTxRTLAlign" val="r"/>
                          </dgm:alg>
                        </dgm:if>
                        <dgm:else name="Name28">
                          <dgm:alg type="tx">
                            <dgm:param type="txAnchorVert" val="t"/>
                            <dgm:param type="parTxLTRAlign" val="l"/>
                            <dgm:param type="parTxRTLAlign" val="l"/>
                          </dgm:alg>
                        </dgm:else>
                      </dgm:choose>
                    </dgm:if>
                    <dgm:else name="Name29">
                      <dgm:choose name="Name30">
                        <dgm:if name="Name31" axis="root des" ptType="all node" func="maxDepth" op="gt" val="1">
                          <dgm:alg type="tx">
                            <dgm:param type="txAnchorVert" val="b"/>
                            <dgm:param type="txAnchorVertCh" val="b"/>
                            <dgm:param type="parTxLTRAlign" val="l"/>
                            <dgm:param type="parTxRTLAlign" val="r"/>
                          </dgm:alg>
                        </dgm:if>
                        <dgm:else name="Name3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33">
                    <dgm:if name="Name34" func="var" arg="dir" op="equ" val="norm">
                      <dgm:constrLst>
                        <dgm:constr type="rMarg"/>
                        <dgm:constr type="tMarg"/>
                        <dgm:constr type="bMarg"/>
                      </dgm:constrLst>
                    </dgm:if>
                    <dgm:else name="Name35">
                      <dgm:constrLst>
                        <dgm:constr type="lMarg"/>
                        <dgm:constr type="tMarg"/>
                        <dgm:constr type="bMarg"/>
                      </dgm:constrLst>
                    </dgm:else>
                  </dgm:choose>
                  <dgm:ruleLst>
                    <dgm:rule type="primFontSz" val="5" fact="NaN" max="NaN"/>
                  </dgm:ruleLst>
                </dgm:layoutNode>
              </dgm:forEach>
            </dgm:layoutNode>
          </dgm:if>
          <dgm:if name="Name36" axis="ch" ptType="node" func="cnt" op="equ" val="3">
            <dgm:layoutNode name="arrowDiagram3">
              <dgm:alg type="composite">
                <dgm:param type="vertAlign" val="none"/>
                <dgm:param type="horzAlign" val="none"/>
              </dgm:alg>
              <dgm:shape xmlns:r="http://schemas.openxmlformats.org/officeDocument/2006/relationships" r:blip="">
                <dgm:adjLst/>
              </dgm:shape>
              <dgm:presOf/>
              <dgm:choose name="Name37">
                <dgm:if name="Name38" func="var" arg="dir" op="equ" val="norm">
                  <dgm:constrLst>
                    <dgm:constr type="ctrX" for="ch" forName="bullet3a" refType="w" fact="0.14"/>
                    <dgm:constr type="ctrY" for="ch" forName="bullet3a" refType="h" fact="0.711"/>
                    <dgm:constr type="w" for="ch" forName="bullet3a" refType="w" fact="0.026"/>
                    <dgm:constr type="h" for="ch" forName="bullet3a" refType="w" refFor="ch" refForName="bullet3a"/>
                    <dgm:constr type="l" for="ch" forName="textBox3a" refType="ctrX" refFor="ch" refForName="bullet3a"/>
                    <dgm:constr type="t" for="ch" forName="textBox3a" refType="ctrY" refFor="ch" refForName="bullet3a"/>
                    <dgm:constr type="w" for="ch" forName="textBox3a" refType="w" fact="0.233"/>
                    <dgm:constr type="h" for="ch" forName="textBox3a" refType="h" fact="0.289"/>
                    <dgm:constr type="userA" refType="h" refFor="ch" refForName="bullet3a" fact="0.53"/>
                    <dgm:constr type="l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l" for="ch" forName="textBox3b" refType="ctrX" refFor="ch" refForName="bullet3b"/>
                    <dgm:constr type="t" for="ch" forName="textBox3b" refType="ctrY" refFor="ch" refForName="bullet3b"/>
                    <dgm:constr type="w" for="ch" forName="textBox3b" refType="w" fact="0.24"/>
                    <dgm:constr type="h" for="ch" forName="textBox3b" refType="h" fact="0.544"/>
                    <dgm:constr type="userB" refType="h" refFor="ch" refForName="bullet3b" fact="0.53"/>
                    <dgm:constr type="l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l" for="ch" forName="textBox3c" refType="ctrX" refFor="ch" refForName="bullet3c"/>
                    <dgm:constr type="t" for="ch" forName="textBox3c" refType="ctrY" refFor="ch" refForName="bullet3c"/>
                    <dgm:constr type="w" for="ch" forName="textBox3c" refType="w" fact="0.24"/>
                    <dgm:constr type="h" for="ch" forName="textBox3c" refType="h" fact="0.695"/>
                    <dgm:constr type="userC" refType="h" refFor="ch" refForName="bullet3c" fact="0.53"/>
                    <dgm:constr type="lMarg" for="ch" forName="textBox3c" refType="userC" fact="2.834"/>
                    <dgm:constr type="primFontSz" for="ch" ptType="node" op="equ" val="65"/>
                  </dgm:constrLst>
                </dgm:if>
                <dgm:else name="Name39">
                  <dgm:constrLst>
                    <dgm:constr type="ctrX" for="ch" forName="bullet3a" refType="w" fact="0.14"/>
                    <dgm:constr type="ctrY" for="ch" forName="bullet3a" refType="h" fact="0.711"/>
                    <dgm:constr type="w" for="ch" forName="bullet3a" refType="w" fact="0.026"/>
                    <dgm:constr type="h" for="ch" forName="bullet3a" refType="w" refFor="ch" refForName="bullet3a"/>
                    <dgm:constr type="r" for="ch" forName="textBox3a" refType="ctrX" refFor="ch" refForName="bullet3a"/>
                    <dgm:constr type="b" for="ch" forName="textBox3a" refType="ctrY" refFor="ch" refForName="bullet3a"/>
                    <dgm:constr type="w" for="ch" forName="textBox3a" refType="w" fact="0.14"/>
                    <dgm:constr type="h" for="ch" forName="textBox3a" refType="h" fact="0.711"/>
                    <dgm:constr type="userA" refType="h" refFor="ch" refForName="bullet3a" fact="0.53"/>
                    <dgm:constr type="rMarg" for="ch" forName="textBox3a" refType="userA" fact="2.834"/>
                    <dgm:constr type="ctrX" for="ch" forName="bullet3b" refType="w" fact="0.38"/>
                    <dgm:constr type="ctrY" for="ch" forName="bullet3b" refType="h" fact="0.456"/>
                    <dgm:constr type="w" for="ch" forName="bullet3b" refType="w" fact="0.047"/>
                    <dgm:constr type="h" for="ch" forName="bullet3b" refType="w" refFor="ch" refForName="bullet3b"/>
                    <dgm:constr type="r" for="ch" forName="textBox3b" refType="ctrX" refFor="ch" refForName="bullet3b"/>
                    <dgm:constr type="b" for="ch" forName="textBox3b" refType="ctrY" refFor="ch" refForName="bullet3b"/>
                    <dgm:constr type="w" for="ch" forName="textBox3b" refType="w" fact="0.24"/>
                    <dgm:constr type="h" for="ch" forName="textBox3b" refType="h" fact="0.456"/>
                    <dgm:constr type="userB" refType="h" refFor="ch" refForName="bullet3b" fact="0.53"/>
                    <dgm:constr type="rMarg" for="ch" forName="textBox3b" refType="userB" fact="2.834"/>
                    <dgm:constr type="ctrX" for="ch" forName="bullet3c" refType="w" fact="0.665"/>
                    <dgm:constr type="ctrY" for="ch" forName="bullet3c" refType="h" fact="0.305"/>
                    <dgm:constr type="w" for="ch" forName="bullet3c" refType="w" fact="0.065"/>
                    <dgm:constr type="h" for="ch" forName="bullet3c" refType="w" refFor="ch" refForName="bullet3c"/>
                    <dgm:constr type="r" for="ch" forName="textBox3c" refType="ctrX" refFor="ch" refForName="bullet3c"/>
                    <dgm:constr type="b" for="ch" forName="textBox3c" refType="ctrY" refFor="ch" refForName="bullet3c"/>
                    <dgm:constr type="w" for="ch" forName="textBox3c" refType="w" fact="0.24"/>
                    <dgm:constr type="h" for="ch" forName="textBox3c" refType="h" fact="0.305"/>
                    <dgm:constr type="userC" refType="h" refFor="ch" refForName="bullet3c" fact="0.53"/>
                    <dgm:constr type="rMarg" for="ch" forName="textBox3c" refType="userC" fact="2.834"/>
                    <dgm:constr type="primFontSz" for="ch" ptType="node" op="equ" val="65"/>
                  </dgm:constrLst>
                </dgm:else>
              </dgm:choose>
              <dgm:ruleLst/>
              <dgm:forEach name="Name40" axis="ch" ptType="node" cnt="1">
                <dgm:layoutNode name="bullet3a" styleLbl="node1">
                  <dgm:alg type="sp"/>
                  <dgm:shape xmlns:r="http://schemas.openxmlformats.org/officeDocument/2006/relationships" type="ellipse" r:blip="">
                    <dgm:adjLst/>
                  </dgm:shape>
                  <dgm:presOf/>
                  <dgm:constrLst/>
                  <dgm:ruleLst/>
                </dgm:layoutNode>
                <dgm:layoutNode name="textBox3a" styleLbl="revTx">
                  <dgm:varLst>
                    <dgm:bulletEnabled val="1"/>
                  </dgm:varLst>
                  <dgm:choose name="Name41">
                    <dgm:if name="Name42" func="var" arg="dir" op="equ" val="norm">
                      <dgm:choose name="Name43">
                        <dgm:if name="Name44" axis="root des" ptType="all node" func="maxDepth" op="gt" val="1">
                          <dgm:alg type="tx">
                            <dgm:param type="txAnchorVert" val="t"/>
                            <dgm:param type="parTxLTRAlign" val="l"/>
                            <dgm:param type="parTxRTLAlign" val="r"/>
                          </dgm:alg>
                        </dgm:if>
                        <dgm:else name="Name45">
                          <dgm:alg type="tx">
                            <dgm:param type="txAnchorVert" val="t"/>
                            <dgm:param type="parTxLTRAlign" val="l"/>
                            <dgm:param type="parTxRTLAlign" val="l"/>
                          </dgm:alg>
                        </dgm:else>
                      </dgm:choose>
                    </dgm:if>
                    <dgm:else name="Name46">
                      <dgm:choose name="Name47">
                        <dgm:if name="Name48" axis="root des" ptType="all node" func="maxDepth" op="gt" val="1">
                          <dgm:alg type="tx">
                            <dgm:param type="txAnchorVert" val="b"/>
                            <dgm:param type="txAnchorVertCh" val="b"/>
                            <dgm:param type="parTxLTRAlign" val="l"/>
                            <dgm:param type="parTxRTLAlign" val="r"/>
                          </dgm:alg>
                        </dgm:if>
                        <dgm:else name="Name49">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50">
                    <dgm:if name="Name51" func="var" arg="dir" op="equ" val="norm">
                      <dgm:constrLst>
                        <dgm:constr type="rMarg"/>
                        <dgm:constr type="tMarg"/>
                        <dgm:constr type="bMarg"/>
                      </dgm:constrLst>
                    </dgm:if>
                    <dgm:else name="Name52">
                      <dgm:constrLst>
                        <dgm:constr type="lMarg"/>
                        <dgm:constr type="tMarg"/>
                        <dgm:constr type="bMarg"/>
                      </dgm:constrLst>
                    </dgm:else>
                  </dgm:choose>
                  <dgm:ruleLst>
                    <dgm:rule type="primFontSz" val="5" fact="NaN" max="NaN"/>
                  </dgm:ruleLst>
                </dgm:layoutNode>
              </dgm:forEach>
              <dgm:forEach name="Name53" axis="ch" ptType="node" st="2" cnt="1">
                <dgm:layoutNode name="bullet3b" styleLbl="node1">
                  <dgm:alg type="sp"/>
                  <dgm:shape xmlns:r="http://schemas.openxmlformats.org/officeDocument/2006/relationships" type="ellipse" r:blip="">
                    <dgm:adjLst/>
                  </dgm:shape>
                  <dgm:presOf/>
                  <dgm:constrLst/>
                  <dgm:ruleLst/>
                </dgm:layoutNode>
                <dgm:layoutNode name="textBox3b" styleLbl="revTx">
                  <dgm:varLst>
                    <dgm:bulletEnabled val="1"/>
                  </dgm:varLst>
                  <dgm:choose name="Name54">
                    <dgm:if name="Name55" func="var" arg="dir" op="equ" val="norm">
                      <dgm:choose name="Name56">
                        <dgm:if name="Name57" axis="root des" ptType="all node" func="maxDepth" op="gt" val="1">
                          <dgm:alg type="tx">
                            <dgm:param type="txAnchorVert" val="t"/>
                            <dgm:param type="parTxLTRAlign" val="l"/>
                            <dgm:param type="parTxRTLAlign" val="r"/>
                          </dgm:alg>
                        </dgm:if>
                        <dgm:else name="Name58">
                          <dgm:alg type="tx">
                            <dgm:param type="txAnchorVert" val="t"/>
                            <dgm:param type="parTxLTRAlign" val="l"/>
                            <dgm:param type="parTxRTLAlign" val="l"/>
                          </dgm:alg>
                        </dgm:else>
                      </dgm:choose>
                    </dgm:if>
                    <dgm:else name="Name59">
                      <dgm:choose name="Name60">
                        <dgm:if name="Name61" axis="root des" ptType="all node" func="maxDepth" op="gt" val="1">
                          <dgm:alg type="tx">
                            <dgm:param type="txAnchorVert" val="b"/>
                            <dgm:param type="txAnchorVertCh" val="b"/>
                            <dgm:param type="parTxLTRAlign" val="l"/>
                            <dgm:param type="parTxRTLAlign" val="r"/>
                          </dgm:alg>
                        </dgm:if>
                        <dgm:else name="Name6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63">
                    <dgm:if name="Name64" func="var" arg="dir" op="equ" val="norm">
                      <dgm:constrLst>
                        <dgm:constr type="rMarg"/>
                        <dgm:constr type="tMarg"/>
                        <dgm:constr type="bMarg"/>
                      </dgm:constrLst>
                    </dgm:if>
                    <dgm:else name="Name65">
                      <dgm:constrLst>
                        <dgm:constr type="lMarg"/>
                        <dgm:constr type="tMarg"/>
                        <dgm:constr type="bMarg"/>
                      </dgm:constrLst>
                    </dgm:else>
                  </dgm:choose>
                  <dgm:ruleLst>
                    <dgm:rule type="primFontSz" val="5" fact="NaN" max="NaN"/>
                  </dgm:ruleLst>
                </dgm:layoutNode>
              </dgm:forEach>
              <dgm:forEach name="Name66" axis="ch" ptType="node" st="3" cnt="1">
                <dgm:layoutNode name="bullet3c" styleLbl="node1">
                  <dgm:alg type="sp"/>
                  <dgm:shape xmlns:r="http://schemas.openxmlformats.org/officeDocument/2006/relationships" type="ellipse" r:blip="">
                    <dgm:adjLst/>
                  </dgm:shape>
                  <dgm:presOf/>
                  <dgm:constrLst/>
                  <dgm:ruleLst/>
                </dgm:layoutNode>
                <dgm:layoutNode name="textBox3c" styleLbl="revTx">
                  <dgm:varLst>
                    <dgm:bulletEnabled val="1"/>
                  </dgm:varLst>
                  <dgm:choose name="Name67">
                    <dgm:if name="Name68" func="var" arg="dir" op="equ" val="norm">
                      <dgm:choose name="Name69">
                        <dgm:if name="Name70" axis="root des" ptType="all node" func="maxDepth" op="gt" val="1">
                          <dgm:alg type="tx">
                            <dgm:param type="txAnchorVert" val="t"/>
                            <dgm:param type="parTxLTRAlign" val="l"/>
                            <dgm:param type="parTxRTLAlign" val="r"/>
                          </dgm:alg>
                        </dgm:if>
                        <dgm:else name="Name71">
                          <dgm:alg type="tx">
                            <dgm:param type="txAnchorVert" val="t"/>
                            <dgm:param type="parTxLTRAlign" val="l"/>
                            <dgm:param type="parTxRTLAlign" val="l"/>
                          </dgm:alg>
                        </dgm:else>
                      </dgm:choose>
                    </dgm:if>
                    <dgm:else name="Name72">
                      <dgm:choose name="Name73">
                        <dgm:if name="Name74" axis="root des" ptType="all node" func="maxDepth" op="gt" val="1">
                          <dgm:alg type="tx">
                            <dgm:param type="txAnchorVert" val="b"/>
                            <dgm:param type="txAnchorVertCh" val="b"/>
                            <dgm:param type="parTxLTRAlign" val="l"/>
                            <dgm:param type="parTxRTLAlign" val="r"/>
                          </dgm:alg>
                        </dgm:if>
                        <dgm:else name="Name7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76">
                    <dgm:if name="Name77" func="var" arg="dir" op="equ" val="norm">
                      <dgm:constrLst>
                        <dgm:constr type="rMarg"/>
                        <dgm:constr type="tMarg"/>
                        <dgm:constr type="bMarg"/>
                      </dgm:constrLst>
                    </dgm:if>
                    <dgm:else name="Name78">
                      <dgm:constrLst>
                        <dgm:constr type="lMarg"/>
                        <dgm:constr type="tMarg"/>
                        <dgm:constr type="bMarg"/>
                      </dgm:constrLst>
                    </dgm:else>
                  </dgm:choose>
                  <dgm:ruleLst>
                    <dgm:rule type="primFontSz" val="5" fact="NaN" max="NaN"/>
                  </dgm:ruleLst>
                </dgm:layoutNode>
              </dgm:forEach>
            </dgm:layoutNode>
          </dgm:if>
          <dgm:if name="Name79" axis="ch" ptType="node" func="cnt" op="equ" val="4">
            <dgm:layoutNode name="arrowDiagram4">
              <dgm:alg type="composite">
                <dgm:param type="vertAlign" val="none"/>
                <dgm:param type="horzAlign" val="none"/>
              </dgm:alg>
              <dgm:shape xmlns:r="http://schemas.openxmlformats.org/officeDocument/2006/relationships" r:blip="">
                <dgm:adjLst/>
              </dgm:shape>
              <dgm:presOf/>
              <dgm:choose name="Name80">
                <dgm:if name="Name81" func="var" arg="dir" op="equ" val="norm">
                  <dgm:constrLst>
                    <dgm:constr type="ctrX" for="ch" forName="bullet4a" refType="w" fact="0.11"/>
                    <dgm:constr type="ctrY" for="ch" forName="bullet4a" refType="h" fact="0.762"/>
                    <dgm:constr type="w" for="ch" forName="bullet4a" refType="w" fact="0.023"/>
                    <dgm:constr type="h" for="ch" forName="bullet4a" refType="w" refFor="ch" refForName="bullet4a"/>
                    <dgm:constr type="l" for="ch" forName="textBox4a" refType="ctrX" refFor="ch" refForName="bullet4a"/>
                    <dgm:constr type="t" for="ch" forName="textBox4a" refType="ctrY" refFor="ch" refForName="bullet4a"/>
                    <dgm:constr type="w" for="ch" forName="textBox4a" refType="w" fact="0.171"/>
                    <dgm:constr type="h" for="ch" forName="textBox4a" refType="h" fact="0.238"/>
                    <dgm:constr type="userA" refType="h" refFor="ch" refForName="bullet4a" fact="0.53"/>
                    <dgm:constr type="l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l" for="ch" forName="textBox4b" refType="ctrX" refFor="ch" refForName="bullet4b"/>
                    <dgm:constr type="t" for="ch" forName="textBox4b" refType="ctrY" refFor="ch" refForName="bullet4b"/>
                    <dgm:constr type="w" for="ch" forName="textBox4b" refType="w" fact="0.21"/>
                    <dgm:constr type="h" for="ch" forName="textBox4b" refType="h" fact="0.457"/>
                    <dgm:constr type="userB" refType="h" refFor="ch" refForName="bullet4b" fact="0.53"/>
                    <dgm:constr type="l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l" for="ch" forName="textBox4c" refType="ctrX" refFor="ch" refForName="bullet4c"/>
                    <dgm:constr type="t" for="ch" forName="textBox4c" refType="ctrY" refFor="ch" refForName="bullet4c"/>
                    <dgm:constr type="w" for="ch" forName="textBox4c" refType="w" fact="0.21"/>
                    <dgm:constr type="h" for="ch" forName="textBox4c" refType="h" fact="0.618"/>
                    <dgm:constr type="userC" refType="h" refFor="ch" refForName="bullet4c" fact="0.53"/>
                    <dgm:constr type="l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l" for="ch" forName="textBox4d" refType="ctrX" refFor="ch" refForName="bullet4d"/>
                    <dgm:constr type="t" for="ch" forName="textBox4d" refType="ctrY" refFor="ch" refForName="bullet4d"/>
                    <dgm:constr type="w" for="ch" forName="textBox4d" refType="w" fact="0.21"/>
                    <dgm:constr type="h" for="ch" forName="textBox4d" refType="h" fact="0.717"/>
                    <dgm:constr type="userD" refType="h" refFor="ch" refForName="bullet4d" fact="0.53"/>
                    <dgm:constr type="lMarg" for="ch" forName="textBox4d" refType="userD" fact="2.834"/>
                    <dgm:constr type="primFontSz" for="ch" ptType="node" op="equ" val="65"/>
                  </dgm:constrLst>
                </dgm:if>
                <dgm:else name="Name82">
                  <dgm:constrLst>
                    <dgm:constr type="ctrX" for="ch" forName="bullet4a" refType="w" fact="0.11"/>
                    <dgm:constr type="ctrY" for="ch" forName="bullet4a" refType="h" fact="0.762"/>
                    <dgm:constr type="w" for="ch" forName="bullet4a" refType="w" fact="0.023"/>
                    <dgm:constr type="h" for="ch" forName="bullet4a" refType="w" refFor="ch" refForName="bullet4a"/>
                    <dgm:constr type="r" for="ch" forName="textBox4a" refType="ctrX" refFor="ch" refForName="bullet4a"/>
                    <dgm:constr type="b" for="ch" forName="textBox4a" refType="ctrY" refFor="ch" refForName="bullet4a"/>
                    <dgm:constr type="w" for="ch" forName="textBox4a" refType="w" fact="0.11"/>
                    <dgm:constr type="h" for="ch" forName="textBox4a" refType="h" fact="0.762"/>
                    <dgm:constr type="userA" refType="h" refFor="ch" refForName="bullet4a" fact="0.53"/>
                    <dgm:constr type="rMarg" for="ch" forName="textBox4a" refType="userA" fact="2.834"/>
                    <dgm:constr type="ctrX" for="ch" forName="bullet4b" refType="w" fact="0.281"/>
                    <dgm:constr type="ctrY" for="ch" forName="bullet4b" refType="h" fact="0.543"/>
                    <dgm:constr type="w" for="ch" forName="bullet4b" refType="w" fact="0.04"/>
                    <dgm:constr type="h" for="ch" forName="bullet4b" refType="w" refFor="ch" refForName="bullet4b"/>
                    <dgm:constr type="r" for="ch" forName="textBox4b" refType="ctrX" refFor="ch" refForName="bullet4b"/>
                    <dgm:constr type="b" for="ch" forName="textBox4b" refType="ctrY" refFor="ch" refForName="bullet4b"/>
                    <dgm:constr type="w" for="ch" forName="textBox4b" refType="w" fact="0.171"/>
                    <dgm:constr type="h" for="ch" forName="textBox4b" refType="h" fact="0.543"/>
                    <dgm:constr type="userB" refType="h" refFor="ch" refForName="bullet4b" fact="0.53"/>
                    <dgm:constr type="rMarg" for="ch" forName="textBox4b" refType="userB" fact="2.834"/>
                    <dgm:constr type="ctrX" for="ch" forName="bullet4c" refType="w" fact="0.495"/>
                    <dgm:constr type="ctrY" for="ch" forName="bullet4c" refType="h" fact="0.382"/>
                    <dgm:constr type="w" for="ch" forName="bullet4c" refType="w" fact="0.053"/>
                    <dgm:constr type="h" for="ch" forName="bullet4c" refType="w" refFor="ch" refForName="bullet4c"/>
                    <dgm:constr type="r" for="ch" forName="textBox4c" refType="ctrX" refFor="ch" refForName="bullet4c"/>
                    <dgm:constr type="b" for="ch" forName="textBox4c" refType="ctrY" refFor="ch" refForName="bullet4c"/>
                    <dgm:constr type="w" for="ch" forName="textBox4c" refType="w" fact="0.21"/>
                    <dgm:constr type="h" for="ch" forName="textBox4c" refType="h" fact="0.382"/>
                    <dgm:constr type="userC" refType="h" refFor="ch" refForName="bullet4c" fact="0.53"/>
                    <dgm:constr type="rMarg" for="ch" forName="textBox4c" refType="userC" fact="2.834"/>
                    <dgm:constr type="ctrX" for="ch" forName="bullet4d" refType="w" fact="0.73"/>
                    <dgm:constr type="ctrY" for="ch" forName="bullet4d" refType="h" fact="0.283"/>
                    <dgm:constr type="w" for="ch" forName="bullet4d" refType="w" fact="0.071"/>
                    <dgm:constr type="h" for="ch" forName="bullet4d" refType="w" refFor="ch" refForName="bullet4d"/>
                    <dgm:constr type="r" for="ch" forName="textBox4d" refType="ctrX" refFor="ch" refForName="bullet4d"/>
                    <dgm:constr type="b" for="ch" forName="textBox4d" refType="ctrY" refFor="ch" refForName="bullet4d"/>
                    <dgm:constr type="w" for="ch" forName="textBox4d" refType="w" fact="0.21"/>
                    <dgm:constr type="h" for="ch" forName="textBox4d" refType="h" fact="0.283"/>
                    <dgm:constr type="userD" refType="h" refFor="ch" refForName="bullet4d" fact="0.53"/>
                    <dgm:constr type="rMarg" for="ch" forName="textBox4d" refType="userD" fact="2.834"/>
                    <dgm:constr type="primFontSz" for="ch" ptType="node" op="equ" val="65"/>
                  </dgm:constrLst>
                </dgm:else>
              </dgm:choose>
              <dgm:ruleLst/>
              <dgm:forEach name="Name83" axis="ch" ptType="node" cnt="1">
                <dgm:layoutNode name="bullet4a" styleLbl="node1">
                  <dgm:alg type="sp"/>
                  <dgm:shape xmlns:r="http://schemas.openxmlformats.org/officeDocument/2006/relationships" type="ellipse" r:blip="">
                    <dgm:adjLst/>
                  </dgm:shape>
                  <dgm:presOf/>
                  <dgm:constrLst/>
                  <dgm:ruleLst/>
                </dgm:layoutNode>
                <dgm:layoutNode name="textBox4a" styleLbl="revTx">
                  <dgm:varLst>
                    <dgm:bulletEnabled val="1"/>
                  </dgm:varLst>
                  <dgm:choose name="Name84">
                    <dgm:if name="Name85" func="var" arg="dir" op="equ" val="norm">
                      <dgm:choose name="Name86">
                        <dgm:if name="Name87" axis="root des" ptType="all node" func="maxDepth" op="gt" val="1">
                          <dgm:alg type="tx">
                            <dgm:param type="txAnchorVert" val="t"/>
                            <dgm:param type="parTxLTRAlign" val="l"/>
                            <dgm:param type="parTxRTLAlign" val="r"/>
                          </dgm:alg>
                        </dgm:if>
                        <dgm:else name="Name88">
                          <dgm:alg type="tx">
                            <dgm:param type="txAnchorVert" val="t"/>
                            <dgm:param type="parTxLTRAlign" val="l"/>
                            <dgm:param type="parTxRTLAlign" val="l"/>
                          </dgm:alg>
                        </dgm:else>
                      </dgm:choose>
                    </dgm:if>
                    <dgm:else name="Name89">
                      <dgm:choose name="Name90">
                        <dgm:if name="Name91" axis="root des" ptType="all node" func="maxDepth" op="gt" val="1">
                          <dgm:alg type="tx">
                            <dgm:param type="txAnchorVert" val="b"/>
                            <dgm:param type="txAnchorVertCh" val="b"/>
                            <dgm:param type="parTxLTRAlign" val="l"/>
                            <dgm:param type="parTxRTLAlign" val="r"/>
                          </dgm:alg>
                        </dgm:if>
                        <dgm:else name="Name92">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93">
                    <dgm:if name="Name94" func="var" arg="dir" op="equ" val="norm">
                      <dgm:constrLst>
                        <dgm:constr type="rMarg"/>
                        <dgm:constr type="tMarg"/>
                        <dgm:constr type="bMarg"/>
                      </dgm:constrLst>
                    </dgm:if>
                    <dgm:else name="Name95">
                      <dgm:constrLst>
                        <dgm:constr type="lMarg"/>
                        <dgm:constr type="tMarg"/>
                        <dgm:constr type="bMarg"/>
                      </dgm:constrLst>
                    </dgm:else>
                  </dgm:choose>
                  <dgm:ruleLst>
                    <dgm:rule type="primFontSz" val="5" fact="NaN" max="NaN"/>
                  </dgm:ruleLst>
                </dgm:layoutNode>
              </dgm:forEach>
              <dgm:forEach name="Name96" axis="ch" ptType="node" st="2" cnt="1">
                <dgm:layoutNode name="bullet4b" styleLbl="node1">
                  <dgm:alg type="sp"/>
                  <dgm:shape xmlns:r="http://schemas.openxmlformats.org/officeDocument/2006/relationships" type="ellipse" r:blip="">
                    <dgm:adjLst/>
                  </dgm:shape>
                  <dgm:presOf/>
                  <dgm:constrLst/>
                  <dgm:ruleLst/>
                </dgm:layoutNode>
                <dgm:layoutNode name="textBox4b" styleLbl="revTx">
                  <dgm:varLst>
                    <dgm:bulletEnabled val="1"/>
                  </dgm:varLst>
                  <dgm:choose name="Name97">
                    <dgm:if name="Name98" func="var" arg="dir" op="equ" val="norm">
                      <dgm:choose name="Name99">
                        <dgm:if name="Name100" axis="root des" ptType="all node" func="maxDepth" op="gt" val="1">
                          <dgm:alg type="tx">
                            <dgm:param type="txAnchorVert" val="t"/>
                            <dgm:param type="parTxLTRAlign" val="l"/>
                            <dgm:param type="parTxRTLAlign" val="r"/>
                          </dgm:alg>
                        </dgm:if>
                        <dgm:else name="Name101">
                          <dgm:alg type="tx">
                            <dgm:param type="txAnchorVert" val="t"/>
                            <dgm:param type="parTxLTRAlign" val="l"/>
                            <dgm:param type="parTxRTLAlign" val="l"/>
                          </dgm:alg>
                        </dgm:else>
                      </dgm:choose>
                    </dgm:if>
                    <dgm:else name="Name102">
                      <dgm:choose name="Name103">
                        <dgm:if name="Name104" axis="root des" ptType="all node" func="maxDepth" op="gt" val="1">
                          <dgm:alg type="tx">
                            <dgm:param type="txAnchorVert" val="b"/>
                            <dgm:param type="txAnchorVertCh" val="b"/>
                            <dgm:param type="parTxLTRAlign" val="l"/>
                            <dgm:param type="parTxRTLAlign" val="r"/>
                          </dgm:alg>
                        </dgm:if>
                        <dgm:else name="Name105">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06">
                    <dgm:if name="Name107" func="var" arg="dir" op="equ" val="norm">
                      <dgm:constrLst>
                        <dgm:constr type="rMarg"/>
                        <dgm:constr type="tMarg"/>
                        <dgm:constr type="bMarg"/>
                      </dgm:constrLst>
                    </dgm:if>
                    <dgm:else name="Name108">
                      <dgm:constrLst>
                        <dgm:constr type="lMarg"/>
                        <dgm:constr type="tMarg"/>
                        <dgm:constr type="bMarg"/>
                      </dgm:constrLst>
                    </dgm:else>
                  </dgm:choose>
                  <dgm:ruleLst>
                    <dgm:rule type="primFontSz" val="5" fact="NaN" max="NaN"/>
                  </dgm:ruleLst>
                </dgm:layoutNode>
              </dgm:forEach>
              <dgm:forEach name="Name109" axis="ch" ptType="node" st="3" cnt="1">
                <dgm:layoutNode name="bullet4c" styleLbl="node1">
                  <dgm:alg type="sp"/>
                  <dgm:shape xmlns:r="http://schemas.openxmlformats.org/officeDocument/2006/relationships" type="ellipse" r:blip="">
                    <dgm:adjLst/>
                  </dgm:shape>
                  <dgm:presOf/>
                  <dgm:constrLst/>
                  <dgm:ruleLst/>
                </dgm:layoutNode>
                <dgm:layoutNode name="textBox4c" styleLbl="revTx">
                  <dgm:varLst>
                    <dgm:bulletEnabled val="1"/>
                  </dgm:varLst>
                  <dgm:choose name="Name110">
                    <dgm:if name="Name111" func="var" arg="dir" op="equ" val="norm">
                      <dgm:choose name="Name112">
                        <dgm:if name="Name113" axis="root des" ptType="all node" func="maxDepth" op="gt" val="1">
                          <dgm:alg type="tx">
                            <dgm:param type="txAnchorVert" val="t"/>
                            <dgm:param type="parTxLTRAlign" val="l"/>
                            <dgm:param type="parTxRTLAlign" val="r"/>
                          </dgm:alg>
                        </dgm:if>
                        <dgm:else name="Name114">
                          <dgm:alg type="tx">
                            <dgm:param type="txAnchorVert" val="t"/>
                            <dgm:param type="parTxLTRAlign" val="l"/>
                            <dgm:param type="parTxRTLAlign" val="l"/>
                          </dgm:alg>
                        </dgm:else>
                      </dgm:choose>
                    </dgm:if>
                    <dgm:else name="Name115">
                      <dgm:choose name="Name116">
                        <dgm:if name="Name117" axis="root des" ptType="all node" func="maxDepth" op="gt" val="1">
                          <dgm:alg type="tx">
                            <dgm:param type="txAnchorVert" val="b"/>
                            <dgm:param type="txAnchorVertCh" val="b"/>
                            <dgm:param type="parTxLTRAlign" val="l"/>
                            <dgm:param type="parTxRTLAlign" val="r"/>
                          </dgm:alg>
                        </dgm:if>
                        <dgm:else name="Name11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19">
                    <dgm:if name="Name120" func="var" arg="dir" op="equ" val="norm">
                      <dgm:constrLst>
                        <dgm:constr type="rMarg"/>
                        <dgm:constr type="tMarg"/>
                        <dgm:constr type="bMarg"/>
                      </dgm:constrLst>
                    </dgm:if>
                    <dgm:else name="Name121">
                      <dgm:constrLst>
                        <dgm:constr type="lMarg"/>
                        <dgm:constr type="tMarg"/>
                        <dgm:constr type="bMarg"/>
                      </dgm:constrLst>
                    </dgm:else>
                  </dgm:choose>
                  <dgm:ruleLst>
                    <dgm:rule type="primFontSz" val="5" fact="NaN" max="NaN"/>
                  </dgm:ruleLst>
                </dgm:layoutNode>
              </dgm:forEach>
              <dgm:forEach name="Name122" axis="ch" ptType="node" st="4" cnt="1">
                <dgm:layoutNode name="bullet4d" styleLbl="node1">
                  <dgm:alg type="sp"/>
                  <dgm:shape xmlns:r="http://schemas.openxmlformats.org/officeDocument/2006/relationships" type="ellipse" r:blip="">
                    <dgm:adjLst/>
                  </dgm:shape>
                  <dgm:presOf/>
                  <dgm:constrLst/>
                  <dgm:ruleLst/>
                </dgm:layoutNode>
                <dgm:layoutNode name="textBox4d" styleLbl="revTx">
                  <dgm:varLst>
                    <dgm:bulletEnabled val="1"/>
                  </dgm:varLst>
                  <dgm:choose name="Name123">
                    <dgm:if name="Name124" func="var" arg="dir" op="equ" val="norm">
                      <dgm:choose name="Name125">
                        <dgm:if name="Name126" axis="root des" ptType="all node" func="maxDepth" op="gt" val="1">
                          <dgm:alg type="tx">
                            <dgm:param type="txAnchorVert" val="t"/>
                            <dgm:param type="parTxLTRAlign" val="l"/>
                            <dgm:param type="parTxRTLAlign" val="r"/>
                          </dgm:alg>
                        </dgm:if>
                        <dgm:else name="Name127">
                          <dgm:alg type="tx">
                            <dgm:param type="txAnchorVert" val="t"/>
                            <dgm:param type="parTxLTRAlign" val="l"/>
                            <dgm:param type="parTxRTLAlign" val="l"/>
                          </dgm:alg>
                        </dgm:else>
                      </dgm:choose>
                    </dgm:if>
                    <dgm:else name="Name128">
                      <dgm:choose name="Name129">
                        <dgm:if name="Name130" axis="root des" ptType="all node" func="maxDepth" op="gt" val="1">
                          <dgm:alg type="tx">
                            <dgm:param type="txAnchorVert" val="b"/>
                            <dgm:param type="txAnchorVertCh" val="b"/>
                            <dgm:param type="parTxLTRAlign" val="l"/>
                            <dgm:param type="parTxRTLAlign" val="r"/>
                          </dgm:alg>
                        </dgm:if>
                        <dgm:else name="Name13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32">
                    <dgm:if name="Name133" func="var" arg="dir" op="equ" val="norm">
                      <dgm:constrLst>
                        <dgm:constr type="rMarg"/>
                        <dgm:constr type="tMarg"/>
                        <dgm:constr type="bMarg"/>
                      </dgm:constrLst>
                    </dgm:if>
                    <dgm:else name="Name134">
                      <dgm:constrLst>
                        <dgm:constr type="lMarg"/>
                        <dgm:constr type="tMarg"/>
                        <dgm:constr type="bMarg"/>
                      </dgm:constrLst>
                    </dgm:else>
                  </dgm:choose>
                  <dgm:ruleLst>
                    <dgm:rule type="primFontSz" val="5" fact="NaN" max="NaN"/>
                  </dgm:ruleLst>
                </dgm:layoutNode>
              </dgm:forEach>
            </dgm:layoutNode>
          </dgm:if>
          <dgm:else name="Name135">
            <dgm:layoutNode name="arrowDiagram5">
              <dgm:alg type="composite">
                <dgm:param type="vertAlign" val="none"/>
                <dgm:param type="horzAlign" val="none"/>
              </dgm:alg>
              <dgm:shape xmlns:r="http://schemas.openxmlformats.org/officeDocument/2006/relationships" r:blip="">
                <dgm:adjLst/>
              </dgm:shape>
              <dgm:presOf/>
              <dgm:choose name="Name136">
                <dgm:if name="Name137" func="var" arg="dir" op="equ" val="norm">
                  <dgm:constrLst>
                    <dgm:constr type="ctrX" for="ch" forName="bullet5a" refType="w" fact="0.11"/>
                    <dgm:constr type="ctrY" for="ch" forName="bullet5a" refType="h" fact="0.762"/>
                    <dgm:constr type="w" for="ch" forName="bullet5a" refType="w" fact="0.023"/>
                    <dgm:constr type="h" for="ch" forName="bullet5a" refType="w" refFor="ch" refForName="bullet5a"/>
                    <dgm:constr type="l" for="ch" forName="textBox5a" refType="ctrX" refFor="ch" refForName="bullet5a"/>
                    <dgm:constr type="t" for="ch" forName="textBox5a" refType="ctrY" refFor="ch" refForName="bullet5a"/>
                    <dgm:constr type="w" for="ch" forName="textBox5a" refType="w" fact="0.131"/>
                    <dgm:constr type="h" for="ch" forName="textBox5a" refType="h" fact="0.238"/>
                    <dgm:constr type="userA" refType="h" refFor="ch" refForName="bullet5a" fact="0.53"/>
                    <dgm:constr type="l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l" for="ch" forName="textBox5b" refType="ctrX" refFor="ch" refForName="bullet5b"/>
                    <dgm:constr type="t" for="ch" forName="textBox5b" refType="ctrY" refFor="ch" refForName="bullet5b"/>
                    <dgm:constr type="w" for="ch" forName="textBox5b" refType="w" fact="0.166"/>
                    <dgm:constr type="h" for="ch" forName="textBox5b" refType="h" fact="0.419"/>
                    <dgm:constr type="userB" refType="h" refFor="ch" refForName="bullet5b" fact="0.53"/>
                    <dgm:constr type="l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l" for="ch" forName="textBox5c" refType="ctrX" refFor="ch" refForName="bullet5c"/>
                    <dgm:constr type="t" for="ch" forName="textBox5c" refType="ctrY" refFor="ch" refForName="bullet5c"/>
                    <dgm:constr type="w" for="ch" forName="textBox5c" refType="w" fact="0.193"/>
                    <dgm:constr type="h" for="ch" forName="textBox5c" refType="h" fact="0.562"/>
                    <dgm:constr type="userC" refType="h" refFor="ch" refForName="bullet5c" fact="0.53"/>
                    <dgm:constr type="l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l" for="ch" forName="textBox5d" refType="ctrX" refFor="ch" refForName="bullet5d"/>
                    <dgm:constr type="t" for="ch" forName="textBox5d" refType="ctrY" refFor="ch" refForName="bullet5d"/>
                    <dgm:constr type="w" for="ch" forName="textBox5d" refType="w" fact="0.2"/>
                    <dgm:constr type="h" for="ch" forName="textBox5d" refType="h" fact="0.67"/>
                    <dgm:constr type="userD" refType="h" refFor="ch" refForName="bullet5d" fact="0.53"/>
                    <dgm:constr type="l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l" for="ch" forName="textBox5e" refType="ctrX" refFor="ch" refForName="bullet5e"/>
                    <dgm:constr type="t" for="ch" forName="textBox5e" refType="ctrY" refFor="ch" refForName="bullet5e"/>
                    <dgm:constr type="w" for="ch" forName="textBox5e" refType="w" fact="0.2"/>
                    <dgm:constr type="h" for="ch" forName="textBox5e" refType="h" fact="0.736"/>
                    <dgm:constr type="userE" refType="h" refFor="ch" refForName="bullet5e" fact="0.53"/>
                    <dgm:constr type="lMarg" for="ch" forName="textBox5e" refType="userE" fact="2.834"/>
                    <dgm:constr type="primFontSz" for="ch" ptType="node" op="equ" val="65"/>
                  </dgm:constrLst>
                </dgm:if>
                <dgm:else name="Name138">
                  <dgm:constrLst>
                    <dgm:constr type="ctrX" for="ch" forName="bullet5a" refType="w" fact="0.11"/>
                    <dgm:constr type="ctrY" for="ch" forName="bullet5a" refType="h" fact="0.762"/>
                    <dgm:constr type="w" for="ch" forName="bullet5a" refType="w" fact="0.023"/>
                    <dgm:constr type="h" for="ch" forName="bullet5a" refType="w" refFor="ch" refForName="bullet5a"/>
                    <dgm:constr type="r" for="ch" forName="textBox5a" refType="ctrX" refFor="ch" refForName="bullet5a"/>
                    <dgm:constr type="b" for="ch" forName="textBox5a" refType="ctrY" refFor="ch" refForName="bullet5a"/>
                    <dgm:constr type="w" for="ch" forName="textBox5a" refType="w" fact="0.11"/>
                    <dgm:constr type="h" for="ch" forName="textBox5a" refType="h" fact="0.762"/>
                    <dgm:constr type="userA" refType="h" refFor="ch" refForName="bullet5a" fact="0.53"/>
                    <dgm:constr type="rMarg" for="ch" forName="textBox5a" refType="userA" fact="2.834"/>
                    <dgm:constr type="ctrX" for="ch" forName="bullet5b" refType="w" fact="0.241"/>
                    <dgm:constr type="ctrY" for="ch" forName="bullet5b" refType="h" fact="0.581"/>
                    <dgm:constr type="w" for="ch" forName="bullet5b" refType="w" fact="0.036"/>
                    <dgm:constr type="h" for="ch" forName="bullet5b" refType="w" refFor="ch" refForName="bullet5b"/>
                    <dgm:constr type="r" for="ch" forName="textBox5b" refType="ctrX" refFor="ch" refForName="bullet5b"/>
                    <dgm:constr type="b" for="ch" forName="textBox5b" refType="ctrY" refFor="ch" refForName="bullet5b"/>
                    <dgm:constr type="w" for="ch" forName="textBox5b" refType="w" fact="0.131"/>
                    <dgm:constr type="h" for="ch" forName="textBox5b" refType="h" fact="0.581"/>
                    <dgm:constr type="userB" refType="h" refFor="ch" refForName="bullet5b" fact="0.53"/>
                    <dgm:constr type="rMarg" for="ch" forName="textBox5b" refType="userB" fact="2.834"/>
                    <dgm:constr type="ctrX" for="ch" forName="bullet5c" refType="w" fact="0.407"/>
                    <dgm:constr type="ctrY" for="ch" forName="bullet5c" refType="h" fact="0.438"/>
                    <dgm:constr type="w" for="ch" forName="bullet5c" refType="w" fact="0.048"/>
                    <dgm:constr type="h" for="ch" forName="bullet5c" refType="w" refFor="ch" refForName="bullet5c"/>
                    <dgm:constr type="r" for="ch" forName="textBox5c" refType="ctrX" refFor="ch" refForName="bullet5c"/>
                    <dgm:constr type="b" for="ch" forName="textBox5c" refType="ctrY" refFor="ch" refForName="bullet5c"/>
                    <dgm:constr type="w" for="ch" forName="textBox5c" refType="w" fact="0.166"/>
                    <dgm:constr type="h" for="ch" forName="textBox5c" refType="h" fact="0.438"/>
                    <dgm:constr type="userC" refType="h" refFor="ch" refForName="bullet5c" fact="0.53"/>
                    <dgm:constr type="rMarg" for="ch" forName="textBox5c" refType="userC" fact="2.834"/>
                    <dgm:constr type="ctrX" for="ch" forName="bullet5d" refType="w" fact="0.6"/>
                    <dgm:constr type="ctrY" for="ch" forName="bullet5d" refType="h" fact="0.33"/>
                    <dgm:constr type="w" for="ch" forName="bullet5d" refType="w" fact="0.062"/>
                    <dgm:constr type="h" for="ch" forName="bullet5d" refType="w" refFor="ch" refForName="bullet5d"/>
                    <dgm:constr type="r" for="ch" forName="textBox5d" refType="ctrX" refFor="ch" refForName="bullet5d"/>
                    <dgm:constr type="b" for="ch" forName="textBox5d" refType="ctrY" refFor="ch" refForName="bullet5d"/>
                    <dgm:constr type="w" for="ch" forName="textBox5d" refType="w" fact="0.193"/>
                    <dgm:constr type="h" for="ch" forName="textBox5d" refType="h" fact="0.33"/>
                    <dgm:constr type="userD" refType="h" refFor="ch" refForName="bullet5d" fact="0.53"/>
                    <dgm:constr type="rMarg" for="ch" forName="textBox5d" refType="userD" fact="2.834"/>
                    <dgm:constr type="ctrX" for="ch" forName="bullet5e" refType="w" fact="0.8"/>
                    <dgm:constr type="ctrY" for="ch" forName="bullet5e" refType="h" fact="0.264"/>
                    <dgm:constr type="w" for="ch" forName="bullet5e" refType="w" fact="0.079"/>
                    <dgm:constr type="h" for="ch" forName="bullet5e" refType="w" refFor="ch" refForName="bullet5e"/>
                    <dgm:constr type="r" for="ch" forName="textBox5e" refType="ctrX" refFor="ch" refForName="bullet5e"/>
                    <dgm:constr type="b" for="ch" forName="textBox5e" refType="ctrY" refFor="ch" refForName="bullet5e"/>
                    <dgm:constr type="w" for="ch" forName="textBox5e" refType="w" fact="0.2"/>
                    <dgm:constr type="h" for="ch" forName="textBox5e" refType="h" fact="0.264"/>
                    <dgm:constr type="userE" refType="h" refFor="ch" refForName="bullet5e" fact="0.53"/>
                    <dgm:constr type="rMarg" for="ch" forName="textBox5e" refType="userE" fact="2.834"/>
                    <dgm:constr type="primFontSz" for="ch" ptType="node" op="equ" val="65"/>
                  </dgm:constrLst>
                </dgm:else>
              </dgm:choose>
              <dgm:ruleLst/>
              <dgm:forEach name="Name139" axis="ch" ptType="node" cnt="1">
                <dgm:layoutNode name="bullet5a" styleLbl="node1">
                  <dgm:alg type="sp"/>
                  <dgm:shape xmlns:r="http://schemas.openxmlformats.org/officeDocument/2006/relationships" type="ellipse" r:blip="">
                    <dgm:adjLst/>
                  </dgm:shape>
                  <dgm:presOf/>
                  <dgm:constrLst/>
                  <dgm:ruleLst/>
                </dgm:layoutNode>
                <dgm:layoutNode name="textBox5a" styleLbl="revTx">
                  <dgm:varLst>
                    <dgm:bulletEnabled val="1"/>
                  </dgm:varLst>
                  <dgm:choose name="Name140">
                    <dgm:if name="Name141" func="var" arg="dir" op="equ" val="norm">
                      <dgm:choose name="Name142">
                        <dgm:if name="Name143" axis="root des" ptType="all node" func="maxDepth" op="gt" val="1">
                          <dgm:alg type="tx">
                            <dgm:param type="txAnchorVert" val="t"/>
                            <dgm:param type="parTxLTRAlign" val="l"/>
                            <dgm:param type="parTxRTLAlign" val="r"/>
                          </dgm:alg>
                        </dgm:if>
                        <dgm:else name="Name144">
                          <dgm:alg type="tx">
                            <dgm:param type="txAnchorVert" val="t"/>
                            <dgm:param type="parTxLTRAlign" val="l"/>
                            <dgm:param type="parTxRTLAlign" val="l"/>
                          </dgm:alg>
                        </dgm:else>
                      </dgm:choose>
                    </dgm:if>
                    <dgm:else name="Name145">
                      <dgm:choose name="Name146">
                        <dgm:if name="Name147" axis="root des" ptType="all node" func="maxDepth" op="gt" val="1">
                          <dgm:alg type="tx">
                            <dgm:param type="txAnchorVert" val="b"/>
                            <dgm:param type="txAnchorVertCh" val="b"/>
                            <dgm:param type="parTxLTRAlign" val="l"/>
                            <dgm:param type="parTxRTLAlign" val="r"/>
                          </dgm:alg>
                        </dgm:if>
                        <dgm:else name="Name148">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49">
                    <dgm:if name="Name150" func="var" arg="dir" op="equ" val="norm">
                      <dgm:constrLst>
                        <dgm:constr type="rMarg"/>
                        <dgm:constr type="tMarg"/>
                        <dgm:constr type="bMarg"/>
                      </dgm:constrLst>
                    </dgm:if>
                    <dgm:else name="Name151">
                      <dgm:constrLst>
                        <dgm:constr type="lMarg"/>
                        <dgm:constr type="tMarg"/>
                        <dgm:constr type="bMarg"/>
                      </dgm:constrLst>
                    </dgm:else>
                  </dgm:choose>
                  <dgm:ruleLst>
                    <dgm:rule type="primFontSz" val="5" fact="NaN" max="NaN"/>
                  </dgm:ruleLst>
                </dgm:layoutNode>
              </dgm:forEach>
              <dgm:forEach name="Name152" axis="ch" ptType="node" st="2" cnt="1">
                <dgm:layoutNode name="bullet5b" styleLbl="node1">
                  <dgm:alg type="sp"/>
                  <dgm:shape xmlns:r="http://schemas.openxmlformats.org/officeDocument/2006/relationships" type="ellipse" r:blip="">
                    <dgm:adjLst/>
                  </dgm:shape>
                  <dgm:presOf/>
                  <dgm:constrLst/>
                  <dgm:ruleLst/>
                </dgm:layoutNode>
                <dgm:layoutNode name="textBox5b" styleLbl="revTx">
                  <dgm:varLst>
                    <dgm:bulletEnabled val="1"/>
                  </dgm:varLst>
                  <dgm:choose name="Name153">
                    <dgm:if name="Name154" func="var" arg="dir" op="equ" val="norm">
                      <dgm:choose name="Name155">
                        <dgm:if name="Name156" axis="root des" ptType="all node" func="maxDepth" op="gt" val="1">
                          <dgm:alg type="tx">
                            <dgm:param type="txAnchorVert" val="t"/>
                            <dgm:param type="parTxLTRAlign" val="l"/>
                            <dgm:param type="parTxRTLAlign" val="r"/>
                          </dgm:alg>
                        </dgm:if>
                        <dgm:else name="Name157">
                          <dgm:alg type="tx">
                            <dgm:param type="txAnchorVert" val="t"/>
                            <dgm:param type="parTxLTRAlign" val="l"/>
                            <dgm:param type="parTxRTLAlign" val="l"/>
                          </dgm:alg>
                        </dgm:else>
                      </dgm:choose>
                    </dgm:if>
                    <dgm:else name="Name158">
                      <dgm:choose name="Name159">
                        <dgm:if name="Name160" axis="root des" ptType="all node" func="maxDepth" op="gt" val="1">
                          <dgm:alg type="tx">
                            <dgm:param type="txAnchorVert" val="b"/>
                            <dgm:param type="txAnchorVertCh" val="b"/>
                            <dgm:param type="parTxLTRAlign" val="l"/>
                            <dgm:param type="parTxRTLAlign" val="r"/>
                          </dgm:alg>
                        </dgm:if>
                        <dgm:else name="Name161">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62">
                    <dgm:if name="Name163" func="var" arg="dir" op="equ" val="norm">
                      <dgm:constrLst>
                        <dgm:constr type="rMarg"/>
                        <dgm:constr type="tMarg"/>
                        <dgm:constr type="bMarg"/>
                      </dgm:constrLst>
                    </dgm:if>
                    <dgm:else name="Name164">
                      <dgm:constrLst>
                        <dgm:constr type="lMarg"/>
                        <dgm:constr type="tMarg"/>
                        <dgm:constr type="bMarg"/>
                      </dgm:constrLst>
                    </dgm:else>
                  </dgm:choose>
                  <dgm:ruleLst>
                    <dgm:rule type="primFontSz" val="5" fact="NaN" max="NaN"/>
                  </dgm:ruleLst>
                </dgm:layoutNode>
              </dgm:forEach>
              <dgm:forEach name="Name165" axis="ch" ptType="node" st="3" cnt="1">
                <dgm:layoutNode name="bullet5c" styleLbl="node1">
                  <dgm:alg type="sp"/>
                  <dgm:shape xmlns:r="http://schemas.openxmlformats.org/officeDocument/2006/relationships" type="ellipse" r:blip="">
                    <dgm:adjLst/>
                  </dgm:shape>
                  <dgm:presOf/>
                  <dgm:constrLst/>
                  <dgm:ruleLst/>
                </dgm:layoutNode>
                <dgm:layoutNode name="textBox5c" styleLbl="revTx">
                  <dgm:varLst>
                    <dgm:bulletEnabled val="1"/>
                  </dgm:varLst>
                  <dgm:choose name="Name166">
                    <dgm:if name="Name167" func="var" arg="dir" op="equ" val="norm">
                      <dgm:choose name="Name168">
                        <dgm:if name="Name169" axis="root des" ptType="all node" func="maxDepth" op="gt" val="1">
                          <dgm:alg type="tx">
                            <dgm:param type="txAnchorVert" val="t"/>
                            <dgm:param type="parTxLTRAlign" val="l"/>
                            <dgm:param type="parTxRTLAlign" val="r"/>
                          </dgm:alg>
                        </dgm:if>
                        <dgm:else name="Name170">
                          <dgm:alg type="tx">
                            <dgm:param type="txAnchorVert" val="t"/>
                            <dgm:param type="parTxLTRAlign" val="l"/>
                            <dgm:param type="parTxRTLAlign" val="l"/>
                          </dgm:alg>
                        </dgm:else>
                      </dgm:choose>
                    </dgm:if>
                    <dgm:else name="Name171">
                      <dgm:choose name="Name172">
                        <dgm:if name="Name173" axis="root des" ptType="all node" func="maxDepth" op="gt" val="1">
                          <dgm:alg type="tx">
                            <dgm:param type="txAnchorVert" val="b"/>
                            <dgm:param type="txAnchorVertCh" val="b"/>
                            <dgm:param type="parTxLTRAlign" val="l"/>
                            <dgm:param type="parTxRTLAlign" val="r"/>
                          </dgm:alg>
                        </dgm:if>
                        <dgm:else name="Name174">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75">
                    <dgm:if name="Name176" func="var" arg="dir" op="equ" val="norm">
                      <dgm:constrLst>
                        <dgm:constr type="rMarg"/>
                        <dgm:constr type="tMarg"/>
                        <dgm:constr type="bMarg"/>
                      </dgm:constrLst>
                    </dgm:if>
                    <dgm:else name="Name177">
                      <dgm:constrLst>
                        <dgm:constr type="lMarg"/>
                        <dgm:constr type="tMarg"/>
                        <dgm:constr type="bMarg"/>
                      </dgm:constrLst>
                    </dgm:else>
                  </dgm:choose>
                  <dgm:ruleLst>
                    <dgm:rule type="primFontSz" val="5" fact="NaN" max="NaN"/>
                  </dgm:ruleLst>
                </dgm:layoutNode>
              </dgm:forEach>
              <dgm:forEach name="Name178" axis="ch" ptType="node" st="4" cnt="1">
                <dgm:layoutNode name="bullet5d" styleLbl="node1">
                  <dgm:alg type="sp"/>
                  <dgm:shape xmlns:r="http://schemas.openxmlformats.org/officeDocument/2006/relationships" type="ellipse" r:blip="">
                    <dgm:adjLst/>
                  </dgm:shape>
                  <dgm:presOf/>
                  <dgm:constrLst/>
                  <dgm:ruleLst/>
                </dgm:layoutNode>
                <dgm:layoutNode name="textBox5d" styleLbl="revTx">
                  <dgm:varLst>
                    <dgm:bulletEnabled val="1"/>
                  </dgm:varLst>
                  <dgm:choose name="Name179">
                    <dgm:if name="Name180" func="var" arg="dir" op="equ" val="norm">
                      <dgm:choose name="Name181">
                        <dgm:if name="Name182" axis="root des" ptType="all node" func="maxDepth" op="gt" val="1">
                          <dgm:alg type="tx">
                            <dgm:param type="txAnchorVert" val="t"/>
                            <dgm:param type="parTxLTRAlign" val="l"/>
                            <dgm:param type="parTxRTLAlign" val="r"/>
                          </dgm:alg>
                        </dgm:if>
                        <dgm:else name="Name183">
                          <dgm:alg type="tx">
                            <dgm:param type="txAnchorVert" val="t"/>
                            <dgm:param type="parTxLTRAlign" val="l"/>
                            <dgm:param type="parTxRTLAlign" val="l"/>
                          </dgm:alg>
                        </dgm:else>
                      </dgm:choose>
                    </dgm:if>
                    <dgm:else name="Name184">
                      <dgm:choose name="Name185">
                        <dgm:if name="Name186" axis="root des" ptType="all node" func="maxDepth" op="gt" val="1">
                          <dgm:alg type="tx">
                            <dgm:param type="txAnchorVert" val="b"/>
                            <dgm:param type="txAnchorVertCh" val="b"/>
                            <dgm:param type="parTxLTRAlign" val="l"/>
                            <dgm:param type="parTxRTLAlign" val="r"/>
                          </dgm:alg>
                        </dgm:if>
                        <dgm:else name="Name187">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188">
                    <dgm:if name="Name189" func="var" arg="dir" op="equ" val="norm">
                      <dgm:constrLst>
                        <dgm:constr type="rMarg"/>
                        <dgm:constr type="tMarg"/>
                        <dgm:constr type="bMarg"/>
                      </dgm:constrLst>
                    </dgm:if>
                    <dgm:else name="Name190">
                      <dgm:constrLst>
                        <dgm:constr type="lMarg"/>
                        <dgm:constr type="tMarg"/>
                        <dgm:constr type="bMarg"/>
                      </dgm:constrLst>
                    </dgm:else>
                  </dgm:choose>
                  <dgm:ruleLst>
                    <dgm:rule type="primFontSz" val="5" fact="NaN" max="NaN"/>
                  </dgm:ruleLst>
                </dgm:layoutNode>
              </dgm:forEach>
              <dgm:forEach name="Name191" axis="ch" ptType="node" st="5" cnt="1">
                <dgm:layoutNode name="bullet5e" styleLbl="node1">
                  <dgm:alg type="sp"/>
                  <dgm:shape xmlns:r="http://schemas.openxmlformats.org/officeDocument/2006/relationships" type="ellipse" r:blip="">
                    <dgm:adjLst/>
                  </dgm:shape>
                  <dgm:presOf/>
                  <dgm:constrLst/>
                  <dgm:ruleLst/>
                </dgm:layoutNode>
                <dgm:layoutNode name="textBox5e" styleLbl="revTx">
                  <dgm:varLst>
                    <dgm:bulletEnabled val="1"/>
                  </dgm:varLst>
                  <dgm:choose name="Name192">
                    <dgm:if name="Name193" func="var" arg="dir" op="equ" val="norm">
                      <dgm:choose name="Name194">
                        <dgm:if name="Name195" axis="root des" ptType="all node" func="maxDepth" op="gt" val="1">
                          <dgm:alg type="tx">
                            <dgm:param type="txAnchorVert" val="t"/>
                            <dgm:param type="parTxLTRAlign" val="l"/>
                            <dgm:param type="parTxRTLAlign" val="r"/>
                          </dgm:alg>
                        </dgm:if>
                        <dgm:else name="Name196">
                          <dgm:alg type="tx">
                            <dgm:param type="txAnchorVert" val="t"/>
                            <dgm:param type="parTxLTRAlign" val="l"/>
                            <dgm:param type="parTxRTLAlign" val="l"/>
                          </dgm:alg>
                        </dgm:else>
                      </dgm:choose>
                    </dgm:if>
                    <dgm:else name="Name197">
                      <dgm:choose name="Name198">
                        <dgm:if name="Name199" axis="root des" ptType="all node" func="maxDepth" op="gt" val="1">
                          <dgm:alg type="tx">
                            <dgm:param type="txAnchorVert" val="b"/>
                            <dgm:param type="txAnchorVertCh" val="b"/>
                            <dgm:param type="parTxLTRAlign" val="l"/>
                            <dgm:param type="parTxRTLAlign" val="r"/>
                          </dgm:alg>
                        </dgm:if>
                        <dgm:else name="Name200">
                          <dgm:alg type="tx">
                            <dgm:param type="txAnchorVert" val="b"/>
                            <dgm:param type="parTxLTRAlign" val="r"/>
                            <dgm:param type="parTxRTLAlign" val="r"/>
                          </dgm:alg>
                        </dgm:else>
                      </dgm:choose>
                    </dgm:else>
                  </dgm:choose>
                  <dgm:shape xmlns:r="http://schemas.openxmlformats.org/officeDocument/2006/relationships" type="rect" r:blip="">
                    <dgm:adjLst/>
                  </dgm:shape>
                  <dgm:presOf axis="desOrSelf" ptType="node"/>
                  <dgm:choose name="Name201">
                    <dgm:if name="Name202" func="var" arg="dir" op="equ" val="norm">
                      <dgm:constrLst>
                        <dgm:constr type="rMarg"/>
                        <dgm:constr type="tMarg"/>
                        <dgm:constr type="bMarg"/>
                      </dgm:constrLst>
                    </dgm:if>
                    <dgm:else name="Name203">
                      <dgm:constrLst>
                        <dgm:constr type="lMarg"/>
                        <dgm:constr type="tMarg"/>
                        <dgm:constr type="bMarg"/>
                      </dgm:constrLst>
                    </dgm:else>
                  </dgm:choose>
                  <dgm:ruleLst>
                    <dgm:rule type="primFontSz" val="5" fact="NaN" max="NaN"/>
                  </dgm:ruleLst>
                </dgm:layoutNode>
              </dgm:forEach>
            </dgm:layoutNode>
          </dgm:else>
        </dgm:choose>
      </dgm:if>
      <dgm:else name="Name204"/>
    </dgm:choose>
  </dgm:layoutNode>
</dgm:layoutDef>
</file>

<file path=ppt/diagrams/layout5.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6.xml><?xml version="1.0" encoding="utf-8"?>
<dgm:layoutDef xmlns:dgm="http://schemas.openxmlformats.org/drawingml/2006/diagram" xmlns:a="http://schemas.openxmlformats.org/drawingml/2006/main" uniqueId="urn:microsoft.com/office/officeart/2005/8/layout/lProcess2">
  <dgm:title val=""/>
  <dgm:desc val=""/>
  <dgm:catLst>
    <dgm:cat type="list" pri="10000"/>
    <dgm:cat type="relationship"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useDef="1">
    <dgm:dataModel>
      <dgm:ptLst/>
      <dgm:bg/>
      <dgm:whole/>
    </dgm:dataModel>
  </dgm:styleData>
  <dgm:clrData useDef="1">
    <dgm:dataModel>
      <dgm:ptLst/>
      <dgm:bg/>
      <dgm:whole/>
    </dgm:dataModel>
  </dgm:clrData>
  <dgm:layoutNode name="theList">
    <dgm:varLst>
      <dgm:dir/>
      <dgm:animLvl val="lvl"/>
      <dgm:resizeHandles val="exact"/>
    </dgm:varLst>
    <dgm:choose name="Name0">
      <dgm:if name="Name1" func="var" arg="dir" op="equ" val="norm">
        <dgm:alg type="lin"/>
      </dgm:if>
      <dgm:else name="Name2">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forName="aSpace" refType="w" fact="0.075"/>
      <dgm:constr type="h" for="des" forName="aSpace2" refType="h" fact="0.1"/>
      <dgm:constr type="primFontSz" for="des" forName="textNode" op="equ"/>
      <dgm:constr type="primFontSz" for="des" forName="childNode" op="equ"/>
    </dgm:constrLst>
    <dgm:ruleLst/>
    <dgm:forEach name="aNodeForEach" axis="ch" ptType="node">
      <dgm:layoutNode name="compNode">
        <dgm:alg type="composite"/>
        <dgm:shape xmlns:r="http://schemas.openxmlformats.org/officeDocument/2006/relationships" r:blip="">
          <dgm:adjLst/>
        </dgm:shape>
        <dgm:presOf/>
        <dgm:constrLst>
          <dgm:constr type="w" for="ch" forName="aNode" refType="w"/>
          <dgm:constr type="h" for="ch" forName="aNode" refType="h"/>
          <dgm:constr type="w" for="ch" forName="textNode" refType="w"/>
          <dgm:constr type="h" for="ch" forName="textNode" refType="h" fact="0.3"/>
          <dgm:constr type="ctrX" for="ch" forName="textNode" refType="w" fact="0.5"/>
          <dgm:constr type="w" for="ch" forName="compChildNode" refType="w" fact="0.8"/>
          <dgm:constr type="h" for="ch" forName="compChildNode" refType="h" fact="0.65"/>
          <dgm:constr type="t" for="ch" forName="compChildNode" refType="h" fact="0.3"/>
          <dgm:constr type="ctrX" for="ch" forName="compChildNode" refType="w" fact="0.5"/>
        </dgm:constrLst>
        <dgm:ruleLst/>
        <dgm:layoutNode name="aNode" styleLbl="bgShp">
          <dgm:alg type="sp"/>
          <dgm:shape xmlns:r="http://schemas.openxmlformats.org/officeDocument/2006/relationships" type="roundRect" r:blip="">
            <dgm:adjLst>
              <dgm:adj idx="1" val="0.1"/>
            </dgm:adjLst>
          </dgm:shape>
          <dgm:presOf axis="self"/>
          <dgm:constrLst/>
          <dgm:ruleLst/>
        </dgm:layoutNode>
        <dgm:layoutNode name="textNode" styleLbl="bgShp">
          <dgm:alg type="tx"/>
          <dgm:shape xmlns:r="http://schemas.openxmlformats.org/officeDocument/2006/relationships" type="rect" r:blip="" hideGeom="1">
            <dgm:adjLst>
              <dgm:adj idx="1" val="0.1"/>
            </dgm:adjLst>
          </dgm:shape>
          <dgm:presOf axis="self"/>
          <dgm:constrLst>
            <dgm:constr type="primFontSz" val="65"/>
            <dgm:constr type="lMarg" refType="primFontSz" fact="0.3"/>
            <dgm:constr type="rMarg" refType="primFontSz" fact="0.3"/>
            <dgm:constr type="tMarg" refType="primFontSz" fact="0.3"/>
            <dgm:constr type="bMarg" refType="primFontSz" fact="0.3"/>
          </dgm:constrLst>
          <dgm:ruleLst>
            <dgm:rule type="primFontSz" val="5" fact="NaN" max="NaN"/>
          </dgm:ruleLst>
        </dgm:layoutNode>
        <dgm:layoutNode name="compChildNode">
          <dgm:alg type="composite"/>
          <dgm:shape xmlns:r="http://schemas.openxmlformats.org/officeDocument/2006/relationships" r:blip="">
            <dgm:adjLst/>
          </dgm:shape>
          <dgm:presOf/>
          <dgm:constrLst>
            <dgm:constr type="w" for="des" forName="childNode" refType="w"/>
            <dgm:constr type="h" for="des" forName="childNode" refType="h"/>
          </dgm:constrLst>
          <dgm:ruleLst/>
          <dgm:layoutNode name="theInnerList">
            <dgm:alg type="lin">
              <dgm:param type="linDir" val="fromT"/>
            </dgm:alg>
            <dgm:shape xmlns:r="http://schemas.openxmlformats.org/officeDocument/2006/relationships" r:blip="">
              <dgm:adjLst/>
            </dgm:shape>
            <dgm:presOf/>
            <dgm:constrLst/>
            <dgm:ruleLst/>
            <dgm:forEach name="childNodeForEach" axis="ch" ptType="node">
              <dgm:layoutNode name="child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tMarg" refType="primFontSz" fact="0.15"/>
                  <dgm:constr type="bMarg" refType="primFontSz" fact="0.15"/>
                  <dgm:constr type="lMarg" refType="primFontSz" fact="0.2"/>
                  <dgm:constr type="rMarg" refType="primFontSz" fact="0.2"/>
                </dgm:constrLst>
                <dgm:ruleLst>
                  <dgm:rule type="primFontSz" val="5" fact="NaN" max="NaN"/>
                </dgm:ruleLst>
              </dgm:layoutNode>
              <dgm:choose name="Name3">
                <dgm:if name="Name4" axis="self" ptType="node" func="revPos" op="equ" val="1"/>
                <dgm:else name="Name5">
                  <dgm:layoutNode name="aSpace2">
                    <dgm:alg type="sp"/>
                    <dgm:shape xmlns:r="http://schemas.openxmlformats.org/officeDocument/2006/relationships" r:blip="">
                      <dgm:adjLst/>
                    </dgm:shape>
                    <dgm:presOf/>
                    <dgm:constrLst/>
                    <dgm:ruleLst/>
                  </dgm:layoutNode>
                </dgm:else>
              </dgm:choose>
            </dgm:forEach>
          </dgm:layoutNode>
        </dgm:layoutNode>
      </dgm:layoutNode>
      <dgm:choose name="Name6">
        <dgm:if name="Name7" axis="self" ptType="node" func="revPos" op="equ" val="1"/>
        <dgm:else name="Name8">
          <dgm:layoutNode name="aSpace">
            <dgm:alg type="sp"/>
            <dgm:shape xmlns:r="http://schemas.openxmlformats.org/officeDocument/2006/relationships" r:blip="">
              <dgm:adjLst/>
            </dgm:shape>
            <dgm:presOf/>
            <dgm:constrLst/>
            <dgm:ruleLst/>
          </dgm:layoutNod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2">
  <dgm:title val=""/>
  <dgm:desc val=""/>
  <dgm:catLst>
    <dgm:cat type="simple" pri="10200"/>
  </dgm:catLst>
  <dgm:scene3d>
    <a:camera prst="orthographicFront"/>
    <a:lightRig rig="threePt" dir="t"/>
  </dgm:scene3d>
  <dgm:styleLbl name="node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ln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vennNode1">
    <dgm:scene3d>
      <a:camera prst="orthographicFront"/>
      <a:lightRig rig="threePt" dir="t"/>
    </dgm:scene3d>
    <dgm:sp3d/>
    <dgm:txPr/>
    <dgm:style>
      <a:lnRef idx="3">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1">
        <a:scrgbClr r="0" g="0" b="0"/>
      </a:effectRef>
      <a:fontRef idx="minor">
        <a:schemeClr val="lt1"/>
      </a:fontRef>
    </dgm:style>
  </dgm:styleLbl>
  <dgm:styleLbl name="node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node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f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1">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1">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2">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3">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2D4">
    <dgm:scene3d>
      <a:camera prst="orthographicFront"/>
      <a:lightRig rig="threePt" dir="t"/>
    </dgm:scene3d>
    <dgm:sp3d/>
    <dgm:txPr/>
    <dgm:style>
      <a:lnRef idx="3">
        <a:scrgbClr r="0" g="0" b="0"/>
      </a:lnRef>
      <a:fillRef idx="1">
        <a:scrgbClr r="0" g="0" b="0"/>
      </a:fillRef>
      <a:effectRef idx="1">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3">
        <a:scrgbClr r="0" g="0" b="0"/>
      </a:lnRef>
      <a:fillRef idx="1">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49C7E62F-7C12-4295-A75F-CED76254C280}" type="datetimeFigureOut">
              <a:rPr lang="en-GB" smtClean="0"/>
              <a:t>27/03/2017</a:t>
            </a:fld>
            <a:endParaRPr lang="en-GB"/>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3B8D1F0-A31C-453B-8B17-73924BA63C9F}" type="slidenum">
              <a:rPr lang="en-GB" smtClean="0"/>
              <a:t>‹#›</a:t>
            </a:fld>
            <a:endParaRPr lang="en-GB"/>
          </a:p>
        </p:txBody>
      </p:sp>
    </p:spTree>
    <p:extLst>
      <p:ext uri="{BB962C8B-B14F-4D97-AF65-F5344CB8AC3E}">
        <p14:creationId xmlns:p14="http://schemas.microsoft.com/office/powerpoint/2010/main" val="16801115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40D07B-9573-453E-8E19-75423ECD7C67}" type="slidenum">
              <a:rPr lang="en-GB" smtClean="0"/>
              <a:t>2</a:t>
            </a:fld>
            <a:endParaRPr lang="en-GB"/>
          </a:p>
        </p:txBody>
      </p:sp>
    </p:spTree>
    <p:extLst>
      <p:ext uri="{BB962C8B-B14F-4D97-AF65-F5344CB8AC3E}">
        <p14:creationId xmlns:p14="http://schemas.microsoft.com/office/powerpoint/2010/main" val="230859789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37</a:t>
            </a:fld>
            <a:endParaRPr lang="en-GB">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51</a:t>
            </a:fld>
            <a:endParaRPr lang="en-GB" dirty="0">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This diagram explains the range of JESIP products against the people they are designed for.</a:t>
            </a:r>
          </a:p>
          <a:p>
            <a:r>
              <a:rPr lang="en-GB" dirty="0" smtClean="0"/>
              <a:t>Whilst JESIP</a:t>
            </a:r>
            <a:r>
              <a:rPr lang="en-GB" baseline="0" dirty="0" smtClean="0"/>
              <a:t> has services training their priority commanders, operational staff from joining through their promotional journey to commander need to understand the importance of and principles of interoperability.</a:t>
            </a:r>
          </a:p>
          <a:p>
            <a:r>
              <a:rPr lang="en-GB" baseline="0" dirty="0" smtClean="0"/>
              <a:t>The future challenge for services will be to look again at how operational staff are trained and consider new joint training opportunities with other emergency services so that joint working becomes second nature - business as usual. Could new recruit training have combined modules?</a:t>
            </a:r>
            <a:endParaRPr lang="en-GB" dirty="0"/>
          </a:p>
        </p:txBody>
      </p:sp>
      <p:sp>
        <p:nvSpPr>
          <p:cNvPr id="4" name="Slide Number Placeholder 3"/>
          <p:cNvSpPr>
            <a:spLocks noGrp="1"/>
          </p:cNvSpPr>
          <p:nvPr>
            <p:ph type="sldNum" sz="quarter" idx="10"/>
          </p:nvPr>
        </p:nvSpPr>
        <p:spPr/>
        <p:txBody>
          <a:bodyPr/>
          <a:lstStyle/>
          <a:p>
            <a:fld id="{24D4380F-8445-40E7-A8F1-579113C30A26}" type="slidenum">
              <a:rPr lang="en-GB" smtClean="0"/>
              <a:pPr/>
              <a:t>55</a:t>
            </a:fld>
            <a:endParaRPr lang="en-GB"/>
          </a:p>
        </p:txBody>
      </p:sp>
    </p:spTree>
    <p:extLst>
      <p:ext uri="{BB962C8B-B14F-4D97-AF65-F5344CB8AC3E}">
        <p14:creationId xmlns:p14="http://schemas.microsoft.com/office/powerpoint/2010/main" val="290761839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GB" altLang="en-US" smtClean="0"/>
              <a:t>Latest JESIP training figures update.</a:t>
            </a:r>
          </a:p>
          <a:p>
            <a:pPr>
              <a:spcBef>
                <a:spcPct val="0"/>
              </a:spcBef>
            </a:pPr>
            <a:endParaRPr lang="en-GB" altLang="en-US" smtClean="0"/>
          </a:p>
          <a:p>
            <a:pPr>
              <a:spcBef>
                <a:spcPct val="0"/>
              </a:spcBef>
            </a:pPr>
            <a:r>
              <a:rPr lang="en-GB" altLang="en-US" smtClean="0"/>
              <a:t>Most significant development since last conference is control room staff (78% of total training requirement due by end March).</a:t>
            </a:r>
          </a:p>
          <a:p>
            <a:pPr>
              <a:spcBef>
                <a:spcPct val="0"/>
              </a:spcBef>
            </a:pPr>
            <a:endParaRPr lang="en-GB" altLang="en-US" smtClean="0"/>
          </a:p>
          <a:p>
            <a:pPr>
              <a:spcBef>
                <a:spcPct val="0"/>
              </a:spcBef>
            </a:pPr>
            <a:endParaRPr lang="en-GB" altLang="en-US" smtClean="0"/>
          </a:p>
        </p:txBody>
      </p:sp>
      <p:sp>
        <p:nvSpPr>
          <p:cNvPr id="41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fontAlgn="base">
              <a:spcBef>
                <a:spcPct val="0"/>
              </a:spcBef>
              <a:spcAft>
                <a:spcPct val="0"/>
              </a:spcAft>
            </a:pPr>
            <a:fld id="{5FA7D7F7-7CDD-4214-94A0-050BE5CA9C62}" type="slidenum">
              <a:rPr lang="en-US" altLang="en-US"/>
              <a:pPr fontAlgn="base">
                <a:spcBef>
                  <a:spcPct val="0"/>
                </a:spcBef>
                <a:spcAft>
                  <a:spcPct val="0"/>
                </a:spcAft>
              </a:pPr>
              <a:t>56</a:t>
            </a:fld>
            <a:endParaRPr lang="en-US"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65</a:t>
            </a:fld>
            <a:endParaRPr lang="en-GB">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74</a:t>
            </a:fld>
            <a:endParaRPr lang="en-GB">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E440D07B-9573-453E-8E19-75423ECD7C67}" type="slidenum">
              <a:rPr lang="en-GB" smtClean="0"/>
              <a:t>3</a:t>
            </a:fld>
            <a:endParaRPr lang="en-GB"/>
          </a:p>
        </p:txBody>
      </p:sp>
    </p:spTree>
    <p:extLst>
      <p:ext uri="{BB962C8B-B14F-4D97-AF65-F5344CB8AC3E}">
        <p14:creationId xmlns:p14="http://schemas.microsoft.com/office/powerpoint/2010/main" val="23085978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F92995A-5FFD-4484-9AA0-6E209DFD0BDC}" type="slidenum">
              <a:rPr lang="en-GB" smtClean="0"/>
              <a:pPr/>
              <a:t>4</a:t>
            </a:fld>
            <a:endParaRPr lang="en-GB" dirty="0"/>
          </a:p>
        </p:txBody>
      </p:sp>
    </p:spTree>
    <p:extLst>
      <p:ext uri="{BB962C8B-B14F-4D97-AF65-F5344CB8AC3E}">
        <p14:creationId xmlns:p14="http://schemas.microsoft.com/office/powerpoint/2010/main" val="384495113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715568B4-BB1E-46D5-B061-DC81340F9316}" type="slidenum">
              <a:rPr lang="en-GB" smtClean="0"/>
              <a:pPr>
                <a:defRPr/>
              </a:pPr>
              <a:t>5</a:t>
            </a:fld>
            <a:endParaRPr lang="en-GB" dirty="0"/>
          </a:p>
        </p:txBody>
      </p:sp>
    </p:spTree>
    <p:extLst>
      <p:ext uri="{BB962C8B-B14F-4D97-AF65-F5344CB8AC3E}">
        <p14:creationId xmlns:p14="http://schemas.microsoft.com/office/powerpoint/2010/main" val="848261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We have come a long way, but we are at a potentially dangerous junction and need to ensure complacency doesn't creep in!</a:t>
            </a:r>
          </a:p>
          <a:p>
            <a:endParaRPr lang="en-US" dirty="0" smtClean="0"/>
          </a:p>
          <a:p>
            <a:r>
              <a:rPr lang="en-US" dirty="0" smtClean="0"/>
              <a:t>The effort put into the training was immense and it has helped better position the services to respond to incidents, however without</a:t>
            </a:r>
            <a:r>
              <a:rPr lang="en-US" baseline="0" dirty="0" smtClean="0"/>
              <a:t> refresher training people will forget it!</a:t>
            </a:r>
            <a:endParaRPr lang="en-US" dirty="0"/>
          </a:p>
        </p:txBody>
      </p:sp>
      <p:sp>
        <p:nvSpPr>
          <p:cNvPr id="4" name="Slide Number Placeholder 3"/>
          <p:cNvSpPr>
            <a:spLocks noGrp="1"/>
          </p:cNvSpPr>
          <p:nvPr>
            <p:ph type="sldNum" sz="quarter" idx="10"/>
          </p:nvPr>
        </p:nvSpPr>
        <p:spPr/>
        <p:txBody>
          <a:bodyPr/>
          <a:lstStyle/>
          <a:p>
            <a:fld id="{E440D07B-9573-453E-8E19-75423ECD7C67}" type="slidenum">
              <a:rPr lang="en-GB" smtClean="0"/>
              <a:t>10</a:t>
            </a:fld>
            <a:endParaRPr lang="en-GB"/>
          </a:p>
        </p:txBody>
      </p:sp>
    </p:spTree>
    <p:extLst>
      <p:ext uri="{BB962C8B-B14F-4D97-AF65-F5344CB8AC3E}">
        <p14:creationId xmlns:p14="http://schemas.microsoft.com/office/powerpoint/2010/main" val="23085978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3000" y="685800"/>
            <a:ext cx="4572000" cy="3429000"/>
          </a:xfrm>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777756A3-C403-4E4F-B59A-B85B6D97CA5C}" type="slidenum">
              <a:rPr lang="en-GB" smtClean="0">
                <a:solidFill>
                  <a:prstClr val="black"/>
                </a:solidFill>
              </a:rPr>
              <a:pPr/>
              <a:t>14</a:t>
            </a:fld>
            <a:endParaRPr lang="en-GB" dirty="0">
              <a:solidFill>
                <a:prstClr val="black"/>
              </a:solidFill>
            </a:endParaRPr>
          </a:p>
        </p:txBody>
      </p:sp>
    </p:spTree>
    <p:extLst>
      <p:ext uri="{BB962C8B-B14F-4D97-AF65-F5344CB8AC3E}">
        <p14:creationId xmlns:p14="http://schemas.microsoft.com/office/powerpoint/2010/main" val="9626732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JESIP not about interchangeable</a:t>
            </a:r>
            <a:r>
              <a:rPr lang="en-GB" baseline="0" dirty="0" smtClean="0"/>
              <a:t> services</a:t>
            </a:r>
          </a:p>
          <a:p>
            <a:r>
              <a:rPr lang="en-GB" baseline="0" dirty="0" smtClean="0"/>
              <a:t>Recognise differences and be aware of them to work better together.</a:t>
            </a:r>
            <a:endParaRPr lang="en-GB" dirty="0" smtClean="0"/>
          </a:p>
          <a:p>
            <a:r>
              <a:rPr lang="en-GB" dirty="0" smtClean="0"/>
              <a:t>Interoperability needs to become business as usual and principles could be applied locally as well as nationally.</a:t>
            </a:r>
          </a:p>
          <a:p>
            <a:endParaRPr lang="en-GB" dirty="0" smtClean="0"/>
          </a:p>
        </p:txBody>
      </p:sp>
      <p:sp>
        <p:nvSpPr>
          <p:cNvPr id="4" name="Slide Number Placeholder 3"/>
          <p:cNvSpPr>
            <a:spLocks noGrp="1"/>
          </p:cNvSpPr>
          <p:nvPr>
            <p:ph type="sldNum" sz="quarter" idx="10"/>
          </p:nvPr>
        </p:nvSpPr>
        <p:spPr/>
        <p:txBody>
          <a:bodyPr/>
          <a:lstStyle/>
          <a:p>
            <a:fld id="{3EAFD7C2-CA8E-4E5E-B43B-EB6F39EBFA76}"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384709485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02EBFB2D-C4A5-4F5A-8C65-999FD92E5202}" type="slidenum">
              <a:rPr lang="en-GB" smtClean="0"/>
              <a:t>18</a:t>
            </a:fld>
            <a:endParaRPr lang="en-GB" dirty="0"/>
          </a:p>
        </p:txBody>
      </p:sp>
    </p:spTree>
    <p:extLst>
      <p:ext uri="{BB962C8B-B14F-4D97-AF65-F5344CB8AC3E}">
        <p14:creationId xmlns:p14="http://schemas.microsoft.com/office/powerpoint/2010/main" val="378238662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43B8D1F0-A31C-453B-8B17-73924BA63C9F}" type="slidenum">
              <a:rPr lang="en-GB" smtClean="0"/>
              <a:t>29</a:t>
            </a:fld>
            <a:endParaRPr lang="en-GB"/>
          </a:p>
        </p:txBody>
      </p:sp>
    </p:spTree>
    <p:extLst>
      <p:ext uri="{BB962C8B-B14F-4D97-AF65-F5344CB8AC3E}">
        <p14:creationId xmlns:p14="http://schemas.microsoft.com/office/powerpoint/2010/main" val="329440096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p:txBody>
          <a:bodyPr/>
          <a:lstStyle/>
          <a:p>
            <a:fld id="{F4BD4185-F4CC-4D4B-8FAC-9C3B1075E455}" type="datetimeFigureOut">
              <a:rPr lang="en-GB" smtClean="0"/>
              <a:t>27/03/2017</a:t>
            </a:fld>
            <a:endParaRPr lang="en-GB"/>
          </a:p>
        </p:txBody>
      </p:sp>
      <p:sp>
        <p:nvSpPr>
          <p:cNvPr id="10" name="Footer Placeholder 9"/>
          <p:cNvSpPr>
            <a:spLocks noGrp="1"/>
          </p:cNvSpPr>
          <p:nvPr>
            <p:ph type="ftr" sz="quarter" idx="11"/>
          </p:nvPr>
        </p:nvSpPr>
        <p:spPr/>
        <p:txBody>
          <a:bodyPr/>
          <a:lstStyle/>
          <a:p>
            <a:endParaRPr lang="en-GB"/>
          </a:p>
        </p:txBody>
      </p:sp>
      <p:sp>
        <p:nvSpPr>
          <p:cNvPr id="11" name="Slide Number Placeholder 10"/>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546182651"/>
      </p:ext>
    </p:extLst>
  </p:cSld>
  <p:clrMapOvr>
    <a:masterClrMapping/>
  </p:clrMapOvr>
  <p:transition spd="slow">
    <p:cove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a:xfrm>
            <a:off x="6588224" y="6309320"/>
            <a:ext cx="2160240" cy="365125"/>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3643712956"/>
      </p:ext>
    </p:extLst>
  </p:cSld>
  <p:clrMapOvr>
    <a:masterClrMapping/>
  </p:clrMapOvr>
  <p:transition spd="slow">
    <p:cove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a:xfrm>
            <a:off x="6660232" y="6309320"/>
            <a:ext cx="2088232" cy="365125"/>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1880574666"/>
      </p:ext>
    </p:extLst>
  </p:cSld>
  <p:clrMapOvr>
    <a:masterClrMapping/>
  </p:clrMapOvr>
  <p:transition spd="slow">
    <p:cover/>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89856" y="3886200"/>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517223925"/>
      </p:ext>
    </p:extLst>
  </p:cSld>
  <p:clrMapOvr>
    <a:masterClrMapping/>
  </p:clrMapOvr>
  <p:transition spd="slow">
    <p:cove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958228828"/>
      </p:ext>
    </p:extLst>
  </p:cSld>
  <p:clrMapOvr>
    <a:masterClrMapping/>
  </p:clrMapOvr>
  <p:transition spd="slow">
    <p:cover/>
  </p:transition>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292202979"/>
      </p:ext>
    </p:extLst>
  </p:cSld>
  <p:clrMapOvr>
    <a:masterClrMapping/>
  </p:clrMapOvr>
  <p:transition spd="slow">
    <p:cove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F4BD4185-F4CC-4D4B-8FAC-9C3B1075E455}"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848224399"/>
      </p:ext>
    </p:extLst>
  </p:cSld>
  <p:clrMapOvr>
    <a:masterClrMapping/>
  </p:clrMapOvr>
  <p:transition spd="slow">
    <p:cove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F4BD4185-F4CC-4D4B-8FAC-9C3B1075E455}" type="datetimeFigureOut">
              <a:rPr lang="en-GB" smtClean="0"/>
              <a:t>27/03/2017</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1124857981"/>
      </p:ext>
    </p:extLst>
  </p:cSld>
  <p:clrMapOvr>
    <a:masterClrMapping/>
  </p:clrMapOvr>
  <p:transition spd="slow">
    <p:cove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F4BD4185-F4CC-4D4B-8FAC-9C3B1075E455}" type="datetimeFigureOut">
              <a:rPr lang="en-GB" smtClean="0"/>
              <a:t>27/03/2017</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1136515313"/>
      </p:ext>
    </p:extLst>
  </p:cSld>
  <p:clrMapOvr>
    <a:masterClrMapping/>
  </p:clrMapOvr>
  <p:transition spd="slow">
    <p:cove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4BD4185-F4CC-4D4B-8FAC-9C3B1075E455}" type="datetimeFigureOut">
              <a:rPr lang="en-GB" smtClean="0"/>
              <a:t>27/03/2017</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43604029"/>
      </p:ext>
    </p:extLst>
  </p:cSld>
  <p:clrMapOvr>
    <a:masterClrMapping/>
  </p:clrMapOvr>
  <p:transition spd="slow">
    <p:cove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4185-F4CC-4D4B-8FAC-9C3B1075E455}"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267802131"/>
      </p:ext>
    </p:extLst>
  </p:cSld>
  <p:clrMapOvr>
    <a:masterClrMapping/>
  </p:clrMapOvr>
  <p:transition spd="slow">
    <p:cove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a:xfrm>
            <a:off x="6732240" y="6309320"/>
            <a:ext cx="2016224" cy="365125"/>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3923928" y="6309321"/>
            <a:ext cx="1354832" cy="360040"/>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2831713594"/>
      </p:ext>
    </p:extLst>
  </p:cSld>
  <p:clrMapOvr>
    <a:masterClrMapping/>
  </p:clrMapOvr>
  <p:transition spd="slow">
    <p:cover/>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GB"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4BD4185-F4CC-4D4B-8FAC-9C3B1075E455}" type="datetimeFigureOut">
              <a:rPr lang="en-GB" smtClean="0"/>
              <a:t>27/03/2017</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1552371016"/>
      </p:ext>
    </p:extLst>
  </p:cSld>
  <p:clrMapOvr>
    <a:masterClrMapping/>
  </p:clrMapOvr>
  <p:transition spd="slow">
    <p:cove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1909896786"/>
      </p:ext>
    </p:extLst>
  </p:cSld>
  <p:clrMapOvr>
    <a:masterClrMapping/>
  </p:clrMapOvr>
  <p:transition spd="slow">
    <p:cove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1669644909"/>
      </p:ext>
    </p:extLst>
  </p:cSld>
  <p:clrMapOvr>
    <a:masterClrMapping/>
  </p:clrMapOvr>
  <p:transition spd="slow">
    <p:cover/>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04056" y="267905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555576" y="4628728"/>
            <a:ext cx="6400800"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Tree>
    <p:extLst>
      <p:ext uri="{BB962C8B-B14F-4D97-AF65-F5344CB8AC3E}">
        <p14:creationId xmlns:p14="http://schemas.microsoft.com/office/powerpoint/2010/main" val="783718042"/>
      </p:ext>
    </p:extLst>
  </p:cSld>
  <p:clrMapOvr>
    <a:masterClrMapping/>
  </p:clrMapOvr>
  <p:transition spd="slow">
    <p:push dir="u"/>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27/03/2017</a:t>
            </a:fld>
            <a:endParaRPr lang="en-GB"/>
          </a:p>
        </p:txBody>
      </p:sp>
      <p:sp>
        <p:nvSpPr>
          <p:cNvPr id="4" name="Footer Placeholder 3"/>
          <p:cNvSpPr>
            <a:spLocks noGrp="1"/>
          </p:cNvSpPr>
          <p:nvPr>
            <p:ph type="ftr" sz="quarter" idx="11"/>
          </p:nvPr>
        </p:nvSpPr>
        <p:spPr>
          <a:xfrm>
            <a:off x="3347864" y="6356350"/>
            <a:ext cx="2895600" cy="365125"/>
          </a:xfrm>
          <a:prstGeom prst="rect">
            <a:avLst/>
          </a:prstGeom>
        </p:spPr>
        <p:txBody>
          <a:bodyPr/>
          <a:lstStyle/>
          <a:p>
            <a:endParaRPr lang="en-GB"/>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a:p>
        </p:txBody>
      </p:sp>
    </p:spTree>
    <p:extLst>
      <p:ext uri="{BB962C8B-B14F-4D97-AF65-F5344CB8AC3E}">
        <p14:creationId xmlns:p14="http://schemas.microsoft.com/office/powerpoint/2010/main" val="330143726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a:xfrm>
            <a:off x="854224" y="6356350"/>
            <a:ext cx="2133600" cy="365125"/>
          </a:xfrm>
          <a:prstGeom prst="rect">
            <a:avLst/>
          </a:prstGeom>
        </p:spPr>
        <p:txBody>
          <a:bodyPr/>
          <a:lstStyle/>
          <a:p>
            <a:fld id="{CD98C11B-6ABB-4199-B36D-1AF2B9DFFB32}" type="datetimeFigureOut">
              <a:rPr lang="en-GB" smtClean="0"/>
              <a:t>27/03/2017</a:t>
            </a:fld>
            <a:endParaRPr lang="en-GB"/>
          </a:p>
        </p:txBody>
      </p:sp>
      <p:sp>
        <p:nvSpPr>
          <p:cNvPr id="5" name="Footer Placeholder 4"/>
          <p:cNvSpPr>
            <a:spLocks noGrp="1"/>
          </p:cNvSpPr>
          <p:nvPr>
            <p:ph type="ftr" sz="quarter" idx="11"/>
          </p:nvPr>
        </p:nvSpPr>
        <p:spPr>
          <a:xfrm>
            <a:off x="3347864" y="6356350"/>
            <a:ext cx="2895600" cy="365125"/>
          </a:xfrm>
          <a:prstGeom prst="rect">
            <a:avLst/>
          </a:prstGeom>
        </p:spPr>
        <p:txBody>
          <a:bodyPr/>
          <a:lstStyle/>
          <a:p>
            <a:endParaRPr lang="en-GB"/>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3BBA1339-6134-45A9-836A-5DA0D689D077}" type="slidenum">
              <a:rPr lang="en-GB" smtClean="0"/>
              <a:t>‹#›</a:t>
            </a:fld>
            <a:endParaRPr lang="en-GB"/>
          </a:p>
        </p:txBody>
      </p:sp>
    </p:spTree>
    <p:extLst>
      <p:ext uri="{BB962C8B-B14F-4D97-AF65-F5344CB8AC3E}">
        <p14:creationId xmlns:p14="http://schemas.microsoft.com/office/powerpoint/2010/main" val="21654195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683568" y="6376243"/>
            <a:ext cx="1152128" cy="365125"/>
          </a:xfrm>
        </p:spPr>
        <p:txBody>
          <a:bodyPr/>
          <a:lstStyle>
            <a:lvl1pPr>
              <a:defRPr/>
            </a:lvl1pPr>
          </a:lstStyle>
          <a:p>
            <a:fld id="{F4BD4185-F4CC-4D4B-8FAC-9C3B1075E455}" type="datetimeFigureOut">
              <a:rPr lang="en-GB" smtClean="0"/>
              <a:t>27/03/2017</a:t>
            </a:fld>
            <a:endParaRPr lang="en-GB"/>
          </a:p>
        </p:txBody>
      </p:sp>
      <p:sp>
        <p:nvSpPr>
          <p:cNvPr id="5" name="Footer Placeholder 4"/>
          <p:cNvSpPr>
            <a:spLocks noGrp="1"/>
          </p:cNvSpPr>
          <p:nvPr>
            <p:ph type="ftr" sz="quarter" idx="11"/>
          </p:nvPr>
        </p:nvSpPr>
        <p:spPr>
          <a:xfrm>
            <a:off x="6876256" y="6376243"/>
            <a:ext cx="2016224" cy="365125"/>
          </a:xfrm>
          <a:prstGeom prst="rect">
            <a:avLst/>
          </a:prstGeom>
        </p:spPr>
        <p:txBody>
          <a:bodyPr/>
          <a:lstStyle>
            <a:lvl1pPr>
              <a:defRPr/>
            </a:lvl1pPr>
          </a:lstStyle>
          <a:p>
            <a:endParaRPr lang="en-GB"/>
          </a:p>
        </p:txBody>
      </p:sp>
      <p:sp>
        <p:nvSpPr>
          <p:cNvPr id="6" name="Slide Number Placeholder 5"/>
          <p:cNvSpPr>
            <a:spLocks noGrp="1"/>
          </p:cNvSpPr>
          <p:nvPr>
            <p:ph type="sldNum" sz="quarter" idx="12"/>
          </p:nvPr>
        </p:nvSpPr>
        <p:spPr>
          <a:xfrm>
            <a:off x="4283968" y="6376243"/>
            <a:ext cx="1138808" cy="365125"/>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3904201974"/>
      </p:ext>
    </p:extLst>
  </p:cSld>
  <p:clrMapOvr>
    <a:masterClrMapping/>
  </p:clrMapOvr>
  <p:transition spd="slow">
    <p:cove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8" name="Title 7"/>
          <p:cNvSpPr>
            <a:spLocks noGrp="1"/>
          </p:cNvSpPr>
          <p:nvPr>
            <p:ph type="title"/>
          </p:nvPr>
        </p:nvSpPr>
        <p:spPr/>
        <p:txBody>
          <a:bodyPr/>
          <a:lstStyle/>
          <a:p>
            <a:r>
              <a:rPr lang="en-US" smtClean="0"/>
              <a:t>Click to edit Master title style</a:t>
            </a:r>
            <a:endParaRPr lang="en-GB"/>
          </a:p>
        </p:txBody>
      </p:sp>
      <p:sp>
        <p:nvSpPr>
          <p:cNvPr id="9" name="Date Placeholder 8"/>
          <p:cNvSpPr>
            <a:spLocks noGrp="1"/>
          </p:cNvSpPr>
          <p:nvPr>
            <p:ph type="dt" sz="half" idx="10"/>
          </p:nvPr>
        </p:nvSpPr>
        <p:spPr>
          <a:xfrm>
            <a:off x="611560" y="6376243"/>
            <a:ext cx="1152128" cy="365125"/>
          </a:xfrm>
        </p:spPr>
        <p:txBody>
          <a:bodyPr/>
          <a:lstStyle/>
          <a:p>
            <a:fld id="{F4BD4185-F4CC-4D4B-8FAC-9C3B1075E455}" type="datetimeFigureOut">
              <a:rPr lang="en-GB" smtClean="0"/>
              <a:t>27/03/2017</a:t>
            </a:fld>
            <a:endParaRPr lang="en-GB"/>
          </a:p>
        </p:txBody>
      </p:sp>
      <p:sp>
        <p:nvSpPr>
          <p:cNvPr id="10" name="Footer Placeholder 9"/>
          <p:cNvSpPr>
            <a:spLocks noGrp="1"/>
          </p:cNvSpPr>
          <p:nvPr>
            <p:ph type="ftr" sz="quarter" idx="11"/>
          </p:nvPr>
        </p:nvSpPr>
        <p:spPr>
          <a:xfrm>
            <a:off x="6588224" y="6376243"/>
            <a:ext cx="2160240" cy="365125"/>
          </a:xfrm>
          <a:prstGeom prst="rect">
            <a:avLst/>
          </a:prstGeom>
        </p:spPr>
        <p:txBody>
          <a:bodyPr/>
          <a:lstStyle/>
          <a:p>
            <a:endParaRPr lang="en-GB"/>
          </a:p>
        </p:txBody>
      </p:sp>
      <p:sp>
        <p:nvSpPr>
          <p:cNvPr id="11" name="Slide Number Placeholder 10"/>
          <p:cNvSpPr>
            <a:spLocks noGrp="1"/>
          </p:cNvSpPr>
          <p:nvPr>
            <p:ph type="sldNum" sz="quarter" idx="12"/>
          </p:nvPr>
        </p:nvSpPr>
        <p:spPr>
          <a:xfrm>
            <a:off x="3563888" y="6376243"/>
            <a:ext cx="2133600" cy="365125"/>
          </a:xfrm>
        </p:spPr>
        <p:txBody>
          <a:bodyPr/>
          <a:lstStyle/>
          <a:p>
            <a:fld id="{0B29629F-6FEE-4108-AB54-D4D84B9BF188}" type="slidenum">
              <a:rPr lang="en-GB" smtClean="0"/>
              <a:t>‹#›</a:t>
            </a:fld>
            <a:endParaRPr lang="en-GB"/>
          </a:p>
        </p:txBody>
      </p:sp>
    </p:spTree>
    <p:extLst>
      <p:ext uri="{BB962C8B-B14F-4D97-AF65-F5344CB8AC3E}">
        <p14:creationId xmlns:p14="http://schemas.microsoft.com/office/powerpoint/2010/main" val="3388918351"/>
      </p:ext>
    </p:extLst>
  </p:cSld>
  <p:clrMapOvr>
    <a:masterClrMapping/>
  </p:clrMapOvr>
  <p:transition spd="slow">
    <p:cover/>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a:xfrm>
            <a:off x="611560" y="6376243"/>
            <a:ext cx="1152128" cy="365125"/>
          </a:xfrm>
        </p:spPr>
        <p:txBody>
          <a:bodyPr/>
          <a:lstStyle>
            <a:lvl1pPr>
              <a:defRPr/>
            </a:lvl1pPr>
          </a:lstStyle>
          <a:p>
            <a:fld id="{F4BD4185-F4CC-4D4B-8FAC-9C3B1075E455}" type="datetimeFigureOut">
              <a:rPr lang="en-GB" smtClean="0"/>
              <a:t>27/03/2017</a:t>
            </a:fld>
            <a:endParaRPr lang="en-GB"/>
          </a:p>
        </p:txBody>
      </p:sp>
      <p:sp>
        <p:nvSpPr>
          <p:cNvPr id="8" name="Footer Placeholder 4"/>
          <p:cNvSpPr>
            <a:spLocks noGrp="1"/>
          </p:cNvSpPr>
          <p:nvPr>
            <p:ph type="ftr" sz="quarter" idx="11"/>
          </p:nvPr>
        </p:nvSpPr>
        <p:spPr>
          <a:xfrm>
            <a:off x="6732240" y="6378785"/>
            <a:ext cx="2016224" cy="360040"/>
          </a:xfrm>
          <a:prstGeom prst="rect">
            <a:avLst/>
          </a:prstGeom>
        </p:spPr>
        <p:txBody>
          <a:bodyPr/>
          <a:lstStyle>
            <a:lvl1pPr>
              <a:defRPr/>
            </a:lvl1pPr>
          </a:lstStyle>
          <a:p>
            <a:endParaRPr lang="en-GB"/>
          </a:p>
        </p:txBody>
      </p:sp>
      <p:sp>
        <p:nvSpPr>
          <p:cNvPr id="9" name="Slide Number Placeholder 5"/>
          <p:cNvSpPr>
            <a:spLocks noGrp="1"/>
          </p:cNvSpPr>
          <p:nvPr>
            <p:ph type="sldNum" sz="quarter" idx="12"/>
          </p:nvPr>
        </p:nvSpPr>
        <p:spPr>
          <a:xfrm>
            <a:off x="4211960" y="6376243"/>
            <a:ext cx="1138808" cy="365125"/>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2166721524"/>
      </p:ext>
    </p:extLst>
  </p:cSld>
  <p:clrMapOvr>
    <a:masterClrMapping/>
  </p:clrMapOvr>
  <p:transition spd="slow">
    <p:cove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a:xfrm>
            <a:off x="611560" y="6376243"/>
            <a:ext cx="1152128" cy="365125"/>
          </a:xfrm>
        </p:spPr>
        <p:txBody>
          <a:bodyPr/>
          <a:lstStyle>
            <a:lvl1pPr>
              <a:defRPr/>
            </a:lvl1pPr>
          </a:lstStyle>
          <a:p>
            <a:fld id="{F4BD4185-F4CC-4D4B-8FAC-9C3B1075E455}" type="datetimeFigureOut">
              <a:rPr lang="en-GB" smtClean="0"/>
              <a:t>27/03/2017</a:t>
            </a:fld>
            <a:endParaRPr lang="en-GB"/>
          </a:p>
        </p:txBody>
      </p:sp>
      <p:sp>
        <p:nvSpPr>
          <p:cNvPr id="4" name="Footer Placeholder 4"/>
          <p:cNvSpPr>
            <a:spLocks noGrp="1"/>
          </p:cNvSpPr>
          <p:nvPr>
            <p:ph type="ftr" sz="quarter" idx="11"/>
          </p:nvPr>
        </p:nvSpPr>
        <p:spPr>
          <a:xfrm>
            <a:off x="6732240" y="6376243"/>
            <a:ext cx="2016224" cy="365125"/>
          </a:xfrm>
          <a:prstGeom prst="rect">
            <a:avLst/>
          </a:prstGeom>
        </p:spPr>
        <p:txBody>
          <a:bodyPr/>
          <a:lstStyle>
            <a:lvl1pPr>
              <a:defRPr/>
            </a:lvl1pPr>
          </a:lstStyle>
          <a:p>
            <a:endParaRPr lang="en-GB"/>
          </a:p>
        </p:txBody>
      </p:sp>
      <p:sp>
        <p:nvSpPr>
          <p:cNvPr id="5" name="Slide Number Placeholder 5"/>
          <p:cNvSpPr>
            <a:spLocks noGrp="1"/>
          </p:cNvSpPr>
          <p:nvPr>
            <p:ph type="sldNum" sz="quarter" idx="12"/>
          </p:nvPr>
        </p:nvSpPr>
        <p:spPr>
          <a:xfrm>
            <a:off x="3505200" y="6376243"/>
            <a:ext cx="2133600" cy="365125"/>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2192949897"/>
      </p:ext>
    </p:extLst>
  </p:cSld>
  <p:clrMapOvr>
    <a:masterClrMapping/>
  </p:clrMapOvr>
  <p:transition spd="slow">
    <p:cove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a:xfrm>
            <a:off x="683568" y="6291318"/>
            <a:ext cx="1152128" cy="365125"/>
          </a:xfrm>
        </p:spPr>
        <p:txBody>
          <a:bodyPr/>
          <a:lstStyle>
            <a:lvl1pPr>
              <a:defRPr/>
            </a:lvl1pPr>
          </a:lstStyle>
          <a:p>
            <a:fld id="{F4BD4185-F4CC-4D4B-8FAC-9C3B1075E455}" type="datetimeFigureOut">
              <a:rPr lang="en-GB" smtClean="0"/>
              <a:t>27/03/2017</a:t>
            </a:fld>
            <a:endParaRPr lang="en-GB"/>
          </a:p>
        </p:txBody>
      </p:sp>
      <p:sp>
        <p:nvSpPr>
          <p:cNvPr id="3" name="Footer Placeholder 4"/>
          <p:cNvSpPr>
            <a:spLocks noGrp="1"/>
          </p:cNvSpPr>
          <p:nvPr>
            <p:ph type="ftr" sz="quarter" idx="11"/>
          </p:nvPr>
        </p:nvSpPr>
        <p:spPr>
          <a:xfrm>
            <a:off x="6876256" y="6291318"/>
            <a:ext cx="1872208" cy="365125"/>
          </a:xfrm>
          <a:prstGeom prst="rect">
            <a:avLst/>
          </a:prstGeom>
        </p:spPr>
        <p:txBody>
          <a:bodyPr/>
          <a:lstStyle>
            <a:lvl1pPr>
              <a:defRPr/>
            </a:lvl1pPr>
          </a:lstStyle>
          <a:p>
            <a:endParaRPr lang="en-GB"/>
          </a:p>
        </p:txBody>
      </p:sp>
      <p:sp>
        <p:nvSpPr>
          <p:cNvPr id="4" name="Slide Number Placeholder 5"/>
          <p:cNvSpPr>
            <a:spLocks noGrp="1"/>
          </p:cNvSpPr>
          <p:nvPr>
            <p:ph type="sldNum" sz="quarter" idx="12"/>
          </p:nvPr>
        </p:nvSpPr>
        <p:spPr>
          <a:xfrm>
            <a:off x="4283968" y="6291318"/>
            <a:ext cx="1138808" cy="365125"/>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2384519068"/>
      </p:ext>
    </p:extLst>
  </p:cSld>
  <p:clrMapOvr>
    <a:masterClrMapping/>
  </p:clrMapOvr>
  <p:transition spd="slow">
    <p:cove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11560" y="6376243"/>
            <a:ext cx="1152128" cy="365125"/>
          </a:xfrm>
        </p:spPr>
        <p:txBody>
          <a:bodyPr/>
          <a:lstStyle>
            <a:lvl1pPr>
              <a:defRPr/>
            </a:lvl1pPr>
          </a:lstStyle>
          <a:p>
            <a:fld id="{F4BD4185-F4CC-4D4B-8FAC-9C3B1075E455}" type="datetimeFigureOut">
              <a:rPr lang="en-GB" smtClean="0"/>
              <a:t>27/03/2017</a:t>
            </a:fld>
            <a:endParaRPr lang="en-GB"/>
          </a:p>
        </p:txBody>
      </p:sp>
      <p:sp>
        <p:nvSpPr>
          <p:cNvPr id="6" name="Footer Placeholder 4"/>
          <p:cNvSpPr>
            <a:spLocks noGrp="1"/>
          </p:cNvSpPr>
          <p:nvPr>
            <p:ph type="ftr" sz="quarter" idx="11"/>
          </p:nvPr>
        </p:nvSpPr>
        <p:spPr>
          <a:xfrm>
            <a:off x="6660232" y="6376243"/>
            <a:ext cx="2088232"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4211960" y="6376243"/>
            <a:ext cx="1138808" cy="365125"/>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358170333"/>
      </p:ext>
    </p:extLst>
  </p:cSld>
  <p:clrMapOvr>
    <a:masterClrMapping/>
  </p:clrMapOvr>
  <p:transition spd="slow">
    <p:cove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smtClean="0"/>
              <a:t>Click icon to add picture</a:t>
            </a:r>
            <a:endParaRPr lang="en-GB"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a:xfrm>
            <a:off x="611560" y="6376243"/>
            <a:ext cx="1152128" cy="365125"/>
          </a:xfrm>
        </p:spPr>
        <p:txBody>
          <a:bodyPr/>
          <a:lstStyle>
            <a:lvl1pPr>
              <a:defRPr/>
            </a:lvl1pPr>
          </a:lstStyle>
          <a:p>
            <a:fld id="{F4BD4185-F4CC-4D4B-8FAC-9C3B1075E455}" type="datetimeFigureOut">
              <a:rPr lang="en-GB" smtClean="0"/>
              <a:t>27/03/2017</a:t>
            </a:fld>
            <a:endParaRPr lang="en-GB"/>
          </a:p>
        </p:txBody>
      </p:sp>
      <p:sp>
        <p:nvSpPr>
          <p:cNvPr id="6" name="Footer Placeholder 4"/>
          <p:cNvSpPr>
            <a:spLocks noGrp="1"/>
          </p:cNvSpPr>
          <p:nvPr>
            <p:ph type="ftr" sz="quarter" idx="11"/>
          </p:nvPr>
        </p:nvSpPr>
        <p:spPr>
          <a:xfrm>
            <a:off x="6876256" y="6376243"/>
            <a:ext cx="1872208" cy="365125"/>
          </a:xfrm>
          <a:prstGeom prst="rect">
            <a:avLst/>
          </a:prstGeom>
        </p:spPr>
        <p:txBody>
          <a:bodyPr/>
          <a:lstStyle>
            <a:lvl1pPr>
              <a:defRPr/>
            </a:lvl1pPr>
          </a:lstStyle>
          <a:p>
            <a:endParaRPr lang="en-GB"/>
          </a:p>
        </p:txBody>
      </p:sp>
      <p:sp>
        <p:nvSpPr>
          <p:cNvPr id="7" name="Slide Number Placeholder 5"/>
          <p:cNvSpPr>
            <a:spLocks noGrp="1"/>
          </p:cNvSpPr>
          <p:nvPr>
            <p:ph type="sldNum" sz="quarter" idx="12"/>
          </p:nvPr>
        </p:nvSpPr>
        <p:spPr>
          <a:xfrm>
            <a:off x="4211960" y="6376243"/>
            <a:ext cx="1138808" cy="365125"/>
          </a:xfrm>
        </p:spPr>
        <p:txBody>
          <a:bodyPr/>
          <a:lstStyle>
            <a:lvl1pPr>
              <a:defRPr/>
            </a:lvl1pPr>
          </a:lstStyle>
          <a:p>
            <a:fld id="{0B29629F-6FEE-4108-AB54-D4D84B9BF188}" type="slidenum">
              <a:rPr lang="en-GB" smtClean="0"/>
              <a:t>‹#›</a:t>
            </a:fld>
            <a:endParaRPr lang="en-GB"/>
          </a:p>
        </p:txBody>
      </p:sp>
    </p:spTree>
    <p:extLst>
      <p:ext uri="{BB962C8B-B14F-4D97-AF65-F5344CB8AC3E}">
        <p14:creationId xmlns:p14="http://schemas.microsoft.com/office/powerpoint/2010/main" val="1280492085"/>
      </p:ext>
    </p:extLst>
  </p:cSld>
  <p:clrMapOvr>
    <a:masterClrMapping/>
  </p:clrMapOvr>
  <p:transition spd="slow">
    <p:cove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25.xml"/><Relationship Id="rId7" Type="http://schemas.microsoft.com/office/2007/relationships/hdphoto" Target="../media/hdphoto1.wdp"/><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image" Target="../media/image4.png"/><Relationship Id="rId5" Type="http://schemas.openxmlformats.org/officeDocument/2006/relationships/image" Target="../media/image3.jp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11188" y="274638"/>
            <a:ext cx="810895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611188" y="1600200"/>
            <a:ext cx="810895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dirty="0" smtClean="0"/>
          </a:p>
        </p:txBody>
      </p:sp>
      <p:sp>
        <p:nvSpPr>
          <p:cNvPr id="4" name="Date Placeholder 3"/>
          <p:cNvSpPr>
            <a:spLocks noGrp="1"/>
          </p:cNvSpPr>
          <p:nvPr>
            <p:ph type="dt" sz="half" idx="2"/>
          </p:nvPr>
        </p:nvSpPr>
        <p:spPr>
          <a:xfrm>
            <a:off x="611560" y="6273316"/>
            <a:ext cx="1152128" cy="365125"/>
          </a:xfrm>
          <a:prstGeom prst="rect">
            <a:avLst/>
          </a:prstGeom>
        </p:spPr>
        <p:txBody>
          <a:bodyPr vert="horz" lIns="91440" tIns="45720" rIns="91440" bIns="45720" rtlCol="0" anchor="ctr"/>
          <a:lstStyle>
            <a:lvl1pPr algn="l">
              <a:defRPr sz="1200" b="0" smtClean="0">
                <a:solidFill>
                  <a:schemeClr val="tx1">
                    <a:tint val="75000"/>
                  </a:schemeClr>
                </a:solidFill>
                <a:latin typeface="+mn-lt"/>
              </a:defRPr>
            </a:lvl1pPr>
          </a:lstStyle>
          <a:p>
            <a:fld id="{F4BD4185-F4CC-4D4B-8FAC-9C3B1075E455}" type="datetimeFigureOut">
              <a:rPr lang="en-GB" smtClean="0"/>
              <a:t>27/03/2017</a:t>
            </a:fld>
            <a:endParaRPr lang="en-GB"/>
          </a:p>
        </p:txBody>
      </p:sp>
      <p:sp>
        <p:nvSpPr>
          <p:cNvPr id="6" name="Slide Number Placeholder 5"/>
          <p:cNvSpPr>
            <a:spLocks noGrp="1"/>
          </p:cNvSpPr>
          <p:nvPr>
            <p:ph type="sldNum" sz="quarter" idx="4"/>
          </p:nvPr>
        </p:nvSpPr>
        <p:spPr>
          <a:xfrm>
            <a:off x="4211960" y="6273316"/>
            <a:ext cx="1138808" cy="365125"/>
          </a:xfrm>
          <a:prstGeom prst="rect">
            <a:avLst/>
          </a:prstGeom>
        </p:spPr>
        <p:txBody>
          <a:bodyPr vert="horz" lIns="91440" tIns="45720" rIns="91440" bIns="45720" rtlCol="0" anchor="ctr"/>
          <a:lstStyle>
            <a:lvl1pPr algn="ctr">
              <a:defRPr sz="1200" b="0" smtClean="0">
                <a:solidFill>
                  <a:schemeClr val="tx1">
                    <a:tint val="75000"/>
                  </a:schemeClr>
                </a:solidFill>
              </a:defRPr>
            </a:lvl1pPr>
          </a:lstStyle>
          <a:p>
            <a:fld id="{0B29629F-6FEE-4108-AB54-D4D84B9BF188}" type="slidenum">
              <a:rPr lang="en-GB" smtClean="0"/>
              <a:t>‹#›</a:t>
            </a:fld>
            <a:endParaRPr lang="en-GB"/>
          </a:p>
        </p:txBody>
      </p:sp>
      <p:pic>
        <p:nvPicPr>
          <p:cNvPr id="1031" name="Picture 6"/>
          <p:cNvPicPr>
            <a:picLocks noChangeAspect="1"/>
          </p:cNvPicPr>
          <p:nvPr/>
        </p:nvPicPr>
        <p:blipFill>
          <a:blip r:embed="rId13" cstate="print">
            <a:extLst>
              <a:ext uri="{28A0092B-C50C-407E-A947-70E740481C1C}">
                <a14:useLocalDpi xmlns:a14="http://schemas.microsoft.com/office/drawing/2010/main" val="0"/>
              </a:ext>
            </a:extLst>
          </a:blip>
          <a:srcRect r="75085"/>
          <a:stretch>
            <a:fillRect/>
          </a:stretch>
        </p:blipFill>
        <p:spPr bwMode="auto">
          <a:xfrm>
            <a:off x="8316913" y="-28575"/>
            <a:ext cx="806450" cy="865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GB" dirty="0">
              <a:solidFill>
                <a:prstClr val="black"/>
              </a:solidFill>
            </a:endParaRPr>
          </a:p>
        </p:txBody>
      </p:sp>
      <p:sp>
        <p:nvSpPr>
          <p:cNvPr id="12" name="Rectangle 11"/>
          <p:cNvSpPr/>
          <p:nvPr/>
        </p:nvSpPr>
        <p:spPr>
          <a:xfrm>
            <a:off x="0" y="0"/>
            <a:ext cx="467544" cy="6858000"/>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18900000" scaled="1"/>
            <a:tileRect/>
          </a:gradFill>
          <a:ln w="9525" cap="flat" cmpd="sng" algn="ctr">
            <a:noFill/>
            <a:prstDash val="solid"/>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txBody>
          <a:bodyPr anchor="ctr"/>
          <a:lstStyle/>
          <a:p>
            <a:pPr algn="ctr" eaLnBrk="1" fontAlgn="auto" hangingPunct="1">
              <a:spcBef>
                <a:spcPts val="0"/>
              </a:spcBef>
              <a:spcAft>
                <a:spcPts val="0"/>
              </a:spcAft>
              <a:defRPr/>
            </a:pPr>
            <a:endParaRPr lang="en-GB" b="0" kern="0" dirty="0">
              <a:solidFill>
                <a:prstClr val="black"/>
              </a:solidFill>
              <a:latin typeface="Calibri"/>
              <a:ea typeface="+mn-ea"/>
            </a:endParaRPr>
          </a:p>
        </p:txBody>
      </p:sp>
      <p:sp>
        <p:nvSpPr>
          <p:cNvPr id="13" name="Footer Placeholder 4"/>
          <p:cNvSpPr>
            <a:spLocks noGrp="1"/>
          </p:cNvSpPr>
          <p:nvPr>
            <p:ph type="ftr" sz="quarter" idx="3"/>
          </p:nvPr>
        </p:nvSpPr>
        <p:spPr>
          <a:xfrm>
            <a:off x="6660232" y="6239854"/>
            <a:ext cx="2088232" cy="432048"/>
          </a:xfrm>
          <a:prstGeom prst="rect">
            <a:avLst/>
          </a:prstGeom>
        </p:spPr>
        <p:txBody>
          <a:bodyPr vert="horz" lIns="91440" tIns="45720" rIns="91440" bIns="45720" rtlCol="0" anchor="ctr"/>
          <a:lstStyle>
            <a:lvl1pPr algn="r">
              <a:defRPr sz="1100" b="0">
                <a:solidFill>
                  <a:schemeClr val="tx1">
                    <a:tint val="75000"/>
                  </a:schemeClr>
                </a:solidFill>
              </a:defRPr>
            </a:lvl1pPr>
          </a:lstStyle>
          <a:p>
            <a:endParaRPr lang="en-GB"/>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slow">
    <p:cover/>
  </p:transition>
  <p:timing>
    <p:tnLst>
      <p:par>
        <p:cTn id="1" dur="indefinite" restart="never" nodeType="tmRoot"/>
      </p:par>
    </p:tnLst>
  </p:timing>
  <p:txStyles>
    <p:titleStyle>
      <a:lvl1pPr algn="ctr" rtl="0" eaLnBrk="1" fontAlgn="base" hangingPunct="1">
        <a:spcBef>
          <a:spcPct val="0"/>
        </a:spcBef>
        <a:spcAft>
          <a:spcPct val="0"/>
        </a:spcAft>
        <a:defRPr sz="4400" kern="1200">
          <a:solidFill>
            <a:schemeClr val="tx1"/>
          </a:solidFill>
          <a:latin typeface="+mj-lt"/>
          <a:ea typeface="+mj-ea"/>
          <a:cs typeface="+mj-cs"/>
        </a:defRPr>
      </a:lvl1pPr>
      <a:lvl2pPr algn="ctr" rtl="0" eaLnBrk="1" fontAlgn="base" hangingPunct="1">
        <a:spcBef>
          <a:spcPct val="0"/>
        </a:spcBef>
        <a:spcAft>
          <a:spcPct val="0"/>
        </a:spcAft>
        <a:defRPr sz="4400">
          <a:solidFill>
            <a:schemeClr val="tx1"/>
          </a:solidFill>
          <a:latin typeface="Calibri" pitchFamily="34" charset="0"/>
        </a:defRPr>
      </a:lvl2pPr>
      <a:lvl3pPr algn="ctr" rtl="0" eaLnBrk="1" fontAlgn="base" hangingPunct="1">
        <a:spcBef>
          <a:spcPct val="0"/>
        </a:spcBef>
        <a:spcAft>
          <a:spcPct val="0"/>
        </a:spcAft>
        <a:defRPr sz="4400">
          <a:solidFill>
            <a:schemeClr val="tx1"/>
          </a:solidFill>
          <a:latin typeface="Calibri" pitchFamily="34" charset="0"/>
        </a:defRPr>
      </a:lvl3pPr>
      <a:lvl4pPr algn="ctr" rtl="0" eaLnBrk="1" fontAlgn="base" hangingPunct="1">
        <a:spcBef>
          <a:spcPct val="0"/>
        </a:spcBef>
        <a:spcAft>
          <a:spcPct val="0"/>
        </a:spcAft>
        <a:defRPr sz="4400">
          <a:solidFill>
            <a:schemeClr val="tx1"/>
          </a:solidFill>
          <a:latin typeface="Calibri" pitchFamily="34" charset="0"/>
        </a:defRPr>
      </a:lvl4pPr>
      <a:lvl5pPr algn="ctr" rtl="0" eaLnBrk="1" fontAlgn="base" hangingPunct="1">
        <a:spcBef>
          <a:spcPct val="0"/>
        </a:spcBef>
        <a:spcAft>
          <a:spcPct val="0"/>
        </a:spcAft>
        <a:defRPr sz="4400">
          <a:solidFill>
            <a:schemeClr val="tx1"/>
          </a:solidFill>
          <a:latin typeface="Calibri" pitchFamily="34"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mn-ea"/>
          <a:cs typeface="+mn-cs"/>
        </a:defRPr>
      </a:lvl4pPr>
      <a:lvl5pPr marL="1828800" marR="0" indent="0" algn="l" defTabSz="914400" rtl="0" eaLnBrk="1" fontAlgn="base" latinLnBrk="0" hangingPunct="1">
        <a:lnSpc>
          <a:spcPct val="100000"/>
        </a:lnSpc>
        <a:spcBef>
          <a:spcPct val="20000"/>
        </a:spcBef>
        <a:spcAft>
          <a:spcPct val="0"/>
        </a:spcAft>
        <a:buClrTx/>
        <a:buSzTx/>
        <a:buFont typeface="Arial" charset="0"/>
        <a:buNone/>
        <a:tabLst/>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1560" y="274638"/>
            <a:ext cx="8108464"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11560" y="1600200"/>
            <a:ext cx="8108464"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4BD4185-F4CC-4D4B-8FAC-9C3B1075E455}" type="datetimeFigureOut">
              <a:rPr lang="en-GB" smtClean="0"/>
              <a:t>27/03/2017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B29629F-6FEE-4108-AB54-D4D84B9BF188}" type="slidenum">
              <a:rPr lang="en-GB" smtClean="0"/>
              <a:t>‹#›</a:t>
            </a:fld>
            <a:endParaRPr lang="en-GB"/>
          </a:p>
        </p:txBody>
      </p:sp>
      <p:pic>
        <p:nvPicPr>
          <p:cNvPr id="7" name="Picture 6"/>
          <p:cNvPicPr>
            <a:picLocks noChangeAspect="1"/>
          </p:cNvPicPr>
          <p:nvPr/>
        </p:nvPicPr>
        <p:blipFill rotWithShape="1">
          <a:blip r:embed="rId13" cstate="print">
            <a:extLst>
              <a:ext uri="{28A0092B-C50C-407E-A947-70E740481C1C}">
                <a14:useLocalDpi xmlns:a14="http://schemas.microsoft.com/office/drawing/2010/main" val="0"/>
              </a:ext>
            </a:extLst>
          </a:blip>
          <a:srcRect r="75086"/>
          <a:stretch/>
        </p:blipFill>
        <p:spPr>
          <a:xfrm>
            <a:off x="8316416" y="-28922"/>
            <a:ext cx="807216" cy="865634"/>
          </a:xfrm>
          <a:prstGeom prst="rect">
            <a:avLst/>
          </a:prstGeom>
        </p:spPr>
      </p:pic>
      <p:pic>
        <p:nvPicPr>
          <p:cNvPr id="9" name="Picture 8"/>
          <p:cNvPicPr>
            <a:picLocks noChangeAspect="1"/>
          </p:cNvPicPr>
          <p:nvPr/>
        </p:nvPicPr>
        <p:blipFill rotWithShape="1">
          <a:blip r:embed="rId14">
            <a:duotone>
              <a:schemeClr val="accent3">
                <a:shade val="45000"/>
                <a:satMod val="135000"/>
              </a:schemeClr>
              <a:prstClr val="white"/>
            </a:duotone>
            <a:extLst>
              <a:ext uri="{28A0092B-C50C-407E-A947-70E740481C1C}">
                <a14:useLocalDpi xmlns:a14="http://schemas.microsoft.com/office/drawing/2010/main" val="0"/>
              </a:ext>
            </a:extLst>
          </a:blip>
          <a:srcRect l="49659" t="-1" b="17780"/>
          <a:stretch/>
        </p:blipFill>
        <p:spPr>
          <a:xfrm>
            <a:off x="474440" y="3861048"/>
            <a:ext cx="1826318" cy="2996952"/>
          </a:xfrm>
          <a:prstGeom prst="rect">
            <a:avLst/>
          </a:prstGeom>
          <a:scene3d>
            <a:camera prst="orthographicFront"/>
            <a:lightRig rig="threePt" dir="t"/>
          </a:scene3d>
          <a:sp3d prstMaterial="clear"/>
        </p:spPr>
      </p:pic>
      <p:sp>
        <p:nvSpPr>
          <p:cNvPr id="8" name="Rectangle 7"/>
          <p:cNvSpPr/>
          <p:nvPr/>
        </p:nvSpPr>
        <p:spPr>
          <a:xfrm>
            <a:off x="0" y="0"/>
            <a:ext cx="467544"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algn="ctr"/>
            <a:endParaRPr lang="en-GB" dirty="0">
              <a:solidFill>
                <a:prstClr val="black"/>
              </a:solidFill>
            </a:endParaRPr>
          </a:p>
        </p:txBody>
      </p:sp>
    </p:spTree>
    <p:extLst>
      <p:ext uri="{BB962C8B-B14F-4D97-AF65-F5344CB8AC3E}">
        <p14:creationId xmlns:p14="http://schemas.microsoft.com/office/powerpoint/2010/main" val="245625516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ransition spd="slow">
    <p:cover/>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2539239" y="1196752"/>
            <a:ext cx="4011168" cy="890016"/>
          </a:xfrm>
          <a:prstGeom prst="rect">
            <a:avLst/>
          </a:prstGeom>
        </p:spPr>
      </p:pic>
      <p:sp>
        <p:nvSpPr>
          <p:cNvPr id="2" name="Title Placeholder 1"/>
          <p:cNvSpPr>
            <a:spLocks noGrp="1"/>
          </p:cNvSpPr>
          <p:nvPr>
            <p:ph type="title"/>
          </p:nvPr>
        </p:nvSpPr>
        <p:spPr>
          <a:xfrm>
            <a:off x="827584" y="274638"/>
            <a:ext cx="7859216" cy="1143000"/>
          </a:xfrm>
          <a:prstGeom prst="rect">
            <a:avLst/>
          </a:prstGeom>
        </p:spPr>
        <p:txBody>
          <a:bodyPr vert="horz" lIns="91440" tIns="45720" rIns="91440" bIns="45720" rtlCol="0" anchor="ctr">
            <a:normAutofit/>
          </a:bodyPr>
          <a:lstStyle/>
          <a:p>
            <a:r>
              <a:rPr lang="en-US" smtClean="0"/>
              <a:t>Click to edit Master title style</a:t>
            </a:r>
            <a:endParaRPr lang="en-GB" dirty="0"/>
          </a:p>
        </p:txBody>
      </p:sp>
      <p:sp>
        <p:nvSpPr>
          <p:cNvPr id="3" name="Text Placeholder 2"/>
          <p:cNvSpPr>
            <a:spLocks noGrp="1"/>
          </p:cNvSpPr>
          <p:nvPr>
            <p:ph type="body" idx="1"/>
          </p:nvPr>
        </p:nvSpPr>
        <p:spPr>
          <a:xfrm>
            <a:off x="827584" y="1600200"/>
            <a:ext cx="7859216"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
        <p:nvSpPr>
          <p:cNvPr id="7" name="Rectangle 6"/>
          <p:cNvSpPr/>
          <p:nvPr/>
        </p:nvSpPr>
        <p:spPr>
          <a:xfrm>
            <a:off x="0" y="0"/>
            <a:ext cx="611560" cy="6858000"/>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lin ang="18900000" scaled="1"/>
            <a:tileRect/>
          </a:gradFill>
          <a:ln>
            <a:noFill/>
          </a:ln>
          <a:effectLst>
            <a:innerShdw blurRad="63500" dist="50800" dir="10800000">
              <a:prstClr val="black">
                <a:alpha val="50000"/>
              </a:prstClr>
            </a:innerShdw>
          </a:effectLst>
          <a:scene3d>
            <a:camera prst="orthographicFront">
              <a:rot lat="0" lon="0" rev="0"/>
            </a:camera>
            <a:lightRig rig="balanced" dir="t">
              <a:rot lat="0" lon="0" rev="8700000"/>
            </a:lightRig>
          </a:scene3d>
          <a:sp3d>
            <a:bevelT w="190500" h="38100"/>
          </a:sp3d>
        </p:spPr>
        <p:style>
          <a:lnRef idx="1">
            <a:schemeClr val="accent3"/>
          </a:lnRef>
          <a:fillRef idx="2">
            <a:schemeClr val="accent3"/>
          </a:fillRef>
          <a:effectRef idx="1">
            <a:schemeClr val="accent3"/>
          </a:effectRef>
          <a:fontRef idx="minor">
            <a:schemeClr val="dk1"/>
          </a:fontRef>
        </p:style>
        <p:txBody>
          <a:bodyPr rtlCol="0" anchor="ctr"/>
          <a:lstStyle/>
          <a:p>
            <a:pPr lvl="0" algn="ctr"/>
            <a:endParaRPr lang="en-GB">
              <a:solidFill>
                <a:prstClr val="black"/>
              </a:solidFill>
            </a:endParaRPr>
          </a:p>
        </p:txBody>
      </p:sp>
      <p:pic>
        <p:nvPicPr>
          <p:cNvPr id="9" name="Picture 8"/>
          <p:cNvPicPr>
            <a:picLocks noChangeAspect="1"/>
          </p:cNvPicPr>
          <p:nvPr/>
        </p:nvPicPr>
        <p:blipFill rotWithShape="1">
          <a:blip r:embed="rId6">
            <a:duotone>
              <a:schemeClr val="accent1">
                <a:shade val="45000"/>
                <a:satMod val="135000"/>
              </a:schemeClr>
              <a:prstClr val="white"/>
            </a:duotone>
            <a:extLst>
              <a:ext uri="{BEBA8EAE-BF5A-486C-A8C5-ECC9F3942E4B}">
                <a14:imgProps xmlns:a14="http://schemas.microsoft.com/office/drawing/2010/main">
                  <a14:imgLayer r:embed="rId7">
                    <a14:imgEffect>
                      <a14:artisticPastelsSmooth/>
                    </a14:imgEffect>
                  </a14:imgLayer>
                </a14:imgProps>
              </a:ext>
              <a:ext uri="{28A0092B-C50C-407E-A947-70E740481C1C}">
                <a14:useLocalDpi xmlns:a14="http://schemas.microsoft.com/office/drawing/2010/main" val="0"/>
              </a:ext>
            </a:extLst>
          </a:blip>
          <a:srcRect l="49503" r="1" b="49618"/>
          <a:stretch/>
        </p:blipFill>
        <p:spPr>
          <a:xfrm>
            <a:off x="615143" y="5013175"/>
            <a:ext cx="1831973" cy="1836429"/>
          </a:xfrm>
          <a:prstGeom prst="rect">
            <a:avLst/>
          </a:prstGeom>
          <a:scene3d>
            <a:camera prst="orthographicFront"/>
            <a:lightRig rig="threePt" dir="t"/>
          </a:scene3d>
          <a:sp3d prstMaterial="clear"/>
        </p:spPr>
      </p:pic>
    </p:spTree>
    <p:extLst>
      <p:ext uri="{BB962C8B-B14F-4D97-AF65-F5344CB8AC3E}">
        <p14:creationId xmlns:p14="http://schemas.microsoft.com/office/powerpoint/2010/main" val="1482085718"/>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Lst>
  <p:transition spd="slow">
    <p:push dir="u"/>
  </p:transition>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12.jpg"/><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1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g"/><Relationship Id="rId1" Type="http://schemas.openxmlformats.org/officeDocument/2006/relationships/slideLayout" Target="../slideLayouts/slideLayout13.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6.xml"/><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hyperlink" Target="mailto:contact@jesip.org.uk"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13.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8.xml"/><Relationship Id="rId1" Type="http://schemas.openxmlformats.org/officeDocument/2006/relationships/slideLayout" Target="../slideLayouts/slideLayout13.xml"/><Relationship Id="rId5" Type="http://schemas.openxmlformats.org/officeDocument/2006/relationships/image" Target="../media/image25.png"/><Relationship Id="rId4" Type="http://schemas.openxmlformats.org/officeDocument/2006/relationships/image" Target="../media/image24.png"/></Relationships>
</file>

<file path=ppt/slides/_rels/slide1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13.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2.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image" Target="../media/image29.gif"/><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15.xml"/></Relationships>
</file>

<file path=ppt/slides/_rels/slide37.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hyperlink" Target="mailto:contact@jesip.org.uk" TargetMode="Externa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39.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39.jpg"/><Relationship Id="rId3" Type="http://schemas.openxmlformats.org/officeDocument/2006/relationships/image" Target="../media/image34.jpeg"/><Relationship Id="rId7" Type="http://schemas.openxmlformats.org/officeDocument/2006/relationships/image" Target="../media/image38.jpg"/><Relationship Id="rId2" Type="http://schemas.openxmlformats.org/officeDocument/2006/relationships/image" Target="../media/image33.jpeg"/><Relationship Id="rId1" Type="http://schemas.openxmlformats.org/officeDocument/2006/relationships/slideLayout" Target="../slideLayouts/slideLayout2.xml"/><Relationship Id="rId6" Type="http://schemas.openxmlformats.org/officeDocument/2006/relationships/image" Target="../media/image37.jpg"/><Relationship Id="rId11" Type="http://schemas.openxmlformats.org/officeDocument/2006/relationships/image" Target="../media/image42.jpg"/><Relationship Id="rId5" Type="http://schemas.openxmlformats.org/officeDocument/2006/relationships/image" Target="../media/image36.jpg"/><Relationship Id="rId10" Type="http://schemas.openxmlformats.org/officeDocument/2006/relationships/image" Target="../media/image41.jpg"/><Relationship Id="rId4" Type="http://schemas.openxmlformats.org/officeDocument/2006/relationships/image" Target="../media/image35.jpeg"/><Relationship Id="rId9" Type="http://schemas.openxmlformats.org/officeDocument/2006/relationships/image" Target="../media/image40.jp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45.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6.xml.rels><?xml version="1.0" encoding="UTF-8" standalone="yes"?>
<Relationships xmlns="http://schemas.openxmlformats.org/package/2006/relationships"><Relationship Id="rId3" Type="http://schemas.openxmlformats.org/officeDocument/2006/relationships/image" Target="../media/image47.jpeg"/><Relationship Id="rId2" Type="http://schemas.openxmlformats.org/officeDocument/2006/relationships/image" Target="../media/image46.jpeg"/><Relationship Id="rId1" Type="http://schemas.openxmlformats.org/officeDocument/2006/relationships/slideLayout" Target="../slideLayouts/slideLayout2.xml"/><Relationship Id="rId6" Type="http://schemas.openxmlformats.org/officeDocument/2006/relationships/image" Target="../media/image50.jpeg"/><Relationship Id="rId5" Type="http://schemas.openxmlformats.org/officeDocument/2006/relationships/image" Target="../media/image49.jpeg"/><Relationship Id="rId4" Type="http://schemas.openxmlformats.org/officeDocument/2006/relationships/image" Target="../media/image48.jpeg"/></Relationships>
</file>

<file path=ppt/slides/_rels/slide47.xml.rels><?xml version="1.0" encoding="UTF-8" standalone="yes"?>
<Relationships xmlns="http://schemas.openxmlformats.org/package/2006/relationships"><Relationship Id="rId2" Type="http://schemas.openxmlformats.org/officeDocument/2006/relationships/image" Target="../media/image51.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image" Target="../media/image52.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54.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1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0.xml.rels><?xml version="1.0" encoding="UTF-8" standalone="yes"?>
<Relationships xmlns="http://schemas.openxmlformats.org/package/2006/relationships"><Relationship Id="rId3" Type="http://schemas.openxmlformats.org/officeDocument/2006/relationships/image" Target="../media/image56.jpg"/><Relationship Id="rId2" Type="http://schemas.openxmlformats.org/officeDocument/2006/relationships/image" Target="../media/image55.jpeg"/><Relationship Id="rId1" Type="http://schemas.openxmlformats.org/officeDocument/2006/relationships/slideLayout" Target="../slideLayouts/slideLayout13.xml"/><Relationship Id="rId4" Type="http://schemas.openxmlformats.org/officeDocument/2006/relationships/image" Target="../media/image57.jpeg"/></Relationships>
</file>

<file path=ppt/slides/_rels/slide51.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1.xml"/><Relationship Id="rId1" Type="http://schemas.openxmlformats.org/officeDocument/2006/relationships/slideLayout" Target="../slideLayouts/slideLayout23.xml"/><Relationship Id="rId5" Type="http://schemas.openxmlformats.org/officeDocument/2006/relationships/image" Target="../media/image22.jpeg"/><Relationship Id="rId4" Type="http://schemas.openxmlformats.org/officeDocument/2006/relationships/hyperlink" Target="mailto:contact@jesip.org.uk" TargetMode="Externa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5.xml.rels><?xml version="1.0" encoding="UTF-8" standalone="yes"?>
<Relationships xmlns="http://schemas.openxmlformats.org/package/2006/relationships"><Relationship Id="rId8" Type="http://schemas.openxmlformats.org/officeDocument/2006/relationships/image" Target="../media/image58.png"/><Relationship Id="rId13" Type="http://schemas.openxmlformats.org/officeDocument/2006/relationships/diagramColors" Target="../diagrams/colors5.xml"/><Relationship Id="rId3" Type="http://schemas.openxmlformats.org/officeDocument/2006/relationships/diagramData" Target="../diagrams/data4.xml"/><Relationship Id="rId7" Type="http://schemas.microsoft.com/office/2007/relationships/diagramDrawing" Target="../diagrams/drawing4.xml"/><Relationship Id="rId12" Type="http://schemas.openxmlformats.org/officeDocument/2006/relationships/diagramQuickStyle" Target="../diagrams/quickStyle5.xml"/><Relationship Id="rId2" Type="http://schemas.openxmlformats.org/officeDocument/2006/relationships/notesSlide" Target="../notesSlides/notesSlide12.xml"/><Relationship Id="rId1" Type="http://schemas.openxmlformats.org/officeDocument/2006/relationships/slideLayout" Target="../slideLayouts/slideLayout18.xml"/><Relationship Id="rId6" Type="http://schemas.openxmlformats.org/officeDocument/2006/relationships/diagramColors" Target="../diagrams/colors4.xml"/><Relationship Id="rId11" Type="http://schemas.openxmlformats.org/officeDocument/2006/relationships/diagramLayout" Target="../diagrams/layout5.xml"/><Relationship Id="rId5" Type="http://schemas.openxmlformats.org/officeDocument/2006/relationships/diagramQuickStyle" Target="../diagrams/quickStyle4.xml"/><Relationship Id="rId10" Type="http://schemas.openxmlformats.org/officeDocument/2006/relationships/diagramData" Target="../diagrams/data5.xml"/><Relationship Id="rId4" Type="http://schemas.openxmlformats.org/officeDocument/2006/relationships/diagramLayout" Target="../diagrams/layout4.xml"/><Relationship Id="rId9" Type="http://schemas.openxmlformats.org/officeDocument/2006/relationships/image" Target="../media/image59.png"/><Relationship Id="rId14" Type="http://schemas.microsoft.com/office/2007/relationships/diagramDrawing" Target="../diagrams/drawing5.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9.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5.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4.xml"/><Relationship Id="rId1" Type="http://schemas.openxmlformats.org/officeDocument/2006/relationships/slideLayout" Target="../slideLayouts/slideLayout23.xml"/><Relationship Id="rId4" Type="http://schemas.openxmlformats.org/officeDocument/2006/relationships/hyperlink" Target="mailto:contact@jesip.org.uk" TargetMode="Externa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13.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3.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2.xml.rels><?xml version="1.0" encoding="UTF-8" standalone="yes"?>
<Relationships xmlns="http://schemas.openxmlformats.org/package/2006/relationships"><Relationship Id="rId2" Type="http://schemas.openxmlformats.org/officeDocument/2006/relationships/hyperlink" Target="http://jesip.org.uk/airwave-test" TargetMode="External"/><Relationship Id="rId1" Type="http://schemas.openxmlformats.org/officeDocument/2006/relationships/slideLayout" Target="../slideLayouts/slideLayout13.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74.xml.rels><?xml version="1.0" encoding="UTF-8" standalone="yes"?>
<Relationships xmlns="http://schemas.openxmlformats.org/package/2006/relationships"><Relationship Id="rId3" Type="http://schemas.openxmlformats.org/officeDocument/2006/relationships/hyperlink" Target="http://www.jesip.org.uk/" TargetMode="External"/><Relationship Id="rId2" Type="http://schemas.openxmlformats.org/officeDocument/2006/relationships/notesSlide" Target="../notesSlides/notesSlide15.xml"/><Relationship Id="rId1" Type="http://schemas.openxmlformats.org/officeDocument/2006/relationships/slideLayout" Target="../slideLayouts/slideLayout23.xml"/><Relationship Id="rId4" Type="http://schemas.openxmlformats.org/officeDocument/2006/relationships/hyperlink" Target="mailto:contact@jesip.org.uk" TargetMode="Externa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3.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smtClean="0"/>
              <a:t>Training &amp; Delivery Workshop</a:t>
            </a:r>
            <a:endParaRPr lang="en-GB" dirty="0"/>
          </a:p>
        </p:txBody>
      </p:sp>
      <p:sp>
        <p:nvSpPr>
          <p:cNvPr id="5" name="Subtitle 4"/>
          <p:cNvSpPr>
            <a:spLocks noGrp="1"/>
          </p:cNvSpPr>
          <p:nvPr>
            <p:ph type="subTitle" idx="1"/>
          </p:nvPr>
        </p:nvSpPr>
        <p:spPr/>
        <p:txBody>
          <a:bodyPr>
            <a:normAutofit/>
          </a:bodyPr>
          <a:lstStyle/>
          <a:p>
            <a:r>
              <a:rPr lang="en-GB" dirty="0" smtClean="0"/>
              <a:t>JESIP Team</a:t>
            </a:r>
            <a:endParaRPr lang="en-GB" dirty="0"/>
          </a:p>
        </p:txBody>
      </p:sp>
    </p:spTree>
    <p:extLst>
      <p:ext uri="{BB962C8B-B14F-4D97-AF65-F5344CB8AC3E}">
        <p14:creationId xmlns:p14="http://schemas.microsoft.com/office/powerpoint/2010/main" val="15255255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a:t>
            </a:r>
            <a:r>
              <a:rPr lang="en-GB" dirty="0" smtClean="0"/>
              <a:t>..not just for Christmas</a:t>
            </a:r>
            <a:endParaRPr lang="en-US" dirty="0"/>
          </a:p>
        </p:txBody>
      </p:sp>
      <p:sp>
        <p:nvSpPr>
          <p:cNvPr id="3" name="Content Placeholder 2"/>
          <p:cNvSpPr>
            <a:spLocks noGrp="1"/>
          </p:cNvSpPr>
          <p:nvPr>
            <p:ph idx="1"/>
          </p:nvPr>
        </p:nvSpPr>
        <p:spPr>
          <a:xfrm>
            <a:off x="611560" y="1600201"/>
            <a:ext cx="8108464" cy="3196951"/>
          </a:xfrm>
        </p:spPr>
        <p:txBody>
          <a:bodyPr>
            <a:normAutofit/>
          </a:bodyPr>
          <a:lstStyle/>
          <a:p>
            <a:r>
              <a:rPr lang="en-US" dirty="0" smtClean="0"/>
              <a:t>JESIP isn’t done</a:t>
            </a:r>
          </a:p>
          <a:p>
            <a:endParaRPr lang="en-US" dirty="0" smtClean="0"/>
          </a:p>
          <a:p>
            <a:r>
              <a:rPr lang="en-US" dirty="0" smtClean="0"/>
              <a:t>Joint working, not JESIP?</a:t>
            </a:r>
          </a:p>
          <a:p>
            <a:endParaRPr lang="en-US" dirty="0"/>
          </a:p>
          <a:p>
            <a:r>
              <a:rPr lang="en-US" dirty="0" smtClean="0"/>
              <a:t>Single service/sector models still prevalent</a:t>
            </a:r>
          </a:p>
        </p:txBody>
      </p:sp>
      <p:sp>
        <p:nvSpPr>
          <p:cNvPr id="5" name="TextBox 4"/>
          <p:cNvSpPr txBox="1"/>
          <p:nvPr/>
        </p:nvSpPr>
        <p:spPr>
          <a:xfrm>
            <a:off x="3995936" y="5733256"/>
            <a:ext cx="1728192" cy="584776"/>
          </a:xfrm>
          <a:prstGeom prst="rect">
            <a:avLst/>
          </a:prstGeom>
          <a:noFill/>
        </p:spPr>
        <p:txBody>
          <a:bodyPr wrap="square" rtlCol="0">
            <a:spAutoFit/>
          </a:bodyPr>
          <a:lstStyle/>
          <a:p>
            <a:r>
              <a:rPr lang="en-US" sz="3200" b="1" dirty="0" smtClean="0"/>
              <a:t>PICTURE</a:t>
            </a:r>
            <a:endParaRPr lang="en-US" sz="3200" b="1" dirty="0"/>
          </a:p>
        </p:txBody>
      </p:sp>
      <p:sp>
        <p:nvSpPr>
          <p:cNvPr id="6" name="TextBox 5"/>
          <p:cNvSpPr txBox="1"/>
          <p:nvPr/>
        </p:nvSpPr>
        <p:spPr>
          <a:xfrm>
            <a:off x="1979712" y="5229200"/>
            <a:ext cx="1728192" cy="584776"/>
          </a:xfrm>
          <a:prstGeom prst="rect">
            <a:avLst/>
          </a:prstGeom>
          <a:noFill/>
        </p:spPr>
        <p:txBody>
          <a:bodyPr wrap="square" rtlCol="0">
            <a:spAutoFit/>
          </a:bodyPr>
          <a:lstStyle/>
          <a:p>
            <a:r>
              <a:rPr lang="en-US" sz="3200" b="1" dirty="0" smtClean="0"/>
              <a:t>SMEAC</a:t>
            </a:r>
            <a:endParaRPr lang="en-US" sz="3200" b="1" dirty="0"/>
          </a:p>
        </p:txBody>
      </p:sp>
      <p:sp>
        <p:nvSpPr>
          <p:cNvPr id="7" name="TextBox 6"/>
          <p:cNvSpPr txBox="1"/>
          <p:nvPr/>
        </p:nvSpPr>
        <p:spPr>
          <a:xfrm>
            <a:off x="5364088" y="5229200"/>
            <a:ext cx="1944216" cy="584776"/>
          </a:xfrm>
          <a:prstGeom prst="rect">
            <a:avLst/>
          </a:prstGeom>
          <a:noFill/>
        </p:spPr>
        <p:txBody>
          <a:bodyPr wrap="square" rtlCol="0">
            <a:spAutoFit/>
          </a:bodyPr>
          <a:lstStyle/>
          <a:p>
            <a:r>
              <a:rPr lang="en-US" sz="3200" b="1" dirty="0" smtClean="0"/>
              <a:t>CETHANE</a:t>
            </a:r>
            <a:endParaRPr lang="en-US" sz="3200" b="1" dirty="0"/>
          </a:p>
        </p:txBody>
      </p:sp>
      <p:sp>
        <p:nvSpPr>
          <p:cNvPr id="8" name="TextBox 7"/>
          <p:cNvSpPr txBox="1"/>
          <p:nvPr/>
        </p:nvSpPr>
        <p:spPr>
          <a:xfrm>
            <a:off x="1979712" y="6093296"/>
            <a:ext cx="1728192" cy="584776"/>
          </a:xfrm>
          <a:prstGeom prst="rect">
            <a:avLst/>
          </a:prstGeom>
          <a:noFill/>
        </p:spPr>
        <p:txBody>
          <a:bodyPr wrap="square" rtlCol="0">
            <a:spAutoFit/>
          </a:bodyPr>
          <a:lstStyle/>
          <a:p>
            <a:r>
              <a:rPr lang="en-US" sz="3200" b="1" dirty="0" smtClean="0"/>
              <a:t>M</a:t>
            </a:r>
            <a:endParaRPr lang="en-US" sz="3200" b="1" dirty="0"/>
          </a:p>
        </p:txBody>
      </p:sp>
      <p:sp>
        <p:nvSpPr>
          <p:cNvPr id="9" name="TextBox 8"/>
          <p:cNvSpPr txBox="1"/>
          <p:nvPr/>
        </p:nvSpPr>
        <p:spPr>
          <a:xfrm>
            <a:off x="683568" y="4581128"/>
            <a:ext cx="1728192" cy="584776"/>
          </a:xfrm>
          <a:prstGeom prst="rect">
            <a:avLst/>
          </a:prstGeom>
          <a:noFill/>
        </p:spPr>
        <p:txBody>
          <a:bodyPr wrap="square" rtlCol="0">
            <a:spAutoFit/>
          </a:bodyPr>
          <a:lstStyle/>
          <a:p>
            <a:r>
              <a:rPr lang="en-US" sz="3200" b="1" dirty="0" smtClean="0"/>
              <a:t>OTHERS</a:t>
            </a:r>
            <a:endParaRPr lang="en-US" sz="3200" b="1" dirty="0"/>
          </a:p>
        </p:txBody>
      </p:sp>
      <p:sp>
        <p:nvSpPr>
          <p:cNvPr id="10" name="TextBox 9"/>
          <p:cNvSpPr txBox="1"/>
          <p:nvPr/>
        </p:nvSpPr>
        <p:spPr>
          <a:xfrm>
            <a:off x="3419872" y="4725144"/>
            <a:ext cx="1728192" cy="584776"/>
          </a:xfrm>
          <a:prstGeom prst="rect">
            <a:avLst/>
          </a:prstGeom>
          <a:noFill/>
        </p:spPr>
        <p:txBody>
          <a:bodyPr wrap="square" rtlCol="0">
            <a:spAutoFit/>
          </a:bodyPr>
          <a:lstStyle/>
          <a:p>
            <a:r>
              <a:rPr lang="en-US" sz="3200" b="1" dirty="0" smtClean="0"/>
              <a:t>HAULEM</a:t>
            </a:r>
            <a:endParaRPr lang="en-US" sz="3200" b="1" dirty="0"/>
          </a:p>
        </p:txBody>
      </p:sp>
      <p:sp>
        <p:nvSpPr>
          <p:cNvPr id="11" name="TextBox 10"/>
          <p:cNvSpPr txBox="1"/>
          <p:nvPr/>
        </p:nvSpPr>
        <p:spPr>
          <a:xfrm>
            <a:off x="611560" y="6093296"/>
            <a:ext cx="1728192" cy="584776"/>
          </a:xfrm>
          <a:prstGeom prst="rect">
            <a:avLst/>
          </a:prstGeom>
          <a:noFill/>
        </p:spPr>
        <p:txBody>
          <a:bodyPr wrap="square" rtlCol="0">
            <a:spAutoFit/>
          </a:bodyPr>
          <a:lstStyle/>
          <a:p>
            <a:r>
              <a:rPr lang="en-US" sz="3200" b="1" dirty="0" smtClean="0"/>
              <a:t>UHALET</a:t>
            </a:r>
            <a:endParaRPr lang="en-US" sz="3200" b="1" dirty="0"/>
          </a:p>
        </p:txBody>
      </p:sp>
      <p:sp>
        <p:nvSpPr>
          <p:cNvPr id="12" name="TextBox 11"/>
          <p:cNvSpPr txBox="1"/>
          <p:nvPr/>
        </p:nvSpPr>
        <p:spPr>
          <a:xfrm>
            <a:off x="6876256" y="5805264"/>
            <a:ext cx="1152128" cy="584776"/>
          </a:xfrm>
          <a:prstGeom prst="rect">
            <a:avLst/>
          </a:prstGeom>
          <a:noFill/>
        </p:spPr>
        <p:txBody>
          <a:bodyPr wrap="square" rtlCol="0">
            <a:spAutoFit/>
          </a:bodyPr>
          <a:lstStyle/>
          <a:p>
            <a:r>
              <a:rPr lang="en-US" sz="3200" b="1" dirty="0" smtClean="0"/>
              <a:t>SBAR</a:t>
            </a:r>
            <a:endParaRPr lang="en-US" sz="3200" b="1" dirty="0"/>
          </a:p>
        </p:txBody>
      </p:sp>
      <p:sp>
        <p:nvSpPr>
          <p:cNvPr id="13" name="TextBox 12"/>
          <p:cNvSpPr txBox="1"/>
          <p:nvPr/>
        </p:nvSpPr>
        <p:spPr>
          <a:xfrm>
            <a:off x="6876256" y="4653136"/>
            <a:ext cx="2016224" cy="584776"/>
          </a:xfrm>
          <a:prstGeom prst="rect">
            <a:avLst/>
          </a:prstGeom>
          <a:noFill/>
        </p:spPr>
        <p:txBody>
          <a:bodyPr wrap="square" rtlCol="0">
            <a:spAutoFit/>
          </a:bodyPr>
          <a:lstStyle/>
          <a:p>
            <a:r>
              <a:rPr lang="en-US" sz="3200" b="1" dirty="0" smtClean="0"/>
              <a:t>SHATTERS</a:t>
            </a:r>
            <a:endParaRPr lang="en-US" sz="3200" b="1" dirty="0"/>
          </a:p>
        </p:txBody>
      </p:sp>
    </p:spTree>
    <p:extLst>
      <p:ext uri="{BB962C8B-B14F-4D97-AF65-F5344CB8AC3E}">
        <p14:creationId xmlns:p14="http://schemas.microsoft.com/office/powerpoint/2010/main" val="1384713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childTnLst>
                                </p:cTn>
                              </p:par>
                            </p:childTnLst>
                          </p:cTn>
                        </p:par>
                        <p:par>
                          <p:cTn id="17" fill="hold">
                            <p:stCondLst>
                              <p:cond delay="0"/>
                            </p:stCondLst>
                            <p:childTnLst>
                              <p:par>
                                <p:cTn id="18" presetID="1" presetClass="entr" presetSubtype="0" fill="hold" grpId="0" nodeType="afterEffect">
                                  <p:stCondLst>
                                    <p:cond delay="500"/>
                                  </p:stCondLst>
                                  <p:childTnLst>
                                    <p:set>
                                      <p:cBhvr>
                                        <p:cTn id="19" dur="1" fill="hold">
                                          <p:stCondLst>
                                            <p:cond delay="0"/>
                                          </p:stCondLst>
                                        </p:cTn>
                                        <p:tgtEl>
                                          <p:spTgt spid="6">
                                            <p:txEl>
                                              <p:pRg st="0" end="0"/>
                                            </p:txEl>
                                          </p:spTgt>
                                        </p:tgtEl>
                                        <p:attrNameLst>
                                          <p:attrName>style.visibility</p:attrName>
                                        </p:attrNameLst>
                                      </p:cBhvr>
                                      <p:to>
                                        <p:strVal val="visible"/>
                                      </p:to>
                                    </p:set>
                                  </p:childTnLst>
                                </p:cTn>
                              </p:par>
                            </p:childTnLst>
                          </p:cTn>
                        </p:par>
                        <p:par>
                          <p:cTn id="20" fill="hold">
                            <p:stCondLst>
                              <p:cond delay="500"/>
                            </p:stCondLst>
                            <p:childTnLst>
                              <p:par>
                                <p:cTn id="21" presetID="1" presetClass="entr" presetSubtype="0" fill="hold" grpId="0" nodeType="afterEffect">
                                  <p:stCondLst>
                                    <p:cond delay="500"/>
                                  </p:stCondLst>
                                  <p:childTnLst>
                                    <p:set>
                                      <p:cBhvr>
                                        <p:cTn id="22" dur="1" fill="hold">
                                          <p:stCondLst>
                                            <p:cond delay="0"/>
                                          </p:stCondLst>
                                        </p:cTn>
                                        <p:tgtEl>
                                          <p:spTgt spid="7">
                                            <p:txEl>
                                              <p:pRg st="0" end="0"/>
                                            </p:txEl>
                                          </p:spTgt>
                                        </p:tgtEl>
                                        <p:attrNameLst>
                                          <p:attrName>style.visibility</p:attrName>
                                        </p:attrNameLst>
                                      </p:cBhvr>
                                      <p:to>
                                        <p:strVal val="visible"/>
                                      </p:to>
                                    </p:set>
                                  </p:childTnLst>
                                </p:cTn>
                              </p:par>
                            </p:childTnLst>
                          </p:cTn>
                        </p:par>
                        <p:par>
                          <p:cTn id="23" fill="hold">
                            <p:stCondLst>
                              <p:cond delay="1000"/>
                            </p:stCondLst>
                            <p:childTnLst>
                              <p:par>
                                <p:cTn id="24" presetID="1" presetClass="entr" presetSubtype="0" fill="hold" grpId="0" nodeType="afterEffect">
                                  <p:stCondLst>
                                    <p:cond delay="500"/>
                                  </p:stCondLst>
                                  <p:childTnLst>
                                    <p:set>
                                      <p:cBhvr>
                                        <p:cTn id="25" dur="1" fill="hold">
                                          <p:stCondLst>
                                            <p:cond delay="0"/>
                                          </p:stCondLst>
                                        </p:cTn>
                                        <p:tgtEl>
                                          <p:spTgt spid="9">
                                            <p:txEl>
                                              <p:pRg st="0" end="0"/>
                                            </p:txEl>
                                          </p:spTgt>
                                        </p:tgtEl>
                                        <p:attrNameLst>
                                          <p:attrName>style.visibility</p:attrName>
                                        </p:attrNameLst>
                                      </p:cBhvr>
                                      <p:to>
                                        <p:strVal val="visible"/>
                                      </p:to>
                                    </p:set>
                                  </p:childTnLst>
                                </p:cTn>
                              </p:par>
                            </p:childTnLst>
                          </p:cTn>
                        </p:par>
                        <p:par>
                          <p:cTn id="26" fill="hold">
                            <p:stCondLst>
                              <p:cond delay="1500"/>
                            </p:stCondLst>
                            <p:childTnLst>
                              <p:par>
                                <p:cTn id="27" presetID="1" presetClass="entr" presetSubtype="0" fill="hold" grpId="0" nodeType="afterEffect">
                                  <p:stCondLst>
                                    <p:cond delay="500"/>
                                  </p:stCondLst>
                                  <p:childTnLst>
                                    <p:set>
                                      <p:cBhvr>
                                        <p:cTn id="28" dur="1" fill="hold">
                                          <p:stCondLst>
                                            <p:cond delay="0"/>
                                          </p:stCondLst>
                                        </p:cTn>
                                        <p:tgtEl>
                                          <p:spTgt spid="10">
                                            <p:txEl>
                                              <p:pRg st="0" end="0"/>
                                            </p:txEl>
                                          </p:spTgt>
                                        </p:tgtEl>
                                        <p:attrNameLst>
                                          <p:attrName>style.visibility</p:attrName>
                                        </p:attrNameLst>
                                      </p:cBhvr>
                                      <p:to>
                                        <p:strVal val="visible"/>
                                      </p:to>
                                    </p:set>
                                  </p:childTnLst>
                                </p:cTn>
                              </p:par>
                            </p:childTnLst>
                          </p:cTn>
                        </p:par>
                        <p:par>
                          <p:cTn id="29" fill="hold">
                            <p:stCondLst>
                              <p:cond delay="2000"/>
                            </p:stCondLst>
                            <p:childTnLst>
                              <p:par>
                                <p:cTn id="30" presetID="1" presetClass="entr" presetSubtype="0" fill="hold" grpId="0" nodeType="afterEffect">
                                  <p:stCondLst>
                                    <p:cond delay="500"/>
                                  </p:stCondLst>
                                  <p:childTnLst>
                                    <p:set>
                                      <p:cBhvr>
                                        <p:cTn id="31" dur="1" fill="hold">
                                          <p:stCondLst>
                                            <p:cond delay="0"/>
                                          </p:stCondLst>
                                        </p:cTn>
                                        <p:tgtEl>
                                          <p:spTgt spid="12">
                                            <p:txEl>
                                              <p:pRg st="0" end="0"/>
                                            </p:txEl>
                                          </p:spTgt>
                                        </p:tgtEl>
                                        <p:attrNameLst>
                                          <p:attrName>style.visibility</p:attrName>
                                        </p:attrNameLst>
                                      </p:cBhvr>
                                      <p:to>
                                        <p:strVal val="visible"/>
                                      </p:to>
                                    </p:set>
                                  </p:childTnLst>
                                </p:cTn>
                              </p:par>
                            </p:childTnLst>
                          </p:cTn>
                        </p:par>
                        <p:par>
                          <p:cTn id="32" fill="hold">
                            <p:stCondLst>
                              <p:cond delay="2500"/>
                            </p:stCondLst>
                            <p:childTnLst>
                              <p:par>
                                <p:cTn id="33" presetID="1" presetClass="entr" presetSubtype="0" fill="hold" grpId="0" nodeType="afterEffect">
                                  <p:stCondLst>
                                    <p:cond delay="500"/>
                                  </p:stCondLst>
                                  <p:childTnLst>
                                    <p:set>
                                      <p:cBhvr>
                                        <p:cTn id="34" dur="1" fill="hold">
                                          <p:stCondLst>
                                            <p:cond delay="0"/>
                                          </p:stCondLst>
                                        </p:cTn>
                                        <p:tgtEl>
                                          <p:spTgt spid="13">
                                            <p:txEl>
                                              <p:pRg st="0" end="0"/>
                                            </p:txEl>
                                          </p:spTgt>
                                        </p:tgtEl>
                                        <p:attrNameLst>
                                          <p:attrName>style.visibility</p:attrName>
                                        </p:attrNameLst>
                                      </p:cBhvr>
                                      <p:to>
                                        <p:strVal val="visible"/>
                                      </p:to>
                                    </p:set>
                                  </p:childTnLst>
                                </p:cTn>
                              </p:par>
                            </p:childTnLst>
                          </p:cTn>
                        </p:par>
                        <p:par>
                          <p:cTn id="35" fill="hold">
                            <p:stCondLst>
                              <p:cond delay="3000"/>
                            </p:stCondLst>
                            <p:childTnLst>
                              <p:par>
                                <p:cTn id="36" presetID="1" presetClass="entr" presetSubtype="0" fill="hold" grpId="0" nodeType="afterEffect">
                                  <p:stCondLst>
                                    <p:cond delay="500"/>
                                  </p:stCondLst>
                                  <p:childTnLst>
                                    <p:set>
                                      <p:cBhvr>
                                        <p:cTn id="37" dur="1" fill="hold">
                                          <p:stCondLst>
                                            <p:cond delay="0"/>
                                          </p:stCondLst>
                                        </p:cTn>
                                        <p:tgtEl>
                                          <p:spTgt spid="11">
                                            <p:txEl>
                                              <p:pRg st="0" end="0"/>
                                            </p:txEl>
                                          </p:spTgt>
                                        </p:tgtEl>
                                        <p:attrNameLst>
                                          <p:attrName>style.visibility</p:attrName>
                                        </p:attrNameLst>
                                      </p:cBhvr>
                                      <p:to>
                                        <p:strVal val="visible"/>
                                      </p:to>
                                    </p:set>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8">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build="p"/>
      <p:bldP spid="7" grpId="0" build="p"/>
      <p:bldP spid="8" grpId="0" build="p"/>
      <p:bldP spid="9" grpId="0" build="p"/>
      <p:bldP spid="10" grpId="0" build="p"/>
      <p:bldP spid="11" grpId="0" build="p"/>
      <p:bldP spid="12" grpId="0" build="p"/>
      <p:bldP spid="1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All are covered by</a:t>
            </a:r>
            <a:r>
              <a:rPr lang="mr-IN" dirty="0" smtClean="0"/>
              <a:t>…</a:t>
            </a:r>
            <a:r>
              <a:rPr lang="en-GB" dirty="0" smtClean="0"/>
              <a:t>..</a:t>
            </a:r>
            <a:endParaRPr lang="en-US" dirty="0"/>
          </a:p>
        </p:txBody>
      </p:sp>
      <p:pic>
        <p:nvPicPr>
          <p:cNvPr id="4" name="Content Placeholder 3" descr="Fig_3.jpg"/>
          <p:cNvPicPr>
            <a:picLocks noGrp="1" noChangeAspect="1"/>
          </p:cNvPicPr>
          <p:nvPr>
            <p:ph idx="1"/>
          </p:nvPr>
        </p:nvPicPr>
        <p:blipFill rotWithShape="1">
          <a:blip r:embed="rId2" cstate="print">
            <a:extLst>
              <a:ext uri="{28A0092B-C50C-407E-A947-70E740481C1C}">
                <a14:useLocalDpi xmlns:a14="http://schemas.microsoft.com/office/drawing/2010/main" val="0"/>
              </a:ext>
            </a:extLst>
          </a:blip>
          <a:srcRect l="2644" r="1747"/>
          <a:stretch/>
        </p:blipFill>
        <p:spPr>
          <a:xfrm>
            <a:off x="700357" y="1916832"/>
            <a:ext cx="3511603" cy="3561260"/>
          </a:xfrm>
        </p:spPr>
      </p:pic>
      <p:pic>
        <p:nvPicPr>
          <p:cNvPr id="6" name="Picture 5" descr="METHANE Image [Short].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54375" y="1700808"/>
            <a:ext cx="1773809" cy="3933056"/>
          </a:xfrm>
          <a:prstGeom prst="rect">
            <a:avLst/>
          </a:prstGeom>
        </p:spPr>
      </p:pic>
      <p:pic>
        <p:nvPicPr>
          <p:cNvPr id="3" name="Picture 2"/>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6523519" y="1628800"/>
            <a:ext cx="2152937" cy="4207213"/>
          </a:xfrm>
          <a:prstGeom prst="rect">
            <a:avLst/>
          </a:prstGeom>
        </p:spPr>
      </p:pic>
    </p:spTree>
    <p:extLst>
      <p:ext uri="{BB962C8B-B14F-4D97-AF65-F5344CB8AC3E}">
        <p14:creationId xmlns:p14="http://schemas.microsoft.com/office/powerpoint/2010/main" val="311548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1000"/>
                                        <p:tgtEl>
                                          <p:spTgt spid="4"/>
                                        </p:tgtEl>
                                      </p:cBhvr>
                                    </p:animEffect>
                                  </p:childTnLst>
                                </p:cTn>
                              </p:par>
                            </p:childTnLst>
                          </p:cTn>
                        </p:par>
                        <p:par>
                          <p:cTn id="8" fill="hold">
                            <p:stCondLst>
                              <p:cond delay="1000"/>
                            </p:stCondLst>
                            <p:childTnLst>
                              <p:par>
                                <p:cTn id="9" presetID="22" presetClass="entr" presetSubtype="1" fill="hold" nodeType="afterEffect">
                                  <p:stCondLst>
                                    <p:cond delay="500"/>
                                  </p:stCondLst>
                                  <p:childTnLst>
                                    <p:set>
                                      <p:cBhvr>
                                        <p:cTn id="10" dur="1" fill="hold">
                                          <p:stCondLst>
                                            <p:cond delay="0"/>
                                          </p:stCondLst>
                                        </p:cTn>
                                        <p:tgtEl>
                                          <p:spTgt spid="6"/>
                                        </p:tgtEl>
                                        <p:attrNameLst>
                                          <p:attrName>style.visibility</p:attrName>
                                        </p:attrNameLst>
                                      </p:cBhvr>
                                      <p:to>
                                        <p:strVal val="visible"/>
                                      </p:to>
                                    </p:set>
                                    <p:animEffect transition="in" filter="wipe(up)">
                                      <p:cBhvr>
                                        <p:cTn id="11" dur="500"/>
                                        <p:tgtEl>
                                          <p:spTgt spid="6"/>
                                        </p:tgtEl>
                                      </p:cBhvr>
                                    </p:animEffect>
                                  </p:childTnLst>
                                </p:cTn>
                              </p:par>
                            </p:childTnLst>
                          </p:cTn>
                        </p:par>
                        <p:par>
                          <p:cTn id="12" fill="hold">
                            <p:stCondLst>
                              <p:cond delay="2000"/>
                            </p:stCondLst>
                            <p:childTnLst>
                              <p:par>
                                <p:cTn id="13" presetID="22" presetClass="entr" presetSubtype="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wipe(up)">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60" y="260648"/>
            <a:ext cx="8108464" cy="1143000"/>
          </a:xfrm>
        </p:spPr>
        <p:txBody>
          <a:bodyPr/>
          <a:lstStyle/>
          <a:p>
            <a:r>
              <a:rPr lang="en-US" dirty="0" smtClean="0"/>
              <a:t>Challenges</a:t>
            </a:r>
            <a:endParaRPr lang="en-US" dirty="0"/>
          </a:p>
        </p:txBody>
      </p:sp>
      <p:pic>
        <p:nvPicPr>
          <p:cNvPr id="6" name="Content Placeholder 5" descr="banana-crop.jpg"/>
          <p:cNvPicPr>
            <a:picLocks noGrp="1" noChangeAspect="1"/>
          </p:cNvPicPr>
          <p:nvPr>
            <p:ph idx="1"/>
          </p:nvPr>
        </p:nvPicPr>
        <p:blipFill rotWithShape="1">
          <a:blip r:embed="rId2">
            <a:extLst>
              <a:ext uri="{28A0092B-C50C-407E-A947-70E740481C1C}">
                <a14:useLocalDpi xmlns:a14="http://schemas.microsoft.com/office/drawing/2010/main" val="0"/>
              </a:ext>
            </a:extLst>
          </a:blip>
          <a:srcRect l="9381" t="4220" r="19928" b="1070"/>
          <a:stretch/>
        </p:blipFill>
        <p:spPr>
          <a:xfrm rot="19817059">
            <a:off x="7529773" y="2237410"/>
            <a:ext cx="1591956" cy="1300255"/>
          </a:xfrm>
        </p:spPr>
      </p:pic>
      <p:pic>
        <p:nvPicPr>
          <p:cNvPr id="7" name="Picture 6" descr="pear-05.jpg"/>
          <p:cNvPicPr>
            <a:picLocks noChangeAspect="1"/>
          </p:cNvPicPr>
          <p:nvPr/>
        </p:nvPicPr>
        <p:blipFill rotWithShape="1">
          <a:blip r:embed="rId3" cstate="print">
            <a:extLst>
              <a:ext uri="{28A0092B-C50C-407E-A947-70E740481C1C}">
                <a14:useLocalDpi xmlns:a14="http://schemas.microsoft.com/office/drawing/2010/main" val="0"/>
              </a:ext>
            </a:extLst>
          </a:blip>
          <a:srcRect l="8965" r="14762"/>
          <a:stretch/>
        </p:blipFill>
        <p:spPr>
          <a:xfrm>
            <a:off x="6660233" y="1892829"/>
            <a:ext cx="1119503" cy="2220499"/>
          </a:xfrm>
          <a:prstGeom prst="rect">
            <a:avLst/>
          </a:prstGeom>
        </p:spPr>
      </p:pic>
      <p:pic>
        <p:nvPicPr>
          <p:cNvPr id="9" name="Picture 8" descr="apple_PNG12436.png"/>
          <p:cNvPicPr>
            <a:picLocks noChangeAspect="1"/>
          </p:cNvPicPr>
          <p:nvPr/>
        </p:nvPicPr>
        <p:blipFill rotWithShape="1">
          <a:blip r:embed="rId4" cstate="print">
            <a:extLst>
              <a:ext uri="{28A0092B-C50C-407E-A947-70E740481C1C}">
                <a14:useLocalDpi xmlns:a14="http://schemas.microsoft.com/office/drawing/2010/main" val="0"/>
              </a:ext>
            </a:extLst>
          </a:blip>
          <a:srcRect l="18674" r="16894"/>
          <a:stretch/>
        </p:blipFill>
        <p:spPr>
          <a:xfrm>
            <a:off x="7362010" y="1220755"/>
            <a:ext cx="1136213" cy="1880976"/>
          </a:xfrm>
          <a:prstGeom prst="rect">
            <a:avLst/>
          </a:prstGeom>
        </p:spPr>
      </p:pic>
      <p:pic>
        <p:nvPicPr>
          <p:cNvPr id="10" name="Picture 9" descr="tomato_PNG12567.pn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79458" y="3909054"/>
            <a:ext cx="1180975" cy="1538957"/>
          </a:xfrm>
          <a:prstGeom prst="rect">
            <a:avLst/>
          </a:prstGeom>
        </p:spPr>
      </p:pic>
      <p:pic>
        <p:nvPicPr>
          <p:cNvPr id="4" name="Picture 3" descr="rbsb2_02.png"/>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663528" y="1508787"/>
            <a:ext cx="1572768" cy="4876800"/>
          </a:xfrm>
          <a:prstGeom prst="rect">
            <a:avLst/>
          </a:prstGeom>
        </p:spPr>
      </p:pic>
      <p:sp>
        <p:nvSpPr>
          <p:cNvPr id="12" name="Content Placeholder 2"/>
          <p:cNvSpPr txBox="1">
            <a:spLocks/>
          </p:cNvSpPr>
          <p:nvPr/>
        </p:nvSpPr>
        <p:spPr>
          <a:xfrm>
            <a:off x="611560" y="1412776"/>
            <a:ext cx="5112569" cy="5257800"/>
          </a:xfrm>
          <a:prstGeom prst="rect">
            <a:avLst/>
          </a:prstGeom>
        </p:spPr>
        <p:txBody>
          <a:bodyPr vert="horz" lIns="91440" tIns="45720" rIns="91440" bIns="45720" rtlCol="0">
            <a:normAutofit fontScale="92500"/>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GB" dirty="0" smtClean="0"/>
              <a:t>Emergency Services are not funded or governed by any one Government department</a:t>
            </a:r>
          </a:p>
          <a:p>
            <a:endParaRPr lang="en-GB" dirty="0"/>
          </a:p>
          <a:p>
            <a:r>
              <a:rPr lang="en-GB" dirty="0" smtClean="0"/>
              <a:t>Training regimes, requirements and focuses are different</a:t>
            </a:r>
          </a:p>
          <a:p>
            <a:endParaRPr lang="en-GB" dirty="0"/>
          </a:p>
          <a:p>
            <a:r>
              <a:rPr lang="en-GB" dirty="0" smtClean="0"/>
              <a:t>Then add in the wider responders</a:t>
            </a:r>
            <a:r>
              <a:rPr lang="mr-IN" dirty="0" smtClean="0"/>
              <a:t>…</a:t>
            </a:r>
            <a:r>
              <a:rPr lang="en-GB" dirty="0" smtClean="0"/>
              <a:t>..</a:t>
            </a:r>
          </a:p>
        </p:txBody>
      </p:sp>
    </p:spTree>
    <p:extLst>
      <p:ext uri="{BB962C8B-B14F-4D97-AF65-F5344CB8AC3E}">
        <p14:creationId xmlns:p14="http://schemas.microsoft.com/office/powerpoint/2010/main" val="4423856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12">
                                            <p:txEl>
                                              <p:pRg st="0" end="0"/>
                                            </p:txEl>
                                          </p:spTgt>
                                        </p:tgtEl>
                                        <p:attrNameLst>
                                          <p:attrName>style.visibility</p:attrName>
                                        </p:attrNameLst>
                                      </p:cBhvr>
                                      <p:to>
                                        <p:strVal val="visible"/>
                                      </p:to>
                                    </p:set>
                                  </p:childTnLst>
                                </p:cTn>
                              </p:par>
                              <p:par>
                                <p:cTn id="7" presetID="9" presetClass="entr" presetSubtype="0" fill="hold" nodeType="withEffect">
                                  <p:stCondLst>
                                    <p:cond delay="0"/>
                                  </p:stCondLst>
                                  <p:childTnLst>
                                    <p:set>
                                      <p:cBhvr>
                                        <p:cTn id="8" dur="1" fill="hold">
                                          <p:stCondLst>
                                            <p:cond delay="0"/>
                                          </p:stCondLst>
                                        </p:cTn>
                                        <p:tgtEl>
                                          <p:spTgt spid="7"/>
                                        </p:tgtEl>
                                        <p:attrNameLst>
                                          <p:attrName>style.visibility</p:attrName>
                                        </p:attrNameLst>
                                      </p:cBhvr>
                                      <p:to>
                                        <p:strVal val="visible"/>
                                      </p:to>
                                    </p:set>
                                    <p:animEffect transition="in" filter="dissolve">
                                      <p:cBhvr>
                                        <p:cTn id="9" dur="500"/>
                                        <p:tgtEl>
                                          <p:spTgt spid="7"/>
                                        </p:tgtEl>
                                      </p:cBhvr>
                                    </p:animEffect>
                                  </p:childTnLst>
                                </p:cTn>
                              </p:par>
                              <p:par>
                                <p:cTn id="10" presetID="9" presetClass="entr" presetSubtype="0" fill="hold"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par>
                                <p:cTn id="13" presetID="9" presetClass="entr" presetSubtype="0" fill="hold" nodeType="with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dissolve">
                                      <p:cBhvr>
                                        <p:cTn id="15" dur="500"/>
                                        <p:tgtEl>
                                          <p:spTgt spid="6"/>
                                        </p:tgtEl>
                                      </p:cBhvr>
                                    </p:animEffec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nodeType="clickEffect">
                                  <p:stCondLst>
                                    <p:cond delay="0"/>
                                  </p:stCondLst>
                                  <p:childTnLst>
                                    <p:set>
                                      <p:cBhvr>
                                        <p:cTn id="19" dur="1" fill="hold">
                                          <p:stCondLst>
                                            <p:cond delay="0"/>
                                          </p:stCondLst>
                                        </p:cTn>
                                        <p:tgtEl>
                                          <p:spTgt spid="12">
                                            <p:txEl>
                                              <p:pRg st="2" end="2"/>
                                            </p:txEl>
                                          </p:spTgt>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4"/>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2">
                                            <p:txEl>
                                              <p:pRg st="4" end="4"/>
                                            </p:txEl>
                                          </p:spTgt>
                                        </p:tgtEl>
                                        <p:attrNameLst>
                                          <p:attrName>style.visibility</p:attrName>
                                        </p:attrNameLst>
                                      </p:cBhvr>
                                      <p:to>
                                        <p:strVal val="visible"/>
                                      </p:to>
                                    </p:set>
                                  </p:childTnLst>
                                </p:cTn>
                              </p:par>
                              <p:par>
                                <p:cTn id="26" presetID="42" presetClass="entr" presetSubtype="0" fill="hold" nodeType="withEffect">
                                  <p:stCondLst>
                                    <p:cond delay="0"/>
                                  </p:stCondLst>
                                  <p:childTnLst>
                                    <p:set>
                                      <p:cBhvr>
                                        <p:cTn id="27" dur="1" fill="hold">
                                          <p:stCondLst>
                                            <p:cond delay="0"/>
                                          </p:stCondLst>
                                        </p:cTn>
                                        <p:tgtEl>
                                          <p:spTgt spid="10"/>
                                        </p:tgtEl>
                                        <p:attrNameLst>
                                          <p:attrName>style.visibility</p:attrName>
                                        </p:attrNameLst>
                                      </p:cBhvr>
                                      <p:to>
                                        <p:strVal val="visible"/>
                                      </p:to>
                                    </p:set>
                                    <p:animEffect transition="in" filter="fade">
                                      <p:cBhvr>
                                        <p:cTn id="28" dur="1000"/>
                                        <p:tgtEl>
                                          <p:spTgt spid="10"/>
                                        </p:tgtEl>
                                      </p:cBhvr>
                                    </p:animEffect>
                                    <p:anim calcmode="lin" valueType="num">
                                      <p:cBhvr>
                                        <p:cTn id="29" dur="1000" fill="hold"/>
                                        <p:tgtEl>
                                          <p:spTgt spid="10"/>
                                        </p:tgtEl>
                                        <p:attrNameLst>
                                          <p:attrName>ppt_x</p:attrName>
                                        </p:attrNameLst>
                                      </p:cBhvr>
                                      <p:tavLst>
                                        <p:tav tm="0">
                                          <p:val>
                                            <p:strVal val="#ppt_x"/>
                                          </p:val>
                                        </p:tav>
                                        <p:tav tm="100000">
                                          <p:val>
                                            <p:strVal val="#ppt_x"/>
                                          </p:val>
                                        </p:tav>
                                      </p:tavLst>
                                    </p:anim>
                                    <p:anim calcmode="lin" valueType="num">
                                      <p:cBhvr>
                                        <p:cTn id="30"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ervices.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79712" y="932723"/>
            <a:ext cx="5184576" cy="4596991"/>
          </a:xfrm>
          <a:prstGeom prst="rect">
            <a:avLst/>
          </a:prstGeom>
        </p:spPr>
      </p:pic>
      <p:sp>
        <p:nvSpPr>
          <p:cNvPr id="2" name="Title 1"/>
          <p:cNvSpPr>
            <a:spLocks noGrp="1"/>
          </p:cNvSpPr>
          <p:nvPr>
            <p:ph type="title"/>
          </p:nvPr>
        </p:nvSpPr>
        <p:spPr/>
        <p:txBody>
          <a:bodyPr/>
          <a:lstStyle/>
          <a:p>
            <a:r>
              <a:rPr lang="en-US" dirty="0" smtClean="0"/>
              <a:t>It has to be a team effort..</a:t>
            </a:r>
            <a:endParaRPr lang="en-US" dirty="0"/>
          </a:p>
        </p:txBody>
      </p:sp>
      <p:pic>
        <p:nvPicPr>
          <p:cNvPr id="7" name="Picture 6" descr="metal-banner-1163396.jpg"/>
          <p:cNvPicPr>
            <a:picLocks noChangeAspect="1"/>
          </p:cNvPicPr>
          <p:nvPr/>
        </p:nvPicPr>
        <p:blipFill rotWithShape="1">
          <a:blip r:embed="rId3" cstate="print">
            <a:extLst>
              <a:ext uri="{28A0092B-C50C-407E-A947-70E740481C1C}">
                <a14:useLocalDpi xmlns:a14="http://schemas.microsoft.com/office/drawing/2010/main" val="0"/>
              </a:ext>
            </a:extLst>
          </a:blip>
          <a:srcRect l="4889" t="6568" r="4872" b="7557"/>
          <a:stretch/>
        </p:blipFill>
        <p:spPr>
          <a:xfrm>
            <a:off x="1907705" y="4965171"/>
            <a:ext cx="5263335" cy="1805031"/>
          </a:xfrm>
          <a:prstGeom prst="rect">
            <a:avLst/>
          </a:prstGeom>
          <a:ln>
            <a:noFill/>
          </a:ln>
          <a:effectLst>
            <a:softEdge rad="112500"/>
          </a:effectLst>
        </p:spPr>
      </p:pic>
      <p:sp>
        <p:nvSpPr>
          <p:cNvPr id="4" name="TextBox 3"/>
          <p:cNvSpPr txBox="1"/>
          <p:nvPr/>
        </p:nvSpPr>
        <p:spPr>
          <a:xfrm>
            <a:off x="1763688" y="5253008"/>
            <a:ext cx="5544616" cy="1200328"/>
          </a:xfrm>
          <a:prstGeom prst="rect">
            <a:avLst/>
          </a:prstGeom>
          <a:noFill/>
        </p:spPr>
        <p:txBody>
          <a:bodyPr wrap="square" rtlCol="0">
            <a:spAutoFit/>
          </a:bodyPr>
          <a:lstStyle/>
          <a:p>
            <a:pPr algn="ctr"/>
            <a:r>
              <a:rPr lang="en-US" sz="2400" b="1" i="1" dirty="0" smtClean="0">
                <a:latin typeface="+mj-lt"/>
              </a:rPr>
              <a:t>“Coming together is the beginning, keeping together is progress, working together</a:t>
            </a:r>
            <a:r>
              <a:rPr lang="en-GB" sz="2400" b="1" i="1" dirty="0" smtClean="0">
                <a:latin typeface="+mj-lt"/>
              </a:rPr>
              <a:t>......</a:t>
            </a:r>
            <a:r>
              <a:rPr lang="en-US" sz="2400" b="1" i="1" dirty="0" smtClean="0">
                <a:latin typeface="+mj-lt"/>
              </a:rPr>
              <a:t>is success.”</a:t>
            </a:r>
            <a:endParaRPr lang="en-US" sz="2400" b="1" i="1" dirty="0">
              <a:latin typeface="+mj-lt"/>
            </a:endParaRPr>
          </a:p>
        </p:txBody>
      </p:sp>
    </p:spTree>
    <p:extLst>
      <p:ext uri="{BB962C8B-B14F-4D97-AF65-F5344CB8AC3E}">
        <p14:creationId xmlns:p14="http://schemas.microsoft.com/office/powerpoint/2010/main" val="618182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2636913"/>
            <a:ext cx="7772400" cy="1470025"/>
          </a:xfrm>
        </p:spPr>
        <p:txBody>
          <a:bodyPr>
            <a:normAutofit/>
          </a:bodyPr>
          <a:lstStyle/>
          <a:p>
            <a:r>
              <a:rPr lang="en-GB" dirty="0" smtClean="0"/>
              <a:t>Enjoy the day</a:t>
            </a:r>
            <a:endParaRPr lang="en-GB" sz="3600" dirty="0"/>
          </a:p>
        </p:txBody>
      </p:sp>
      <p:sp>
        <p:nvSpPr>
          <p:cNvPr id="5" name="Subtitle 4"/>
          <p:cNvSpPr>
            <a:spLocks noGrp="1"/>
          </p:cNvSpPr>
          <p:nvPr>
            <p:ph type="subTitle" idx="1"/>
          </p:nvPr>
        </p:nvSpPr>
        <p:spPr/>
        <p:txBody>
          <a:bodyPr>
            <a:normAutofit/>
          </a:bodyPr>
          <a:lstStyle/>
          <a:p>
            <a:r>
              <a:rPr lang="en-GB" dirty="0" smtClean="0">
                <a:hlinkClick r:id="rId3"/>
              </a:rPr>
              <a:t>www.jesip.org.uk</a:t>
            </a:r>
            <a:endParaRPr lang="en-GB" dirty="0" smtClean="0"/>
          </a:p>
          <a:p>
            <a:r>
              <a:rPr lang="en-GB" dirty="0" smtClean="0">
                <a:solidFill>
                  <a:schemeClr val="tx2"/>
                </a:solidFill>
                <a:hlinkClick r:id="rId4"/>
              </a:rPr>
              <a:t>contact@jesip.org.uk</a:t>
            </a:r>
            <a:endParaRPr lang="en-GB" dirty="0">
              <a:solidFill>
                <a:schemeClr val="tx2"/>
              </a:solidFill>
            </a:endParaRPr>
          </a:p>
          <a:p>
            <a:r>
              <a:rPr lang="en-GB" dirty="0" smtClean="0">
                <a:solidFill>
                  <a:schemeClr val="tx2"/>
                </a:solidFill>
              </a:rPr>
              <a:t>@</a:t>
            </a:r>
            <a:r>
              <a:rPr lang="en-GB" dirty="0">
                <a:solidFill>
                  <a:schemeClr val="tx2"/>
                </a:solidFill>
              </a:rPr>
              <a:t>jesip999</a:t>
            </a:r>
          </a:p>
        </p:txBody>
      </p:sp>
      <p:pic>
        <p:nvPicPr>
          <p:cNvPr id="2" name="Picture 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3392577" y="5899093"/>
            <a:ext cx="476769" cy="386776"/>
          </a:xfrm>
          <a:prstGeom prst="rect">
            <a:avLst/>
          </a:prstGeom>
        </p:spPr>
      </p:pic>
    </p:spTree>
    <p:extLst>
      <p:ext uri="{BB962C8B-B14F-4D97-AF65-F5344CB8AC3E}">
        <p14:creationId xmlns:p14="http://schemas.microsoft.com/office/powerpoint/2010/main" val="4279196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r>
              <a:rPr lang="en-GB" dirty="0" smtClean="0"/>
              <a:t>JESIP Update &amp; Embedding Reminder</a:t>
            </a:r>
            <a:endParaRPr lang="en-GB" dirty="0"/>
          </a:p>
        </p:txBody>
      </p:sp>
      <p:sp>
        <p:nvSpPr>
          <p:cNvPr id="4" name="Subtitle 3"/>
          <p:cNvSpPr>
            <a:spLocks noGrp="1"/>
          </p:cNvSpPr>
          <p:nvPr>
            <p:ph type="subTitle" idx="1"/>
          </p:nvPr>
        </p:nvSpPr>
        <p:spPr/>
        <p:txBody>
          <a:bodyPr/>
          <a:lstStyle/>
          <a:p>
            <a:r>
              <a:rPr lang="en-GB" dirty="0" smtClean="0"/>
              <a:t>Joy Flanagan</a:t>
            </a:r>
          </a:p>
          <a:p>
            <a:r>
              <a:rPr lang="en-GB" dirty="0" smtClean="0"/>
              <a:t>Communications &amp; Engagement Manager</a:t>
            </a:r>
            <a:endParaRPr lang="en-GB" dirty="0"/>
          </a:p>
        </p:txBody>
      </p:sp>
    </p:spTree>
    <p:extLst>
      <p:ext uri="{BB962C8B-B14F-4D97-AF65-F5344CB8AC3E}">
        <p14:creationId xmlns:p14="http://schemas.microsoft.com/office/powerpoint/2010/main" val="103848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By the end of the day…..</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JESIP update &amp; embedding activities</a:t>
            </a:r>
          </a:p>
          <a:p>
            <a:r>
              <a:rPr lang="en-GB" dirty="0" smtClean="0"/>
              <a:t>Discussed the revised Joint Doctrine</a:t>
            </a:r>
          </a:p>
          <a:p>
            <a:r>
              <a:rPr lang="en-GB" dirty="0" smtClean="0"/>
              <a:t>Understood Training – the new world</a:t>
            </a:r>
          </a:p>
          <a:p>
            <a:r>
              <a:rPr lang="en-GB" dirty="0" smtClean="0"/>
              <a:t>Heard about Assurance visits</a:t>
            </a:r>
          </a:p>
          <a:p>
            <a:r>
              <a:rPr lang="en-GB" dirty="0" smtClean="0"/>
              <a:t>Attended both Workshops 1 &amp; 2 </a:t>
            </a:r>
          </a:p>
          <a:p>
            <a:pPr lvl="1"/>
            <a:r>
              <a:rPr lang="en-GB" dirty="0" smtClean="0"/>
              <a:t>1) Training – new products and approach</a:t>
            </a:r>
          </a:p>
          <a:p>
            <a:pPr lvl="1"/>
            <a:r>
              <a:rPr lang="en-GB" dirty="0" smtClean="0"/>
              <a:t>2) Joint Organisational Learning – why its important and what we need you to do</a:t>
            </a:r>
          </a:p>
          <a:p>
            <a:r>
              <a:rPr lang="en-GB" dirty="0" smtClean="0"/>
              <a:t>Had access to the JESIP team &amp; your partners and peers</a:t>
            </a:r>
            <a:endParaRPr lang="en-GB" dirty="0"/>
          </a:p>
        </p:txBody>
      </p:sp>
    </p:spTree>
    <p:extLst>
      <p:ext uri="{BB962C8B-B14F-4D97-AF65-F5344CB8AC3E}">
        <p14:creationId xmlns:p14="http://schemas.microsoft.com/office/powerpoint/2010/main" val="856452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47564" y="274638"/>
            <a:ext cx="7776864" cy="1143000"/>
          </a:xfrm>
        </p:spPr>
        <p:txBody>
          <a:bodyPr>
            <a:normAutofit/>
          </a:bodyPr>
          <a:lstStyle/>
          <a:p>
            <a:r>
              <a:rPr lang="en-GB" dirty="0" smtClean="0"/>
              <a:t>Let me take you back….</a:t>
            </a:r>
            <a:endParaRPr lang="en-GB" dirty="0"/>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132523159"/>
              </p:ext>
            </p:extLst>
          </p:nvPr>
        </p:nvGraphicFramePr>
        <p:xfrm>
          <a:off x="899592" y="1196752"/>
          <a:ext cx="7272808" cy="5574174"/>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13248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graphicEl>
                                              <a:dgm id="{E92DC67C-AF7F-410C-8A7A-42CDEA73FB34}"/>
                                            </p:graphicEl>
                                          </p:spTgt>
                                        </p:tgtEl>
                                        <p:attrNameLst>
                                          <p:attrName>style.visibility</p:attrName>
                                        </p:attrNameLst>
                                      </p:cBhvr>
                                      <p:to>
                                        <p:strVal val="visible"/>
                                      </p:to>
                                    </p:set>
                                    <p:animEffect transition="in" filter="fade">
                                      <p:cBhvr>
                                        <p:cTn id="7" dur="500"/>
                                        <p:tgtEl>
                                          <p:spTgt spid="4">
                                            <p:graphicEl>
                                              <a:dgm id="{E92DC67C-AF7F-410C-8A7A-42CDEA73FB34}"/>
                                            </p:graphic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4">
                                            <p:graphicEl>
                                              <a:dgm id="{C0D4924D-5399-4460-A868-A33D40BF1F7E}"/>
                                            </p:graphicEl>
                                          </p:spTgt>
                                        </p:tgtEl>
                                        <p:attrNameLst>
                                          <p:attrName>style.visibility</p:attrName>
                                        </p:attrNameLst>
                                      </p:cBhvr>
                                      <p:to>
                                        <p:strVal val="visible"/>
                                      </p:to>
                                    </p:set>
                                    <p:animEffect transition="in" filter="fade">
                                      <p:cBhvr>
                                        <p:cTn id="12" dur="500"/>
                                        <p:tgtEl>
                                          <p:spTgt spid="4">
                                            <p:graphicEl>
                                              <a:dgm id="{C0D4924D-5399-4460-A868-A33D40BF1F7E}"/>
                                            </p:graphic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4">
                                            <p:graphicEl>
                                              <a:dgm id="{69086067-C0F2-42ED-8FDE-068DC0903790}"/>
                                            </p:graphicEl>
                                          </p:spTgt>
                                        </p:tgtEl>
                                        <p:attrNameLst>
                                          <p:attrName>style.visibility</p:attrName>
                                        </p:attrNameLst>
                                      </p:cBhvr>
                                      <p:to>
                                        <p:strVal val="visible"/>
                                      </p:to>
                                    </p:set>
                                    <p:animEffect transition="in" filter="fade">
                                      <p:cBhvr>
                                        <p:cTn id="15" dur="500"/>
                                        <p:tgtEl>
                                          <p:spTgt spid="4">
                                            <p:graphicEl>
                                              <a:dgm id="{69086067-C0F2-42ED-8FDE-068DC0903790}"/>
                                            </p:graphic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4">
                                            <p:graphicEl>
                                              <a:dgm id="{3D40A099-995D-4090-BD63-5DC7E3375F2A}"/>
                                            </p:graphicEl>
                                          </p:spTgt>
                                        </p:tgtEl>
                                        <p:attrNameLst>
                                          <p:attrName>style.visibility</p:attrName>
                                        </p:attrNameLst>
                                      </p:cBhvr>
                                      <p:to>
                                        <p:strVal val="visible"/>
                                      </p:to>
                                    </p:set>
                                    <p:animEffect transition="in" filter="fade">
                                      <p:cBhvr>
                                        <p:cTn id="20" dur="500"/>
                                        <p:tgtEl>
                                          <p:spTgt spid="4">
                                            <p:graphicEl>
                                              <a:dgm id="{3D40A099-995D-4090-BD63-5DC7E3375F2A}"/>
                                            </p:graphicEl>
                                          </p:spTgt>
                                        </p:tgtEl>
                                      </p:cBhvr>
                                    </p:animEffect>
                                  </p:childTnLst>
                                </p:cTn>
                              </p:par>
                              <p:par>
                                <p:cTn id="21" presetID="10" presetClass="entr" presetSubtype="0" fill="hold" grpId="0" nodeType="withEffect">
                                  <p:stCondLst>
                                    <p:cond delay="0"/>
                                  </p:stCondLst>
                                  <p:childTnLst>
                                    <p:set>
                                      <p:cBhvr>
                                        <p:cTn id="22" dur="1" fill="hold">
                                          <p:stCondLst>
                                            <p:cond delay="0"/>
                                          </p:stCondLst>
                                        </p:cTn>
                                        <p:tgtEl>
                                          <p:spTgt spid="4">
                                            <p:graphicEl>
                                              <a:dgm id="{D9B9C3C4-2DCB-464A-B33C-485D3FC295F0}"/>
                                            </p:graphicEl>
                                          </p:spTgt>
                                        </p:tgtEl>
                                        <p:attrNameLst>
                                          <p:attrName>style.visibility</p:attrName>
                                        </p:attrNameLst>
                                      </p:cBhvr>
                                      <p:to>
                                        <p:strVal val="visible"/>
                                      </p:to>
                                    </p:set>
                                    <p:animEffect transition="in" filter="fade">
                                      <p:cBhvr>
                                        <p:cTn id="23" dur="500"/>
                                        <p:tgtEl>
                                          <p:spTgt spid="4">
                                            <p:graphicEl>
                                              <a:dgm id="{D9B9C3C4-2DCB-464A-B33C-485D3FC295F0}"/>
                                            </p:graphicEl>
                                          </p:spTgt>
                                        </p:tgtEl>
                                      </p:cBhvr>
                                    </p:animEffect>
                                  </p:childTnLst>
                                </p:cTn>
                              </p:par>
                            </p:childTnLst>
                          </p:cTn>
                        </p:par>
                      </p:childTnLst>
                    </p:cTn>
                  </p:par>
                  <p:par>
                    <p:cTn id="24" fill="hold">
                      <p:stCondLst>
                        <p:cond delay="indefinite"/>
                      </p:stCondLst>
                      <p:childTnLst>
                        <p:par>
                          <p:cTn id="25" fill="hold">
                            <p:stCondLst>
                              <p:cond delay="0"/>
                            </p:stCondLst>
                            <p:childTnLst>
                              <p:par>
                                <p:cTn id="26" presetID="10" presetClass="entr" presetSubtype="0" fill="hold" grpId="0" nodeType="clickEffect">
                                  <p:stCondLst>
                                    <p:cond delay="0"/>
                                  </p:stCondLst>
                                  <p:childTnLst>
                                    <p:set>
                                      <p:cBhvr>
                                        <p:cTn id="27" dur="1" fill="hold">
                                          <p:stCondLst>
                                            <p:cond delay="0"/>
                                          </p:stCondLst>
                                        </p:cTn>
                                        <p:tgtEl>
                                          <p:spTgt spid="4">
                                            <p:graphicEl>
                                              <a:dgm id="{DA7B6F18-D039-4BED-B248-A5D9FE64AE22}"/>
                                            </p:graphicEl>
                                          </p:spTgt>
                                        </p:tgtEl>
                                        <p:attrNameLst>
                                          <p:attrName>style.visibility</p:attrName>
                                        </p:attrNameLst>
                                      </p:cBhvr>
                                      <p:to>
                                        <p:strVal val="visible"/>
                                      </p:to>
                                    </p:set>
                                    <p:animEffect transition="in" filter="fade">
                                      <p:cBhvr>
                                        <p:cTn id="28" dur="500"/>
                                        <p:tgtEl>
                                          <p:spTgt spid="4">
                                            <p:graphicEl>
                                              <a:dgm id="{DA7B6F18-D039-4BED-B248-A5D9FE64AE22}"/>
                                            </p:graphicEl>
                                          </p:spTgt>
                                        </p:tgtEl>
                                      </p:cBhvr>
                                    </p:animEffect>
                                  </p:childTnLst>
                                </p:cTn>
                              </p:par>
                              <p:par>
                                <p:cTn id="29" presetID="10" presetClass="entr" presetSubtype="0" fill="hold" grpId="0" nodeType="withEffect">
                                  <p:stCondLst>
                                    <p:cond delay="0"/>
                                  </p:stCondLst>
                                  <p:childTnLst>
                                    <p:set>
                                      <p:cBhvr>
                                        <p:cTn id="30" dur="1" fill="hold">
                                          <p:stCondLst>
                                            <p:cond delay="0"/>
                                          </p:stCondLst>
                                        </p:cTn>
                                        <p:tgtEl>
                                          <p:spTgt spid="4">
                                            <p:graphicEl>
                                              <a:dgm id="{2643D8E9-4AFB-4AEC-AEA5-37DB13DC2BEA}"/>
                                            </p:graphicEl>
                                          </p:spTgt>
                                        </p:tgtEl>
                                        <p:attrNameLst>
                                          <p:attrName>style.visibility</p:attrName>
                                        </p:attrNameLst>
                                      </p:cBhvr>
                                      <p:to>
                                        <p:strVal val="visible"/>
                                      </p:to>
                                    </p:set>
                                    <p:animEffect transition="in" filter="fade">
                                      <p:cBhvr>
                                        <p:cTn id="31" dur="500"/>
                                        <p:tgtEl>
                                          <p:spTgt spid="4">
                                            <p:graphicEl>
                                              <a:dgm id="{2643D8E9-4AFB-4AEC-AEA5-37DB13DC2BEA}"/>
                                            </p:graphicEl>
                                          </p:spTgt>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
                                            <p:graphicEl>
                                              <a:dgm id="{C657263A-8ACE-4CC1-8E97-ADDF25B75156}"/>
                                            </p:graphicEl>
                                          </p:spTgt>
                                        </p:tgtEl>
                                        <p:attrNameLst>
                                          <p:attrName>style.visibility</p:attrName>
                                        </p:attrNameLst>
                                      </p:cBhvr>
                                      <p:to>
                                        <p:strVal val="visible"/>
                                      </p:to>
                                    </p:set>
                                    <p:animEffect transition="in" filter="fade">
                                      <p:cBhvr>
                                        <p:cTn id="36" dur="500"/>
                                        <p:tgtEl>
                                          <p:spTgt spid="4">
                                            <p:graphicEl>
                                              <a:dgm id="{C657263A-8ACE-4CC1-8E97-ADDF25B75156}"/>
                                            </p:graphicEl>
                                          </p:spTgt>
                                        </p:tgtEl>
                                      </p:cBhvr>
                                    </p:animEffect>
                                  </p:childTnLst>
                                </p:cTn>
                              </p:par>
                              <p:par>
                                <p:cTn id="37" presetID="10" presetClass="entr" presetSubtype="0" fill="hold" grpId="0" nodeType="withEffect">
                                  <p:stCondLst>
                                    <p:cond delay="0"/>
                                  </p:stCondLst>
                                  <p:childTnLst>
                                    <p:set>
                                      <p:cBhvr>
                                        <p:cTn id="38" dur="1" fill="hold">
                                          <p:stCondLst>
                                            <p:cond delay="0"/>
                                          </p:stCondLst>
                                        </p:cTn>
                                        <p:tgtEl>
                                          <p:spTgt spid="4">
                                            <p:graphicEl>
                                              <a:dgm id="{0B43A46F-D207-40BC-B3A9-1A29DD15C83A}"/>
                                            </p:graphicEl>
                                          </p:spTgt>
                                        </p:tgtEl>
                                        <p:attrNameLst>
                                          <p:attrName>style.visibility</p:attrName>
                                        </p:attrNameLst>
                                      </p:cBhvr>
                                      <p:to>
                                        <p:strVal val="visible"/>
                                      </p:to>
                                    </p:set>
                                    <p:animEffect transition="in" filter="fade">
                                      <p:cBhvr>
                                        <p:cTn id="39" dur="500"/>
                                        <p:tgtEl>
                                          <p:spTgt spid="4">
                                            <p:graphicEl>
                                              <a:dgm id="{0B43A46F-D207-40BC-B3A9-1A29DD15C83A}"/>
                                            </p:graphicEl>
                                          </p:spTgt>
                                        </p:tgtEl>
                                      </p:cBhvr>
                                    </p:animEffect>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4">
                                            <p:graphicEl>
                                              <a:dgm id="{9E995F7A-6D02-488C-A73E-F54011F81642}"/>
                                            </p:graphicEl>
                                          </p:spTgt>
                                        </p:tgtEl>
                                        <p:attrNameLst>
                                          <p:attrName>style.visibility</p:attrName>
                                        </p:attrNameLst>
                                      </p:cBhvr>
                                      <p:to>
                                        <p:strVal val="visible"/>
                                      </p:to>
                                    </p:set>
                                    <p:animEffect transition="in" filter="fade">
                                      <p:cBhvr>
                                        <p:cTn id="44" dur="500"/>
                                        <p:tgtEl>
                                          <p:spTgt spid="4">
                                            <p:graphicEl>
                                              <a:dgm id="{9E995F7A-6D02-488C-A73E-F54011F81642}"/>
                                            </p:graphicEl>
                                          </p:spTgt>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4">
                                            <p:graphicEl>
                                              <a:dgm id="{43496D0F-5F5F-4478-A855-21D84C901747}"/>
                                            </p:graphicEl>
                                          </p:spTgt>
                                        </p:tgtEl>
                                        <p:attrNameLst>
                                          <p:attrName>style.visibility</p:attrName>
                                        </p:attrNameLst>
                                      </p:cBhvr>
                                      <p:to>
                                        <p:strVal val="visible"/>
                                      </p:to>
                                    </p:set>
                                    <p:animEffect transition="in" filter="fade">
                                      <p:cBhvr>
                                        <p:cTn id="47" dur="500"/>
                                        <p:tgtEl>
                                          <p:spTgt spid="4">
                                            <p:graphicEl>
                                              <a:dgm id="{43496D0F-5F5F-4478-A855-21D84C901747}"/>
                                            </p:graphicEl>
                                          </p:spTgt>
                                        </p:tgtEl>
                                      </p:cBhvr>
                                    </p:animEffect>
                                  </p:childTnLst>
                                </p:cTn>
                              </p:par>
                            </p:childTnLst>
                          </p:cTn>
                        </p:par>
                      </p:childTnLst>
                    </p:cTn>
                  </p:par>
                  <p:par>
                    <p:cTn id="48" fill="hold">
                      <p:stCondLst>
                        <p:cond delay="indefinite"/>
                      </p:stCondLst>
                      <p:childTnLst>
                        <p:par>
                          <p:cTn id="49" fill="hold">
                            <p:stCondLst>
                              <p:cond delay="0"/>
                            </p:stCondLst>
                            <p:childTnLst>
                              <p:par>
                                <p:cTn id="50" presetID="10" presetClass="entr" presetSubtype="0" fill="hold" grpId="0" nodeType="clickEffect">
                                  <p:stCondLst>
                                    <p:cond delay="0"/>
                                  </p:stCondLst>
                                  <p:childTnLst>
                                    <p:set>
                                      <p:cBhvr>
                                        <p:cTn id="51" dur="1" fill="hold">
                                          <p:stCondLst>
                                            <p:cond delay="0"/>
                                          </p:stCondLst>
                                        </p:cTn>
                                        <p:tgtEl>
                                          <p:spTgt spid="4">
                                            <p:graphicEl>
                                              <a:dgm id="{3E614A84-C197-48CA-AB27-36096D0A75B8}"/>
                                            </p:graphicEl>
                                          </p:spTgt>
                                        </p:tgtEl>
                                        <p:attrNameLst>
                                          <p:attrName>style.visibility</p:attrName>
                                        </p:attrNameLst>
                                      </p:cBhvr>
                                      <p:to>
                                        <p:strVal val="visible"/>
                                      </p:to>
                                    </p:set>
                                    <p:animEffect transition="in" filter="fade">
                                      <p:cBhvr>
                                        <p:cTn id="52" dur="500"/>
                                        <p:tgtEl>
                                          <p:spTgt spid="4">
                                            <p:graphicEl>
                                              <a:dgm id="{3E614A84-C197-48CA-AB27-36096D0A75B8}"/>
                                            </p:graphicEl>
                                          </p:spTgt>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4">
                                            <p:graphicEl>
                                              <a:dgm id="{D834E988-D1B0-4B71-A169-DEC30ED74524}"/>
                                            </p:graphicEl>
                                          </p:spTgt>
                                        </p:tgtEl>
                                        <p:attrNameLst>
                                          <p:attrName>style.visibility</p:attrName>
                                        </p:attrNameLst>
                                      </p:cBhvr>
                                      <p:to>
                                        <p:strVal val="visible"/>
                                      </p:to>
                                    </p:set>
                                    <p:animEffect transition="in" filter="fade">
                                      <p:cBhvr>
                                        <p:cTn id="55" dur="500"/>
                                        <p:tgtEl>
                                          <p:spTgt spid="4">
                                            <p:graphicEl>
                                              <a:dgm id="{D834E988-D1B0-4B71-A169-DEC30ED74524}"/>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Sub>
          <a:bldDgm bld="one"/>
        </p:bldSub>
      </p:bldGraphic>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34" name="Picture 10" descr="C:\Users\CDaniels\AppData\Local\Microsoft\Windows\Temporary Internet Files\Content.IE5\BU1SYD75\urneb[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36096" y="2204864"/>
            <a:ext cx="3600400" cy="3831221"/>
          </a:xfrm>
          <a:prstGeom prst="rect">
            <a:avLst/>
          </a:prstGeom>
          <a:noFill/>
          <a:extLst>
            <a:ext uri="{909E8E84-426E-40DD-AFC4-6F175D3DCCD1}">
              <a14:hiddenFill xmlns:a14="http://schemas.microsoft.com/office/drawing/2010/main">
                <a:solidFill>
                  <a:srgbClr val="FFFFFF"/>
                </a:solidFill>
              </a14:hiddenFill>
            </a:ext>
          </a:extLst>
        </p:spPr>
      </p:pic>
      <p:pic>
        <p:nvPicPr>
          <p:cNvPr id="1035" name="Picture 11" descr="C:\Users\CDaniels\AppData\Local\Microsoft\Windows\Temporary Internet Files\Content.IE5\NCJRJ5FI\Opinions_Ahead[4][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20064216">
            <a:off x="1646485" y="3311798"/>
            <a:ext cx="2748589" cy="274858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GB" dirty="0" smtClean="0"/>
              <a:t>Why?</a:t>
            </a:r>
            <a:endParaRPr lang="en-GB" dirty="0"/>
          </a:p>
        </p:txBody>
      </p:sp>
      <p:sp>
        <p:nvSpPr>
          <p:cNvPr id="3" name="Content Placeholder 2"/>
          <p:cNvSpPr>
            <a:spLocks noGrp="1"/>
          </p:cNvSpPr>
          <p:nvPr>
            <p:ph idx="1"/>
          </p:nvPr>
        </p:nvSpPr>
        <p:spPr>
          <a:xfrm>
            <a:off x="611560" y="1237964"/>
            <a:ext cx="8352928" cy="3231480"/>
          </a:xfrm>
          <a:noFill/>
        </p:spPr>
        <p:txBody>
          <a:bodyPr>
            <a:normAutofit/>
          </a:bodyPr>
          <a:lstStyle/>
          <a:p>
            <a:r>
              <a:rPr lang="en-GB" dirty="0" smtClean="0"/>
              <a:t>Opinions</a:t>
            </a:r>
          </a:p>
          <a:p>
            <a:pPr lvl="1"/>
            <a:r>
              <a:rPr lang="en-GB" dirty="0" smtClean="0"/>
              <a:t>Emergency Services</a:t>
            </a:r>
          </a:p>
          <a:p>
            <a:pPr lvl="1"/>
            <a:r>
              <a:rPr lang="en-GB" dirty="0" smtClean="0"/>
              <a:t>JESIP team</a:t>
            </a:r>
          </a:p>
          <a:p>
            <a:r>
              <a:rPr lang="en-GB" dirty="0" smtClean="0"/>
              <a:t>Academic research</a:t>
            </a:r>
          </a:p>
          <a:p>
            <a:pPr lvl="1"/>
            <a:r>
              <a:rPr lang="en-GB" dirty="0" smtClean="0"/>
              <a:t>32 Major incidents from</a:t>
            </a:r>
          </a:p>
          <a:p>
            <a:pPr marL="457200" lvl="1" indent="0">
              <a:buNone/>
            </a:pPr>
            <a:r>
              <a:rPr lang="en-GB" dirty="0"/>
              <a:t> </a:t>
            </a:r>
            <a:r>
              <a:rPr lang="en-GB" dirty="0" smtClean="0"/>
              <a:t>  1986 to 2010</a:t>
            </a:r>
            <a:endParaRPr lang="en-GB" dirty="0"/>
          </a:p>
        </p:txBody>
      </p:sp>
      <p:pic>
        <p:nvPicPr>
          <p:cNvPr id="14"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34502" t="11175" r="32761" b="6250"/>
          <a:stretch/>
        </p:blipFill>
        <p:spPr bwMode="auto">
          <a:xfrm>
            <a:off x="5177536" y="1196643"/>
            <a:ext cx="3858960" cy="547271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 name="Picture 3"/>
          <p:cNvPicPr>
            <a:picLocks noChangeAspect="1"/>
          </p:cNvPicPr>
          <p:nvPr/>
        </p:nvPicPr>
        <p:blipFill rotWithShape="1">
          <a:blip>
            <a:extLst>
              <a:ext uri="{28A0092B-C50C-407E-A947-70E740481C1C}">
                <a14:useLocalDpi xmlns:a14="http://schemas.microsoft.com/office/drawing/2010/main" val="0"/>
              </a:ext>
            </a:extLst>
          </a:blip>
          <a:srcRect l="2513"/>
          <a:stretch/>
        </p:blipFill>
        <p:spPr>
          <a:xfrm>
            <a:off x="4932040" y="1728192"/>
            <a:ext cx="4079942" cy="4725144"/>
          </a:xfrm>
          <a:prstGeom prst="rect">
            <a:avLst/>
          </a:prstGeom>
        </p:spPr>
      </p:pic>
      <p:sp>
        <p:nvSpPr>
          <p:cNvPr id="25" name="Rectangle 1"/>
          <p:cNvSpPr>
            <a:spLocks noChangeArrowheads="1"/>
          </p:cNvSpPr>
          <p:nvPr/>
        </p:nvSpPr>
        <p:spPr bwMode="auto">
          <a:xfrm>
            <a:off x="611560" y="1181065"/>
            <a:ext cx="8352928" cy="5632311"/>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Poor working practices and organisational</a:t>
            </a:r>
            <a:r>
              <a:rPr kumimoji="0" lang="en-GB" sz="3600" b="0" i="0" u="none" strike="noStrike" cap="none" normalizeH="0" dirty="0" smtClean="0">
                <a:ln>
                  <a:noFill/>
                </a:ln>
                <a:solidFill>
                  <a:schemeClr val="bg1"/>
                </a:solidFill>
                <a:effectLst/>
                <a:ea typeface="Calibri" pitchFamily="34" charset="0"/>
                <a:cs typeface="Times New Roman" pitchFamily="18" charset="0"/>
              </a:rPr>
              <a:t> </a:t>
            </a:r>
            <a:r>
              <a:rPr kumimoji="0" lang="en-GB" sz="3600" b="0" i="0" u="none" strike="noStrike" cap="none" normalizeH="0" baseline="0" dirty="0" smtClean="0">
                <a:ln>
                  <a:noFill/>
                </a:ln>
                <a:solidFill>
                  <a:schemeClr val="bg1"/>
                </a:solidFill>
                <a:effectLst/>
                <a:ea typeface="Calibri" pitchFamily="34" charset="0"/>
                <a:cs typeface="Times New Roman" pitchFamily="18" charset="0"/>
              </a:rPr>
              <a:t>planning </a:t>
            </a:r>
          </a:p>
          <a:p>
            <a:pPr marL="0" marR="0" lvl="0" indent="0" algn="just" defTabSz="914400" rtl="0" eaLnBrk="0" fontAlgn="base" latinLnBrk="0" hangingPunct="0">
              <a:lnSpc>
                <a:spcPct val="100000"/>
              </a:lnSpc>
              <a:spcBef>
                <a:spcPct val="0"/>
              </a:spcBef>
              <a:spcAft>
                <a:spcPct val="0"/>
              </a:spcAft>
              <a:buClrTx/>
              <a:buSzTx/>
              <a:tabLst/>
            </a:pPr>
            <a:endParaRPr lang="en-GB" sz="36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Inadequate training </a:t>
            </a:r>
            <a:endParaRPr lang="en-GB" sz="3600" dirty="0">
              <a:solidFill>
                <a:schemeClr val="bg1"/>
              </a:solidFill>
            </a:endParaRPr>
          </a:p>
          <a:p>
            <a:pPr marL="0" marR="0" lvl="0" indent="0" algn="just" defTabSz="914400" rtl="0" eaLnBrk="0" fontAlgn="base" latinLnBrk="0" hangingPunct="0">
              <a:lnSpc>
                <a:spcPct val="100000"/>
              </a:lnSpc>
              <a:spcBef>
                <a:spcPct val="0"/>
              </a:spcBef>
              <a:spcAft>
                <a:spcPct val="0"/>
              </a:spcAft>
              <a:buClrTx/>
              <a:buSzTx/>
              <a:tabLst/>
            </a:pPr>
            <a:endParaRPr lang="en-GB" sz="3600" dirty="0">
              <a:solidFill>
                <a:schemeClr val="bg1"/>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Failure to learn lessons </a:t>
            </a:r>
            <a:endParaRPr kumimoji="0" lang="en-GB" sz="3600" b="0" i="0" u="none" strike="noStrike" cap="none" normalizeH="0" baseline="0" dirty="0" smtClean="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tabLst/>
            </a:pPr>
            <a:endParaRPr kumimoji="0" lang="en-GB" sz="3600" b="0" i="0" u="none" strike="noStrike" cap="none" normalizeH="0" baseline="0" dirty="0" smtClean="0">
              <a:ln>
                <a:noFill/>
              </a:ln>
              <a:solidFill>
                <a:schemeClr val="bg1"/>
              </a:solidFill>
              <a:effectLst/>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No monitoring/audit mechanism </a:t>
            </a:r>
            <a:endParaRPr kumimoji="0" lang="en-GB" sz="3600" b="0" i="0" u="none" strike="noStrike" cap="none" normalizeH="0" baseline="0" dirty="0" smtClean="0">
              <a:ln>
                <a:noFill/>
              </a:ln>
              <a:solidFill>
                <a:schemeClr val="bg1"/>
              </a:solidFill>
              <a:effectLst/>
            </a:endParaRPr>
          </a:p>
          <a:p>
            <a:pPr marL="0" marR="0" lvl="0" indent="0" algn="just" defTabSz="914400" rtl="0" eaLnBrk="0" fontAlgn="base" latinLnBrk="0" hangingPunct="0">
              <a:lnSpc>
                <a:spcPct val="100000"/>
              </a:lnSpc>
              <a:spcBef>
                <a:spcPct val="0"/>
              </a:spcBef>
              <a:spcAft>
                <a:spcPct val="0"/>
              </a:spcAft>
              <a:buClrTx/>
              <a:buSzTx/>
              <a:tabLst/>
            </a:pPr>
            <a:endParaRPr lang="en-GB" sz="3600" dirty="0">
              <a:solidFill>
                <a:schemeClr val="bg1"/>
              </a:solidFill>
              <a:ea typeface="Calibri" pitchFamily="34"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Previous lessons/reports not acted upon </a:t>
            </a:r>
            <a:endParaRPr kumimoji="0" lang="en-GB" sz="3600" b="0" i="0" u="none" strike="noStrike" cap="none" normalizeH="0" baseline="0" dirty="0" smtClean="0">
              <a:ln>
                <a:noFill/>
              </a:ln>
              <a:solidFill>
                <a:schemeClr val="bg1"/>
              </a:solidFill>
              <a:effectLst/>
            </a:endParaRPr>
          </a:p>
        </p:txBody>
      </p:sp>
      <p:sp>
        <p:nvSpPr>
          <p:cNvPr id="26" name="Content Placeholder 2"/>
          <p:cNvSpPr txBox="1">
            <a:spLocks/>
          </p:cNvSpPr>
          <p:nvPr/>
        </p:nvSpPr>
        <p:spPr>
          <a:xfrm rot="20577847">
            <a:off x="747321" y="2326722"/>
            <a:ext cx="8108950" cy="2632847"/>
          </a:xfrm>
          <a:prstGeom prst="rect">
            <a:avLst/>
          </a:prstGeom>
          <a:solidFill>
            <a:schemeClr val="bg2"/>
          </a:solidFill>
        </p:spPr>
        <p:txBody>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buFontTx/>
              <a:buNone/>
            </a:pPr>
            <a:r>
              <a:rPr lang="en-GB" altLang="en-US" sz="4000" i="1" dirty="0" smtClean="0">
                <a:solidFill>
                  <a:srgbClr val="FF0000"/>
                </a:solidFill>
                <a:ea typeface="ＭＳ Ｐゴシック" pitchFamily="34" charset="-128"/>
              </a:rPr>
              <a:t>“The consistency with which the same or similar issues have been raised by each of the inquiries is a cause for concern.”</a:t>
            </a:r>
          </a:p>
        </p:txBody>
      </p:sp>
    </p:spTree>
    <p:extLst>
      <p:ext uri="{BB962C8B-B14F-4D97-AF65-F5344CB8AC3E}">
        <p14:creationId xmlns:p14="http://schemas.microsoft.com/office/powerpoint/2010/main" val="2255501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53" presetClass="entr" presetSubtype="16" fill="hold" nodeType="withEffect">
                                  <p:stCondLst>
                                    <p:cond delay="0"/>
                                  </p:stCondLst>
                                  <p:childTnLst>
                                    <p:set>
                                      <p:cBhvr>
                                        <p:cTn id="8" dur="1" fill="hold">
                                          <p:stCondLst>
                                            <p:cond delay="0"/>
                                          </p:stCondLst>
                                        </p:cTn>
                                        <p:tgtEl>
                                          <p:spTgt spid="1035"/>
                                        </p:tgtEl>
                                        <p:attrNameLst>
                                          <p:attrName>style.visibility</p:attrName>
                                        </p:attrNameLst>
                                      </p:cBhvr>
                                      <p:to>
                                        <p:strVal val="visible"/>
                                      </p:to>
                                    </p:set>
                                    <p:anim calcmode="lin" valueType="num">
                                      <p:cBhvr>
                                        <p:cTn id="9" dur="500" fill="hold"/>
                                        <p:tgtEl>
                                          <p:spTgt spid="1035"/>
                                        </p:tgtEl>
                                        <p:attrNameLst>
                                          <p:attrName>ppt_w</p:attrName>
                                        </p:attrNameLst>
                                      </p:cBhvr>
                                      <p:tavLst>
                                        <p:tav tm="0">
                                          <p:val>
                                            <p:fltVal val="0"/>
                                          </p:val>
                                        </p:tav>
                                        <p:tav tm="100000">
                                          <p:val>
                                            <p:strVal val="#ppt_w"/>
                                          </p:val>
                                        </p:tav>
                                      </p:tavLst>
                                    </p:anim>
                                    <p:anim calcmode="lin" valueType="num">
                                      <p:cBhvr>
                                        <p:cTn id="10" dur="500" fill="hold"/>
                                        <p:tgtEl>
                                          <p:spTgt spid="1035"/>
                                        </p:tgtEl>
                                        <p:attrNameLst>
                                          <p:attrName>ppt_h</p:attrName>
                                        </p:attrNameLst>
                                      </p:cBhvr>
                                      <p:tavLst>
                                        <p:tav tm="0">
                                          <p:val>
                                            <p:fltVal val="0"/>
                                          </p:val>
                                        </p:tav>
                                        <p:tav tm="100000">
                                          <p:val>
                                            <p:strVal val="#ppt_h"/>
                                          </p:val>
                                        </p:tav>
                                      </p:tavLst>
                                    </p:anim>
                                    <p:animEffect transition="in" filter="fade">
                                      <p:cBhvr>
                                        <p:cTn id="11" dur="500"/>
                                        <p:tgtEl>
                                          <p:spTgt spid="1035"/>
                                        </p:tgtEl>
                                      </p:cBhvr>
                                    </p:animEffect>
                                  </p:childTnLst>
                                  <p:subTnLst>
                                    <p:set>
                                      <p:cBhvr override="childStyle">
                                        <p:cTn dur="1" fill="hold" display="0" masterRel="nextClick" afterEffect="1"/>
                                        <p:tgtEl>
                                          <p:spTgt spid="1035"/>
                                        </p:tgtEl>
                                        <p:attrNameLst>
                                          <p:attrName>style.visibility</p:attrName>
                                        </p:attrNameLst>
                                      </p:cBhvr>
                                      <p:to>
                                        <p:strVal val="hidden"/>
                                      </p:to>
                                    </p:set>
                                  </p:subTnLst>
                                </p:cTn>
                              </p:par>
                              <p:par>
                                <p:cTn id="12" presetID="53" presetClass="entr" presetSubtype="16" fill="hold" nodeType="withEffect">
                                  <p:stCondLst>
                                    <p:cond delay="0"/>
                                  </p:stCondLst>
                                  <p:childTnLst>
                                    <p:set>
                                      <p:cBhvr>
                                        <p:cTn id="13" dur="1" fill="hold">
                                          <p:stCondLst>
                                            <p:cond delay="0"/>
                                          </p:stCondLst>
                                        </p:cTn>
                                        <p:tgtEl>
                                          <p:spTgt spid="1034"/>
                                        </p:tgtEl>
                                        <p:attrNameLst>
                                          <p:attrName>style.visibility</p:attrName>
                                        </p:attrNameLst>
                                      </p:cBhvr>
                                      <p:to>
                                        <p:strVal val="visible"/>
                                      </p:to>
                                    </p:set>
                                    <p:anim calcmode="lin" valueType="num">
                                      <p:cBhvr>
                                        <p:cTn id="14" dur="500" fill="hold"/>
                                        <p:tgtEl>
                                          <p:spTgt spid="1034"/>
                                        </p:tgtEl>
                                        <p:attrNameLst>
                                          <p:attrName>ppt_w</p:attrName>
                                        </p:attrNameLst>
                                      </p:cBhvr>
                                      <p:tavLst>
                                        <p:tav tm="0">
                                          <p:val>
                                            <p:fltVal val="0"/>
                                          </p:val>
                                        </p:tav>
                                        <p:tav tm="100000">
                                          <p:val>
                                            <p:strVal val="#ppt_w"/>
                                          </p:val>
                                        </p:tav>
                                      </p:tavLst>
                                    </p:anim>
                                    <p:anim calcmode="lin" valueType="num">
                                      <p:cBhvr>
                                        <p:cTn id="15" dur="500" fill="hold"/>
                                        <p:tgtEl>
                                          <p:spTgt spid="1034"/>
                                        </p:tgtEl>
                                        <p:attrNameLst>
                                          <p:attrName>ppt_h</p:attrName>
                                        </p:attrNameLst>
                                      </p:cBhvr>
                                      <p:tavLst>
                                        <p:tav tm="0">
                                          <p:val>
                                            <p:fltVal val="0"/>
                                          </p:val>
                                        </p:tav>
                                        <p:tav tm="100000">
                                          <p:val>
                                            <p:strVal val="#ppt_h"/>
                                          </p:val>
                                        </p:tav>
                                      </p:tavLst>
                                    </p:anim>
                                    <p:animEffect transition="in" filter="fade">
                                      <p:cBhvr>
                                        <p:cTn id="16" dur="500"/>
                                        <p:tgtEl>
                                          <p:spTgt spid="1034"/>
                                        </p:tgtEl>
                                      </p:cBhvr>
                                    </p:animEffect>
                                  </p:childTnLst>
                                  <p:subTnLst>
                                    <p:set>
                                      <p:cBhvr override="childStyle">
                                        <p:cTn dur="1" fill="hold" display="0" masterRel="nextClick" afterEffect="1"/>
                                        <p:tgtEl>
                                          <p:spTgt spid="1034"/>
                                        </p:tgtEl>
                                        <p:attrNameLst>
                                          <p:attrName>style.visibility</p:attrName>
                                        </p:attrNameLst>
                                      </p:cBhvr>
                                      <p:to>
                                        <p:strVal val="hidden"/>
                                      </p:to>
                                    </p:set>
                                  </p:subTnLst>
                                </p:cTn>
                              </p:par>
                              <p:par>
                                <p:cTn id="17" presetID="1" presetClass="entr" presetSubtype="0" fill="hold" grpId="0" nodeType="withEffect">
                                  <p:stCondLst>
                                    <p:cond delay="0"/>
                                  </p:stCondLst>
                                  <p:childTnLst>
                                    <p:set>
                                      <p:cBhvr>
                                        <p:cTn id="18" dur="1" fill="hold">
                                          <p:stCondLst>
                                            <p:cond delay="0"/>
                                          </p:stCondLst>
                                        </p:cTn>
                                        <p:tgtEl>
                                          <p:spTgt spid="3">
                                            <p:txEl>
                                              <p:pRg st="1" end="1"/>
                                            </p:txEl>
                                          </p:spTgt>
                                        </p:tgtEl>
                                        <p:attrNameLst>
                                          <p:attrName>style.visibility</p:attrName>
                                        </p:attrNameLst>
                                      </p:cBhvr>
                                      <p:to>
                                        <p:strVal val="visible"/>
                                      </p:to>
                                    </p:set>
                                  </p:childTnLst>
                                </p:cTn>
                              </p:par>
                              <p:par>
                                <p:cTn id="19" presetID="1" presetClass="entr" presetSubtype="0" fill="hold" grpId="0" nodeType="withEffect">
                                  <p:stCondLst>
                                    <p:cond delay="0"/>
                                  </p:stCondLst>
                                  <p:childTnLst>
                                    <p:set>
                                      <p:cBhvr>
                                        <p:cTn id="2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childTnLst>
                                </p:cTn>
                              </p:par>
                              <p:par>
                                <p:cTn id="25" presetID="53" presetClass="entr" presetSubtype="16" fill="hold"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childTnLst>
                                  <p:subTnLst>
                                    <p:set>
                                      <p:cBhvr override="childStyle">
                                        <p:cTn dur="1" fill="hold" display="0" masterRel="nextClick" afterEffect="1"/>
                                        <p:tgtEl>
                                          <p:spTgt spid="14"/>
                                        </p:tgtEl>
                                        <p:attrNameLst>
                                          <p:attrName>style.visibility</p:attrName>
                                        </p:attrNameLst>
                                      </p:cBhvr>
                                      <p:to>
                                        <p:strVal val="hidden"/>
                                      </p:to>
                                    </p:set>
                                  </p:subTnLst>
                                </p:cTn>
                              </p:par>
                            </p:childTnLst>
                          </p:cTn>
                        </p:par>
                      </p:childTnLst>
                    </p:cTn>
                  </p:par>
                  <p:par>
                    <p:cTn id="30" fill="hold">
                      <p:stCondLst>
                        <p:cond delay="indefinite"/>
                      </p:stCondLst>
                      <p:childTnLst>
                        <p:par>
                          <p:cTn id="31" fill="hold">
                            <p:stCondLst>
                              <p:cond delay="0"/>
                            </p:stCondLst>
                            <p:childTnLst>
                              <p:par>
                                <p:cTn id="32" presetID="1" presetClass="entr" presetSubtype="0" fill="hold" grpId="0" nodeType="clickEffect">
                                  <p:stCondLst>
                                    <p:cond delay="0"/>
                                  </p:stCondLst>
                                  <p:childTnLst>
                                    <p:set>
                                      <p:cBhvr>
                                        <p:cTn id="33" dur="1" fill="hold">
                                          <p:stCondLst>
                                            <p:cond delay="0"/>
                                          </p:stCondLst>
                                        </p:cTn>
                                        <p:tgtEl>
                                          <p:spTgt spid="3">
                                            <p:txEl>
                                              <p:pRg st="4" end="4"/>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
                                            <p:txEl>
                                              <p:pRg st="5" end="5"/>
                                            </p:txEl>
                                          </p:spTgt>
                                        </p:tgtEl>
                                        <p:attrNameLst>
                                          <p:attrName>style.visibility</p:attrName>
                                        </p:attrNameLst>
                                      </p:cBhvr>
                                      <p:to>
                                        <p:strVal val="visible"/>
                                      </p:to>
                                    </p:set>
                                  </p:childTnLst>
                                </p:cTn>
                              </p:par>
                              <p:par>
                                <p:cTn id="36" presetID="53" presetClass="entr" presetSubtype="16"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1" fill="hold" grpId="0" nodeType="clickEffect">
                                  <p:stCondLst>
                                    <p:cond delay="0"/>
                                  </p:stCondLst>
                                  <p:childTnLst>
                                    <p:set>
                                      <p:cBhvr>
                                        <p:cTn id="44" dur="1" fill="hold">
                                          <p:stCondLst>
                                            <p:cond delay="0"/>
                                          </p:stCondLst>
                                        </p:cTn>
                                        <p:tgtEl>
                                          <p:spTgt spid="25"/>
                                        </p:tgtEl>
                                        <p:attrNameLst>
                                          <p:attrName>style.visibility</p:attrName>
                                        </p:attrNameLst>
                                      </p:cBhvr>
                                      <p:to>
                                        <p:strVal val="visible"/>
                                      </p:to>
                                    </p:set>
                                    <p:animEffect transition="in" filter="wipe(up)">
                                      <p:cBhvr>
                                        <p:cTn id="45" dur="2000"/>
                                        <p:tgtEl>
                                          <p:spTgt spid="25"/>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25">
                                            <p:txEl>
                                              <p:pRg st="0" end="0"/>
                                            </p:txEl>
                                          </p:spTgt>
                                        </p:tgtEl>
                                        <p:attrNameLst>
                                          <p:attrName>style.visibility</p:attrName>
                                        </p:attrNameLst>
                                      </p:cBhvr>
                                      <p:to>
                                        <p:strVal val="visible"/>
                                      </p:to>
                                    </p:set>
                                    <p:animEffect transition="in" filter="fade">
                                      <p:cBhvr>
                                        <p:cTn id="50" dur="500"/>
                                        <p:tgtEl>
                                          <p:spTgt spid="25">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25">
                                            <p:txEl>
                                              <p:pRg st="2" end="2"/>
                                            </p:txEl>
                                          </p:spTgt>
                                        </p:tgtEl>
                                        <p:attrNameLst>
                                          <p:attrName>style.visibility</p:attrName>
                                        </p:attrNameLst>
                                      </p:cBhvr>
                                      <p:to>
                                        <p:strVal val="visible"/>
                                      </p:to>
                                    </p:set>
                                    <p:animEffect transition="in" filter="fade">
                                      <p:cBhvr>
                                        <p:cTn id="55" dur="500"/>
                                        <p:tgtEl>
                                          <p:spTgt spid="25">
                                            <p:txEl>
                                              <p:pRg st="2" end="2"/>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25">
                                            <p:txEl>
                                              <p:pRg st="4" end="4"/>
                                            </p:txEl>
                                          </p:spTgt>
                                        </p:tgtEl>
                                        <p:attrNameLst>
                                          <p:attrName>style.visibility</p:attrName>
                                        </p:attrNameLst>
                                      </p:cBhvr>
                                      <p:to>
                                        <p:strVal val="visible"/>
                                      </p:to>
                                    </p:set>
                                    <p:animEffect transition="in" filter="fade">
                                      <p:cBhvr>
                                        <p:cTn id="60" dur="500"/>
                                        <p:tgtEl>
                                          <p:spTgt spid="25">
                                            <p:txEl>
                                              <p:pRg st="4" end="4"/>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25">
                                            <p:txEl>
                                              <p:pRg st="6" end="6"/>
                                            </p:txEl>
                                          </p:spTgt>
                                        </p:tgtEl>
                                        <p:attrNameLst>
                                          <p:attrName>style.visibility</p:attrName>
                                        </p:attrNameLst>
                                      </p:cBhvr>
                                      <p:to>
                                        <p:strVal val="visible"/>
                                      </p:to>
                                    </p:set>
                                    <p:animEffect transition="in" filter="fade">
                                      <p:cBhvr>
                                        <p:cTn id="65" dur="500"/>
                                        <p:tgtEl>
                                          <p:spTgt spid="25">
                                            <p:txEl>
                                              <p:pRg st="6" end="6"/>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25">
                                            <p:txEl>
                                              <p:pRg st="8" end="8"/>
                                            </p:txEl>
                                          </p:spTgt>
                                        </p:tgtEl>
                                        <p:attrNameLst>
                                          <p:attrName>style.visibility</p:attrName>
                                        </p:attrNameLst>
                                      </p:cBhvr>
                                      <p:to>
                                        <p:strVal val="visible"/>
                                      </p:to>
                                    </p:set>
                                    <p:animEffect transition="in" filter="fade">
                                      <p:cBhvr>
                                        <p:cTn id="70" dur="500"/>
                                        <p:tgtEl>
                                          <p:spTgt spid="25">
                                            <p:txEl>
                                              <p:pRg st="8" end="8"/>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6" presetClass="entr" presetSubtype="16" fill="hold" grpId="0" nodeType="clickEffect">
                                  <p:stCondLst>
                                    <p:cond delay="0"/>
                                  </p:stCondLst>
                                  <p:childTnLst>
                                    <p:set>
                                      <p:cBhvr>
                                        <p:cTn id="74" dur="1" fill="hold">
                                          <p:stCondLst>
                                            <p:cond delay="0"/>
                                          </p:stCondLst>
                                        </p:cTn>
                                        <p:tgtEl>
                                          <p:spTgt spid="26"/>
                                        </p:tgtEl>
                                        <p:attrNameLst>
                                          <p:attrName>style.visibility</p:attrName>
                                        </p:attrNameLst>
                                      </p:cBhvr>
                                      <p:to>
                                        <p:strVal val="visible"/>
                                      </p:to>
                                    </p:set>
                                    <p:animEffect transition="in" filter="circle(in)">
                                      <p:cBhvr>
                                        <p:cTn id="75"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25" grpId="0" animBg="1"/>
      <p:bldP spid="2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GB" dirty="0" smtClean="0"/>
              <a:t>2015 - HMIC Led Tri-Service Review</a:t>
            </a:r>
            <a:endParaRPr lang="en-GB" dirty="0"/>
          </a:p>
        </p:txBody>
      </p:sp>
      <p:graphicFrame>
        <p:nvGraphicFramePr>
          <p:cNvPr id="6" name="Content Placeholder 5"/>
          <p:cNvGraphicFramePr>
            <a:graphicFrameLocks noGrp="1"/>
          </p:cNvGraphicFramePr>
          <p:nvPr>
            <p:ph idx="1"/>
            <p:extLst>
              <p:ext uri="{D42A27DB-BD31-4B8C-83A1-F6EECF244321}">
                <p14:modId xmlns:p14="http://schemas.microsoft.com/office/powerpoint/2010/main" val="3797769013"/>
              </p:ext>
            </p:extLst>
          </p:nvPr>
        </p:nvGraphicFramePr>
        <p:xfrm>
          <a:off x="611188" y="1600200"/>
          <a:ext cx="8108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6047584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6">
                                            <p:graphicEl>
                                              <a:dgm id="{DCB12915-11AF-4929-AB07-84D6489CA69A}"/>
                                            </p:graphicEl>
                                          </p:spTgt>
                                        </p:tgtEl>
                                        <p:attrNameLst>
                                          <p:attrName>style.visibility</p:attrName>
                                        </p:attrNameLst>
                                      </p:cBhvr>
                                      <p:to>
                                        <p:strVal val="visible"/>
                                      </p:to>
                                    </p:set>
                                    <p:animEffect transition="in" filter="wipe(left)">
                                      <p:cBhvr>
                                        <p:cTn id="7" dur="500"/>
                                        <p:tgtEl>
                                          <p:spTgt spid="6">
                                            <p:graphicEl>
                                              <a:dgm id="{DCB12915-11AF-4929-AB07-84D6489CA69A}"/>
                                            </p:graphic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
                                            <p:graphicEl>
                                              <a:dgm id="{14C1AA10-68FA-450B-911B-C3209463EA25}"/>
                                            </p:graphicEl>
                                          </p:spTgt>
                                        </p:tgtEl>
                                        <p:attrNameLst>
                                          <p:attrName>style.visibility</p:attrName>
                                        </p:attrNameLst>
                                      </p:cBhvr>
                                      <p:to>
                                        <p:strVal val="visible"/>
                                      </p:to>
                                    </p:set>
                                    <p:animEffect transition="in" filter="wipe(left)">
                                      <p:cBhvr>
                                        <p:cTn id="10" dur="500"/>
                                        <p:tgtEl>
                                          <p:spTgt spid="6">
                                            <p:graphicEl>
                                              <a:dgm id="{14C1AA10-68FA-450B-911B-C3209463EA25}"/>
                                            </p:graphic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6">
                                            <p:graphicEl>
                                              <a:dgm id="{0B05C392-0F5F-41B8-847F-865360419FA3}"/>
                                            </p:graphicEl>
                                          </p:spTgt>
                                        </p:tgtEl>
                                        <p:attrNameLst>
                                          <p:attrName>style.visibility</p:attrName>
                                        </p:attrNameLst>
                                      </p:cBhvr>
                                      <p:to>
                                        <p:strVal val="visible"/>
                                      </p:to>
                                    </p:set>
                                    <p:animEffect transition="in" filter="wipe(left)">
                                      <p:cBhvr>
                                        <p:cTn id="15" dur="500"/>
                                        <p:tgtEl>
                                          <p:spTgt spid="6">
                                            <p:graphicEl>
                                              <a:dgm id="{0B05C392-0F5F-41B8-847F-865360419FA3}"/>
                                            </p:graphic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6">
                                            <p:graphicEl>
                                              <a:dgm id="{C2CE0DC6-60D2-4475-BC42-272B99D495DC}"/>
                                            </p:graphicEl>
                                          </p:spTgt>
                                        </p:tgtEl>
                                        <p:attrNameLst>
                                          <p:attrName>style.visibility</p:attrName>
                                        </p:attrNameLst>
                                      </p:cBhvr>
                                      <p:to>
                                        <p:strVal val="visible"/>
                                      </p:to>
                                    </p:set>
                                    <p:animEffect transition="in" filter="wipe(left)">
                                      <p:cBhvr>
                                        <p:cTn id="18" dur="500"/>
                                        <p:tgtEl>
                                          <p:spTgt spid="6">
                                            <p:graphicEl>
                                              <a:dgm id="{C2CE0DC6-60D2-4475-BC42-272B99D495DC}"/>
                                            </p:graphic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6">
                                            <p:graphicEl>
                                              <a:dgm id="{E1D3A26B-E4A9-4B93-B8DA-A9365B83C6BE}"/>
                                            </p:graphicEl>
                                          </p:spTgt>
                                        </p:tgtEl>
                                        <p:attrNameLst>
                                          <p:attrName>style.visibility</p:attrName>
                                        </p:attrNameLst>
                                      </p:cBhvr>
                                      <p:to>
                                        <p:strVal val="visible"/>
                                      </p:to>
                                    </p:set>
                                    <p:animEffect transition="in" filter="wipe(left)">
                                      <p:cBhvr>
                                        <p:cTn id="23" dur="500"/>
                                        <p:tgtEl>
                                          <p:spTgt spid="6">
                                            <p:graphicEl>
                                              <a:dgm id="{E1D3A26B-E4A9-4B93-B8DA-A9365B83C6BE}"/>
                                            </p:graphicEl>
                                          </p:spTgt>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
                                            <p:graphicEl>
                                              <a:dgm id="{1F7B9020-A112-4AF4-AB27-FA03CFE30319}"/>
                                            </p:graphicEl>
                                          </p:spTgt>
                                        </p:tgtEl>
                                        <p:attrNameLst>
                                          <p:attrName>style.visibility</p:attrName>
                                        </p:attrNameLst>
                                      </p:cBhvr>
                                      <p:to>
                                        <p:strVal val="visible"/>
                                      </p:to>
                                    </p:set>
                                    <p:animEffect transition="in" filter="wipe(left)">
                                      <p:cBhvr>
                                        <p:cTn id="26" dur="500"/>
                                        <p:tgtEl>
                                          <p:spTgt spid="6">
                                            <p:graphicEl>
                                              <a:dgm id="{1F7B9020-A112-4AF4-AB27-FA03CFE30319}"/>
                                            </p:graphic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6">
                                            <p:graphicEl>
                                              <a:dgm id="{4922B78D-D58C-4CA6-80F8-869CA006DE38}"/>
                                            </p:graphicEl>
                                          </p:spTgt>
                                        </p:tgtEl>
                                        <p:attrNameLst>
                                          <p:attrName>style.visibility</p:attrName>
                                        </p:attrNameLst>
                                      </p:cBhvr>
                                      <p:to>
                                        <p:strVal val="visible"/>
                                      </p:to>
                                    </p:set>
                                    <p:animEffect transition="in" filter="wipe(left)">
                                      <p:cBhvr>
                                        <p:cTn id="31" dur="500"/>
                                        <p:tgtEl>
                                          <p:spTgt spid="6">
                                            <p:graphicEl>
                                              <a:dgm id="{4922B78D-D58C-4CA6-80F8-869CA006DE38}"/>
                                            </p:graphicEl>
                                          </p:spTgt>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6">
                                            <p:graphicEl>
                                              <a:dgm id="{C111D223-64AE-4E77-93F4-A932BFA16340}"/>
                                            </p:graphicEl>
                                          </p:spTgt>
                                        </p:tgtEl>
                                        <p:attrNameLst>
                                          <p:attrName>style.visibility</p:attrName>
                                        </p:attrNameLst>
                                      </p:cBhvr>
                                      <p:to>
                                        <p:strVal val="visible"/>
                                      </p:to>
                                    </p:set>
                                    <p:animEffect transition="in" filter="wipe(left)">
                                      <p:cBhvr>
                                        <p:cTn id="34" dur="500"/>
                                        <p:tgtEl>
                                          <p:spTgt spid="6">
                                            <p:graphicEl>
                                              <a:dgm id="{C111D223-64AE-4E77-93F4-A932BFA16340}"/>
                                            </p:graphicEl>
                                          </p:spTgt>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8" fill="hold" grpId="0" nodeType="clickEffect">
                                  <p:stCondLst>
                                    <p:cond delay="0"/>
                                  </p:stCondLst>
                                  <p:childTnLst>
                                    <p:set>
                                      <p:cBhvr>
                                        <p:cTn id="38" dur="1" fill="hold">
                                          <p:stCondLst>
                                            <p:cond delay="0"/>
                                          </p:stCondLst>
                                        </p:cTn>
                                        <p:tgtEl>
                                          <p:spTgt spid="6">
                                            <p:graphicEl>
                                              <a:dgm id="{B59A550A-2D01-4E9F-A07A-9C2705393CAC}"/>
                                            </p:graphicEl>
                                          </p:spTgt>
                                        </p:tgtEl>
                                        <p:attrNameLst>
                                          <p:attrName>style.visibility</p:attrName>
                                        </p:attrNameLst>
                                      </p:cBhvr>
                                      <p:to>
                                        <p:strVal val="visible"/>
                                      </p:to>
                                    </p:set>
                                    <p:animEffect transition="in" filter="wipe(left)">
                                      <p:cBhvr>
                                        <p:cTn id="39" dur="500"/>
                                        <p:tgtEl>
                                          <p:spTgt spid="6">
                                            <p:graphicEl>
                                              <a:dgm id="{B59A550A-2D01-4E9F-A07A-9C2705393CAC}"/>
                                            </p:graphicEl>
                                          </p:spTgt>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6">
                                            <p:graphicEl>
                                              <a:dgm id="{8F233AE0-A630-492C-B976-23A5961E5825}"/>
                                            </p:graphicEl>
                                          </p:spTgt>
                                        </p:tgtEl>
                                        <p:attrNameLst>
                                          <p:attrName>style.visibility</p:attrName>
                                        </p:attrNameLst>
                                      </p:cBhvr>
                                      <p:to>
                                        <p:strVal val="visible"/>
                                      </p:to>
                                    </p:set>
                                    <p:animEffect transition="in" filter="wipe(left)">
                                      <p:cBhvr>
                                        <p:cTn id="42" dur="500"/>
                                        <p:tgtEl>
                                          <p:spTgt spid="6">
                                            <p:graphicEl>
                                              <a:dgm id="{8F233AE0-A630-492C-B976-23A5961E5825}"/>
                                            </p:graphicEl>
                                          </p:spTgt>
                                        </p:tgtEl>
                                      </p:cBhvr>
                                    </p:animEffect>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6">
                                            <p:graphicEl>
                                              <a:dgm id="{09F896C9-11D5-4B4E-9870-1F05B318D4E0}"/>
                                            </p:graphicEl>
                                          </p:spTgt>
                                        </p:tgtEl>
                                        <p:attrNameLst>
                                          <p:attrName>style.visibility</p:attrName>
                                        </p:attrNameLst>
                                      </p:cBhvr>
                                      <p:to>
                                        <p:strVal val="visible"/>
                                      </p:to>
                                    </p:set>
                                    <p:animEffect transition="in" filter="wipe(left)">
                                      <p:cBhvr>
                                        <p:cTn id="47" dur="500"/>
                                        <p:tgtEl>
                                          <p:spTgt spid="6">
                                            <p:graphicEl>
                                              <a:dgm id="{09F896C9-11D5-4B4E-9870-1F05B318D4E0}"/>
                                            </p:graphicEl>
                                          </p:spTgt>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6">
                                            <p:graphicEl>
                                              <a:dgm id="{D6D70954-DD7E-4596-A0E8-B227B019E8E8}"/>
                                            </p:graphicEl>
                                          </p:spTgt>
                                        </p:tgtEl>
                                        <p:attrNameLst>
                                          <p:attrName>style.visibility</p:attrName>
                                        </p:attrNameLst>
                                      </p:cBhvr>
                                      <p:to>
                                        <p:strVal val="visible"/>
                                      </p:to>
                                    </p:set>
                                    <p:animEffect transition="in" filter="wipe(left)">
                                      <p:cBhvr>
                                        <p:cTn id="50" dur="500"/>
                                        <p:tgtEl>
                                          <p:spTgt spid="6">
                                            <p:graphicEl>
                                              <a:dgm id="{D6D70954-DD7E-4596-A0E8-B227B019E8E8}"/>
                                            </p:graphicEl>
                                          </p:spTgt>
                                        </p:tgtEl>
                                      </p:cBhvr>
                                    </p:animEffect>
                                  </p:childTnLst>
                                </p:cTn>
                              </p:par>
                            </p:childTnLst>
                          </p:cTn>
                        </p:par>
                      </p:childTnLst>
                    </p:cTn>
                  </p:par>
                  <p:par>
                    <p:cTn id="51" fill="hold">
                      <p:stCondLst>
                        <p:cond delay="indefinite"/>
                      </p:stCondLst>
                      <p:childTnLst>
                        <p:par>
                          <p:cTn id="52" fill="hold">
                            <p:stCondLst>
                              <p:cond delay="0"/>
                            </p:stCondLst>
                            <p:childTnLst>
                              <p:par>
                                <p:cTn id="53" presetID="22" presetClass="entr" presetSubtype="8" fill="hold" grpId="0" nodeType="clickEffect">
                                  <p:stCondLst>
                                    <p:cond delay="0"/>
                                  </p:stCondLst>
                                  <p:childTnLst>
                                    <p:set>
                                      <p:cBhvr>
                                        <p:cTn id="54" dur="1" fill="hold">
                                          <p:stCondLst>
                                            <p:cond delay="0"/>
                                          </p:stCondLst>
                                        </p:cTn>
                                        <p:tgtEl>
                                          <p:spTgt spid="6">
                                            <p:graphicEl>
                                              <a:dgm id="{C12AA80E-250A-4AEE-B19E-300D35300C42}"/>
                                            </p:graphicEl>
                                          </p:spTgt>
                                        </p:tgtEl>
                                        <p:attrNameLst>
                                          <p:attrName>style.visibility</p:attrName>
                                        </p:attrNameLst>
                                      </p:cBhvr>
                                      <p:to>
                                        <p:strVal val="visible"/>
                                      </p:to>
                                    </p:set>
                                    <p:animEffect transition="in" filter="wipe(left)">
                                      <p:cBhvr>
                                        <p:cTn id="55" dur="500"/>
                                        <p:tgtEl>
                                          <p:spTgt spid="6">
                                            <p:graphicEl>
                                              <a:dgm id="{C12AA80E-250A-4AEE-B19E-300D35300C42}"/>
                                            </p:graphicEl>
                                          </p:spTgt>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6">
                                            <p:graphicEl>
                                              <a:dgm id="{E8ED8F14-C8C1-434C-90A0-1307F1FEE388}"/>
                                            </p:graphicEl>
                                          </p:spTgt>
                                        </p:tgtEl>
                                        <p:attrNameLst>
                                          <p:attrName>style.visibility</p:attrName>
                                        </p:attrNameLst>
                                      </p:cBhvr>
                                      <p:to>
                                        <p:strVal val="visible"/>
                                      </p:to>
                                    </p:set>
                                    <p:animEffect transition="in" filter="wipe(left)">
                                      <p:cBhvr>
                                        <p:cTn id="58" dur="500"/>
                                        <p:tgtEl>
                                          <p:spTgt spid="6">
                                            <p:graphicEl>
                                              <a:dgm id="{E8ED8F14-C8C1-434C-90A0-1307F1FEE388}"/>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6" grpId="0">
        <p:bldSub>
          <a:bldDgm bld="one"/>
        </p:bldSub>
      </p:bldGraphic>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Housekeeping</a:t>
            </a:r>
            <a:endParaRPr lang="en-US" dirty="0"/>
          </a:p>
        </p:txBody>
      </p:sp>
      <p:sp>
        <p:nvSpPr>
          <p:cNvPr id="3" name="Content Placeholder 2"/>
          <p:cNvSpPr>
            <a:spLocks noGrp="1"/>
          </p:cNvSpPr>
          <p:nvPr>
            <p:ph idx="1"/>
          </p:nvPr>
        </p:nvSpPr>
        <p:spPr>
          <a:xfrm>
            <a:off x="611560" y="1600201"/>
            <a:ext cx="8108464" cy="4925143"/>
          </a:xfrm>
        </p:spPr>
        <p:txBody>
          <a:bodyPr>
            <a:normAutofit/>
          </a:bodyPr>
          <a:lstStyle/>
          <a:p>
            <a:r>
              <a:rPr lang="en-US" dirty="0" smtClean="0"/>
              <a:t>Fire Alarms</a:t>
            </a:r>
          </a:p>
          <a:p>
            <a:endParaRPr lang="en-US" dirty="0"/>
          </a:p>
          <a:p>
            <a:r>
              <a:rPr lang="en-US" dirty="0" smtClean="0"/>
              <a:t>Toilets</a:t>
            </a:r>
          </a:p>
          <a:p>
            <a:endParaRPr lang="en-US" dirty="0"/>
          </a:p>
          <a:p>
            <a:r>
              <a:rPr lang="en-US" dirty="0" smtClean="0"/>
              <a:t>Phones, Pagers and other </a:t>
            </a:r>
            <a:r>
              <a:rPr lang="en-US" dirty="0" err="1" smtClean="0"/>
              <a:t>comms</a:t>
            </a:r>
            <a:r>
              <a:rPr lang="en-US" dirty="0" smtClean="0"/>
              <a:t> devices</a:t>
            </a:r>
          </a:p>
          <a:p>
            <a:endParaRPr lang="en-US" dirty="0"/>
          </a:p>
          <a:p>
            <a:r>
              <a:rPr lang="en-US" dirty="0" smtClean="0"/>
              <a:t>Breaks</a:t>
            </a:r>
          </a:p>
        </p:txBody>
      </p:sp>
    </p:spTree>
    <p:extLst>
      <p:ext uri="{BB962C8B-B14F-4D97-AF65-F5344CB8AC3E}">
        <p14:creationId xmlns:p14="http://schemas.microsoft.com/office/powerpoint/2010/main" val="4168241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GB" dirty="0" smtClean="0"/>
              <a:t>JESIP 2016 Objectives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Joint Doctrine fully embedded</a:t>
            </a:r>
          </a:p>
          <a:p>
            <a:r>
              <a:rPr lang="en-GB" dirty="0"/>
              <a:t>S</a:t>
            </a:r>
            <a:r>
              <a:rPr lang="en-GB" dirty="0" smtClean="0"/>
              <a:t>pecialist capabilities based on JESIP doctrine</a:t>
            </a:r>
          </a:p>
          <a:p>
            <a:r>
              <a:rPr lang="en-GB" dirty="0" smtClean="0"/>
              <a:t>JESIP models used routinely</a:t>
            </a:r>
          </a:p>
          <a:p>
            <a:r>
              <a:rPr lang="en-GB" dirty="0" smtClean="0"/>
              <a:t>Effective JESIP training</a:t>
            </a:r>
          </a:p>
          <a:p>
            <a:r>
              <a:rPr lang="en-GB" dirty="0" smtClean="0"/>
              <a:t>JOL - the standard for multi-agency learning</a:t>
            </a:r>
          </a:p>
          <a:p>
            <a:pPr lvl="1"/>
            <a:r>
              <a:rPr lang="en-GB" dirty="0" smtClean="0"/>
              <a:t>Supported by local multi agency debriefing processes</a:t>
            </a:r>
          </a:p>
          <a:p>
            <a:r>
              <a:rPr lang="en-GB" dirty="0" smtClean="0"/>
              <a:t>Appropriate assurance processes</a:t>
            </a:r>
          </a:p>
          <a:p>
            <a:r>
              <a:rPr lang="en-GB" dirty="0" smtClean="0"/>
              <a:t>Align JESIP strategy to collaboration and new emergency services technology changes</a:t>
            </a:r>
          </a:p>
          <a:p>
            <a:endParaRPr lang="en-GB" dirty="0" smtClean="0"/>
          </a:p>
          <a:p>
            <a:endParaRPr lang="en-GB" dirty="0"/>
          </a:p>
        </p:txBody>
      </p:sp>
    </p:spTree>
    <p:extLst>
      <p:ext uri="{BB962C8B-B14F-4D97-AF65-F5344CB8AC3E}">
        <p14:creationId xmlns:p14="http://schemas.microsoft.com/office/powerpoint/2010/main" val="20780082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3">
                                            <p:txEl>
                                              <p:pRg st="6" end="6"/>
                                            </p:txEl>
                                          </p:spTgt>
                                        </p:tgtEl>
                                        <p:attrNameLst>
                                          <p:attrName>style.visibility</p:attrName>
                                        </p:attrNameLst>
                                      </p:cBhvr>
                                      <p:to>
                                        <p:strVal val="visible"/>
                                      </p:to>
                                    </p:set>
                                    <p:animEffect transition="in" filter="wipe(left)">
                                      <p:cBhvr>
                                        <p:cTn id="35" dur="500"/>
                                        <p:tgtEl>
                                          <p:spTgt spid="3">
                                            <p:txEl>
                                              <p:pRg st="6" end="6"/>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22" presetClass="entr" presetSubtype="8" fill="hold" grpId="0" nodeType="clickEffect">
                                  <p:stCondLst>
                                    <p:cond delay="0"/>
                                  </p:stCondLst>
                                  <p:childTnLst>
                                    <p:set>
                                      <p:cBhvr>
                                        <p:cTn id="39" dur="1" fill="hold">
                                          <p:stCondLst>
                                            <p:cond delay="0"/>
                                          </p:stCondLst>
                                        </p:cTn>
                                        <p:tgtEl>
                                          <p:spTgt spid="3">
                                            <p:txEl>
                                              <p:pRg st="7" end="7"/>
                                            </p:txEl>
                                          </p:spTgt>
                                        </p:tgtEl>
                                        <p:attrNameLst>
                                          <p:attrName>style.visibility</p:attrName>
                                        </p:attrNameLst>
                                      </p:cBhvr>
                                      <p:to>
                                        <p:strVal val="visible"/>
                                      </p:to>
                                    </p:set>
                                    <p:animEffect transition="in" filter="wipe(left)">
                                      <p:cBhvr>
                                        <p:cTn id="40"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sz="half" idx="1"/>
          </p:nvPr>
        </p:nvSpPr>
        <p:spPr/>
        <p:txBody>
          <a:bodyPr/>
          <a:lstStyle/>
          <a:p>
            <a:endParaRPr lang="en-GB"/>
          </a:p>
        </p:txBody>
      </p:sp>
      <p:sp>
        <p:nvSpPr>
          <p:cNvPr id="4" name="Content Placeholder 3"/>
          <p:cNvSpPr>
            <a:spLocks noGrp="1"/>
          </p:cNvSpPr>
          <p:nvPr>
            <p:ph sz="half" idx="2"/>
          </p:nvPr>
        </p:nvSpPr>
        <p:spPr/>
        <p:txBody>
          <a:bodyPr/>
          <a:lstStyle/>
          <a:p>
            <a:endParaRPr lang="en-GB"/>
          </a:p>
        </p:txBody>
      </p:sp>
      <p:sp>
        <p:nvSpPr>
          <p:cNvPr id="5" name="Rectangle 1"/>
          <p:cNvSpPr>
            <a:spLocks noChangeArrowheads="1"/>
          </p:cNvSpPr>
          <p:nvPr/>
        </p:nvSpPr>
        <p:spPr bwMode="auto">
          <a:xfrm>
            <a:off x="0" y="1"/>
            <a:ext cx="9180512" cy="6858000"/>
          </a:xfrm>
          <a:prstGeom prst="rect">
            <a:avLst/>
          </a:prstGeom>
          <a:solidFill>
            <a:schemeClr val="tx1"/>
          </a:solidFill>
          <a:ln w="9525">
            <a:noFill/>
            <a:miter lim="800000"/>
            <a:headEnd/>
            <a:tailEnd/>
          </a:ln>
          <a:effectLst/>
        </p:spPr>
        <p:txBody>
          <a:bodyPr vert="horz" wrap="square" lIns="91440" tIns="45720" rIns="91440" bIns="45720" numCol="1" anchor="ctr" anchorCtr="0" compatLnSpc="1">
            <a:prstTxWarp prst="textNoShape">
              <a:avLst/>
            </a:prstTxWarp>
            <a:noAutofit/>
          </a:bodyPr>
          <a:lstStyle/>
          <a:p>
            <a:pPr marL="0" marR="0" lvl="0" indent="0" defTabSz="914400" rtl="0" eaLnBrk="1" fontAlgn="base" latinLnBrk="0" hangingPunct="1">
              <a:spcBef>
                <a:spcPts val="420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The findings..…….</a:t>
            </a:r>
          </a:p>
          <a:p>
            <a:pPr marL="0" marR="0" lvl="0" indent="0" defTabSz="914400" rtl="0" eaLnBrk="1" fontAlgn="base" latinLnBrk="0" hangingPunct="1">
              <a:spcBef>
                <a:spcPts val="420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Poor working practices and organisational</a:t>
            </a:r>
            <a:r>
              <a:rPr kumimoji="0" lang="en-GB" sz="3600" b="0" i="0" u="none" strike="noStrike" cap="none" normalizeH="0" dirty="0" smtClean="0">
                <a:ln>
                  <a:noFill/>
                </a:ln>
                <a:solidFill>
                  <a:schemeClr val="bg1"/>
                </a:solidFill>
                <a:effectLst/>
                <a:ea typeface="Calibri" pitchFamily="34" charset="0"/>
                <a:cs typeface="Times New Roman" pitchFamily="18" charset="0"/>
              </a:rPr>
              <a:t> </a:t>
            </a:r>
            <a:r>
              <a:rPr kumimoji="0" lang="en-GB" sz="3600" b="0" i="0" u="none" strike="noStrike" cap="none" normalizeH="0" baseline="0" dirty="0" smtClean="0">
                <a:ln>
                  <a:noFill/>
                </a:ln>
                <a:solidFill>
                  <a:schemeClr val="bg1"/>
                </a:solidFill>
                <a:effectLst/>
                <a:ea typeface="Calibri" pitchFamily="34" charset="0"/>
                <a:cs typeface="Times New Roman" pitchFamily="18" charset="0"/>
              </a:rPr>
              <a:t>planning </a:t>
            </a:r>
          </a:p>
          <a:p>
            <a:pPr marL="0" marR="0" lvl="0" indent="0" defTabSz="914400" rtl="0" eaLnBrk="0" fontAlgn="base" latinLnBrk="0" hangingPunct="0">
              <a:spcBef>
                <a:spcPts val="420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Inadequate training </a:t>
            </a:r>
            <a:endParaRPr lang="en-GB" sz="3600" dirty="0">
              <a:solidFill>
                <a:schemeClr val="bg1"/>
              </a:solidFill>
            </a:endParaRPr>
          </a:p>
          <a:p>
            <a:pPr marL="0" marR="0" lvl="0" indent="0" defTabSz="914400" rtl="0" eaLnBrk="0" fontAlgn="base" latinLnBrk="0" hangingPunct="0">
              <a:spcBef>
                <a:spcPts val="420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Failure to learn lessons </a:t>
            </a:r>
            <a:endParaRPr kumimoji="0" lang="en-GB" sz="3600" b="0" i="0" u="none" strike="noStrike" cap="none" normalizeH="0" baseline="0" dirty="0" smtClean="0">
              <a:ln>
                <a:noFill/>
              </a:ln>
              <a:solidFill>
                <a:schemeClr val="bg1"/>
              </a:solidFill>
              <a:effectLst/>
            </a:endParaRPr>
          </a:p>
          <a:p>
            <a:pPr marL="0" marR="0" lvl="0" indent="0" defTabSz="914400" rtl="0" eaLnBrk="0" fontAlgn="base" latinLnBrk="0" hangingPunct="0">
              <a:spcBef>
                <a:spcPts val="420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No monitoring/audit mechanism </a:t>
            </a:r>
            <a:endParaRPr kumimoji="0" lang="en-GB" sz="3600" b="0" i="0" u="none" strike="noStrike" cap="none" normalizeH="0" baseline="0" dirty="0" smtClean="0">
              <a:ln>
                <a:noFill/>
              </a:ln>
              <a:solidFill>
                <a:schemeClr val="bg1"/>
              </a:solidFill>
              <a:effectLst/>
            </a:endParaRPr>
          </a:p>
          <a:p>
            <a:pPr marL="0" marR="0" lvl="0" indent="0" defTabSz="914400" rtl="0" eaLnBrk="0" fontAlgn="base" latinLnBrk="0" hangingPunct="0">
              <a:spcBef>
                <a:spcPts val="4200"/>
              </a:spcBef>
              <a:spcAft>
                <a:spcPct val="0"/>
              </a:spcAft>
              <a:buClrTx/>
              <a:buSzTx/>
              <a:tabLst/>
            </a:pPr>
            <a:r>
              <a:rPr kumimoji="0" lang="en-GB" sz="3600" b="0" i="0" u="none" strike="noStrike" cap="none" normalizeH="0" baseline="0" dirty="0" smtClean="0">
                <a:ln>
                  <a:noFill/>
                </a:ln>
                <a:solidFill>
                  <a:schemeClr val="bg1"/>
                </a:solidFill>
                <a:effectLst/>
                <a:ea typeface="Calibri" pitchFamily="34" charset="0"/>
                <a:cs typeface="Times New Roman" pitchFamily="18" charset="0"/>
              </a:rPr>
              <a:t>Previous lessons/reports not acted upon </a:t>
            </a:r>
          </a:p>
        </p:txBody>
      </p:sp>
      <p:sp>
        <p:nvSpPr>
          <p:cNvPr id="6" name="TextBox 5"/>
          <p:cNvSpPr txBox="1"/>
          <p:nvPr/>
        </p:nvSpPr>
        <p:spPr>
          <a:xfrm>
            <a:off x="2800690" y="1844824"/>
            <a:ext cx="6120680" cy="1077218"/>
          </a:xfrm>
          <a:prstGeom prst="rect">
            <a:avLst/>
          </a:prstGeom>
          <a:noFill/>
        </p:spPr>
        <p:txBody>
          <a:bodyPr wrap="square" rtlCol="0">
            <a:spAutoFit/>
          </a:bodyPr>
          <a:lstStyle/>
          <a:p>
            <a:r>
              <a:rPr lang="en-GB" sz="3200" dirty="0" smtClean="0">
                <a:solidFill>
                  <a:srgbClr val="00B050"/>
                </a:solidFill>
              </a:rPr>
              <a:t>Easy to understand guidance and framework for joint working</a:t>
            </a:r>
            <a:endParaRPr lang="en-GB" sz="3200" dirty="0">
              <a:solidFill>
                <a:srgbClr val="00B050"/>
              </a:solidFill>
            </a:endParaRPr>
          </a:p>
        </p:txBody>
      </p:sp>
      <p:sp>
        <p:nvSpPr>
          <p:cNvPr id="7" name="TextBox 6"/>
          <p:cNvSpPr txBox="1"/>
          <p:nvPr/>
        </p:nvSpPr>
        <p:spPr>
          <a:xfrm rot="21047351">
            <a:off x="2614204" y="372103"/>
            <a:ext cx="3082895" cy="584775"/>
          </a:xfrm>
          <a:prstGeom prst="rect">
            <a:avLst/>
          </a:prstGeom>
          <a:noFill/>
        </p:spPr>
        <p:txBody>
          <a:bodyPr wrap="none" rtlCol="0">
            <a:spAutoFit/>
          </a:bodyPr>
          <a:lstStyle/>
          <a:p>
            <a:r>
              <a:rPr lang="en-GB" sz="3200" dirty="0" smtClean="0">
                <a:solidFill>
                  <a:srgbClr val="00B050"/>
                </a:solidFill>
              </a:rPr>
              <a:t>The solutions…….</a:t>
            </a:r>
            <a:endParaRPr lang="en-GB" sz="3200" dirty="0">
              <a:solidFill>
                <a:srgbClr val="00B050"/>
              </a:solidFill>
            </a:endParaRPr>
          </a:p>
        </p:txBody>
      </p:sp>
      <p:sp>
        <p:nvSpPr>
          <p:cNvPr id="8" name="TextBox 7"/>
          <p:cNvSpPr txBox="1"/>
          <p:nvPr/>
        </p:nvSpPr>
        <p:spPr>
          <a:xfrm>
            <a:off x="4567539" y="2977436"/>
            <a:ext cx="4270438" cy="1077218"/>
          </a:xfrm>
          <a:prstGeom prst="rect">
            <a:avLst/>
          </a:prstGeom>
          <a:noFill/>
        </p:spPr>
        <p:txBody>
          <a:bodyPr wrap="square" rtlCol="0">
            <a:spAutoFit/>
          </a:bodyPr>
          <a:lstStyle/>
          <a:p>
            <a:r>
              <a:rPr lang="en-GB" sz="3200" dirty="0" smtClean="0">
                <a:solidFill>
                  <a:srgbClr val="00B050"/>
                </a:solidFill>
              </a:rPr>
              <a:t>Joint training, testing &amp; exercising</a:t>
            </a:r>
            <a:endParaRPr lang="en-GB" sz="3200" dirty="0">
              <a:solidFill>
                <a:srgbClr val="00B050"/>
              </a:solidFill>
            </a:endParaRPr>
          </a:p>
        </p:txBody>
      </p:sp>
      <p:sp>
        <p:nvSpPr>
          <p:cNvPr id="9" name="TextBox 8"/>
          <p:cNvSpPr txBox="1"/>
          <p:nvPr/>
        </p:nvSpPr>
        <p:spPr>
          <a:xfrm>
            <a:off x="6309916" y="4221088"/>
            <a:ext cx="2726580" cy="2062103"/>
          </a:xfrm>
          <a:prstGeom prst="rect">
            <a:avLst/>
          </a:prstGeom>
          <a:noFill/>
        </p:spPr>
        <p:txBody>
          <a:bodyPr wrap="square" rtlCol="0">
            <a:spAutoFit/>
          </a:bodyPr>
          <a:lstStyle/>
          <a:p>
            <a:r>
              <a:rPr lang="en-GB" sz="3200" dirty="0" smtClean="0">
                <a:solidFill>
                  <a:srgbClr val="00B050"/>
                </a:solidFill>
              </a:rPr>
              <a:t>National Joint Organisational Learning arrangements</a:t>
            </a:r>
            <a:endParaRPr lang="en-GB" sz="3200" dirty="0">
              <a:solidFill>
                <a:srgbClr val="00B050"/>
              </a:solidFill>
            </a:endParaRPr>
          </a:p>
        </p:txBody>
      </p:sp>
    </p:spTree>
    <p:extLst>
      <p:ext uri="{BB962C8B-B14F-4D97-AF65-F5344CB8AC3E}">
        <p14:creationId xmlns:p14="http://schemas.microsoft.com/office/powerpoint/2010/main" val="38776899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500"/>
                                        <p:tgtEl>
                                          <p:spTgt spid="5">
                                            <p:txEl>
                                              <p:pRg st="0" end="0"/>
                                            </p:txEl>
                                          </p:spTgt>
                                        </p:tgtEl>
                                      </p:cBhvr>
                                    </p:animEffect>
                                  </p:childTnLst>
                                  <p:subTnLst>
                                    <p:animClr clrSpc="rgb" dir="cw">
                                      <p:cBhvr override="childStyle">
                                        <p:cTn dur="1" fill="hold" display="0" masterRel="nextClick" afterEffect="1"/>
                                        <p:tgtEl>
                                          <p:spTgt spid="5">
                                            <p:txEl>
                                              <p:pRg st="0" end="0"/>
                                            </p:txEl>
                                          </p:spTgt>
                                        </p:tgtEl>
                                        <p:attrNameLst>
                                          <p:attrName>ppt_c</p:attrName>
                                        </p:attrNameLst>
                                      </p:cBhvr>
                                      <p:to>
                                        <a:srgbClr val="5F5F5F"/>
                                      </p:to>
                                    </p:animClr>
                                  </p:sub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1000" fill="hold"/>
                                        <p:tgtEl>
                                          <p:spTgt spid="7"/>
                                        </p:tgtEl>
                                        <p:attrNameLst>
                                          <p:attrName>ppt_w</p:attrName>
                                        </p:attrNameLst>
                                      </p:cBhvr>
                                      <p:tavLst>
                                        <p:tav tm="0">
                                          <p:val>
                                            <p:fltVal val="0"/>
                                          </p:val>
                                        </p:tav>
                                        <p:tav tm="100000">
                                          <p:val>
                                            <p:strVal val="#ppt_w"/>
                                          </p:val>
                                        </p:tav>
                                      </p:tavLst>
                                    </p:anim>
                                    <p:anim calcmode="lin" valueType="num">
                                      <p:cBhvr>
                                        <p:cTn id="13" dur="1000" fill="hold"/>
                                        <p:tgtEl>
                                          <p:spTgt spid="7"/>
                                        </p:tgtEl>
                                        <p:attrNameLst>
                                          <p:attrName>ppt_h</p:attrName>
                                        </p:attrNameLst>
                                      </p:cBhvr>
                                      <p:tavLst>
                                        <p:tav tm="0">
                                          <p:val>
                                            <p:fltVal val="0"/>
                                          </p:val>
                                        </p:tav>
                                        <p:tav tm="100000">
                                          <p:val>
                                            <p:strVal val="#ppt_h"/>
                                          </p:val>
                                        </p:tav>
                                      </p:tavLst>
                                    </p:anim>
                                    <p:anim calcmode="lin" valueType="num">
                                      <p:cBhvr>
                                        <p:cTn id="14" dur="1000" fill="hold"/>
                                        <p:tgtEl>
                                          <p:spTgt spid="7"/>
                                        </p:tgtEl>
                                        <p:attrNameLst>
                                          <p:attrName>style.rotation</p:attrName>
                                        </p:attrNameLst>
                                      </p:cBhvr>
                                      <p:tavLst>
                                        <p:tav tm="0">
                                          <p:val>
                                            <p:fltVal val="90"/>
                                          </p:val>
                                        </p:tav>
                                        <p:tav tm="100000">
                                          <p:val>
                                            <p:fltVal val="0"/>
                                          </p:val>
                                        </p:tav>
                                      </p:tavLst>
                                    </p:anim>
                                    <p:animEffect transition="in" filter="fade">
                                      <p:cBhvr>
                                        <p:cTn id="15" dur="10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5">
                                            <p:txEl>
                                              <p:pRg st="1" end="1"/>
                                            </p:txEl>
                                          </p:spTgt>
                                        </p:tgtEl>
                                        <p:attrNameLst>
                                          <p:attrName>style.visibility</p:attrName>
                                        </p:attrNameLst>
                                      </p:cBhvr>
                                      <p:to>
                                        <p:strVal val="visible"/>
                                      </p:to>
                                    </p:set>
                                    <p:animEffect transition="in" filter="fade">
                                      <p:cBhvr>
                                        <p:cTn id="20" dur="500"/>
                                        <p:tgtEl>
                                          <p:spTgt spid="5">
                                            <p:txEl>
                                              <p:pRg st="1" end="1"/>
                                            </p:txEl>
                                          </p:spTgt>
                                        </p:tgtEl>
                                      </p:cBhvr>
                                    </p:animEffect>
                                  </p:childTnLst>
                                  <p:subTnLst>
                                    <p:animClr clrSpc="rgb" dir="cw">
                                      <p:cBhvr override="childStyle">
                                        <p:cTn dur="1" fill="hold" display="0" masterRel="nextClick" afterEffect="1"/>
                                        <p:tgtEl>
                                          <p:spTgt spid="5">
                                            <p:txEl>
                                              <p:pRg st="1" end="1"/>
                                            </p:txEl>
                                          </p:spTgt>
                                        </p:tgtEl>
                                        <p:attrNameLst>
                                          <p:attrName>ppt_c</p:attrName>
                                        </p:attrNameLst>
                                      </p:cBhvr>
                                      <p:to>
                                        <a:srgbClr val="5F5F5F"/>
                                      </p:to>
                                    </p:animClr>
                                  </p:sub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6"/>
                                        </p:tgtEl>
                                        <p:attrNameLst>
                                          <p:attrName>style.visibility</p:attrName>
                                        </p:attrNameLst>
                                      </p:cBhvr>
                                      <p:to>
                                        <p:strVal val="visible"/>
                                      </p:to>
                                    </p:set>
                                    <p:anim calcmode="lin" valueType="num">
                                      <p:cBhvr>
                                        <p:cTn id="25" dur="1000" fill="hold"/>
                                        <p:tgtEl>
                                          <p:spTgt spid="6"/>
                                        </p:tgtEl>
                                        <p:attrNameLst>
                                          <p:attrName>ppt_w</p:attrName>
                                        </p:attrNameLst>
                                      </p:cBhvr>
                                      <p:tavLst>
                                        <p:tav tm="0">
                                          <p:val>
                                            <p:fltVal val="0"/>
                                          </p:val>
                                        </p:tav>
                                        <p:tav tm="100000">
                                          <p:val>
                                            <p:strVal val="#ppt_w"/>
                                          </p:val>
                                        </p:tav>
                                      </p:tavLst>
                                    </p:anim>
                                    <p:anim calcmode="lin" valueType="num">
                                      <p:cBhvr>
                                        <p:cTn id="26" dur="1000" fill="hold"/>
                                        <p:tgtEl>
                                          <p:spTgt spid="6"/>
                                        </p:tgtEl>
                                        <p:attrNameLst>
                                          <p:attrName>ppt_h</p:attrName>
                                        </p:attrNameLst>
                                      </p:cBhvr>
                                      <p:tavLst>
                                        <p:tav tm="0">
                                          <p:val>
                                            <p:fltVal val="0"/>
                                          </p:val>
                                        </p:tav>
                                        <p:tav tm="100000">
                                          <p:val>
                                            <p:strVal val="#ppt_h"/>
                                          </p:val>
                                        </p:tav>
                                      </p:tavLst>
                                    </p:anim>
                                    <p:anim calcmode="lin" valueType="num">
                                      <p:cBhvr>
                                        <p:cTn id="27" dur="1000" fill="hold"/>
                                        <p:tgtEl>
                                          <p:spTgt spid="6"/>
                                        </p:tgtEl>
                                        <p:attrNameLst>
                                          <p:attrName>style.rotation</p:attrName>
                                        </p:attrNameLst>
                                      </p:cBhvr>
                                      <p:tavLst>
                                        <p:tav tm="0">
                                          <p:val>
                                            <p:fltVal val="90"/>
                                          </p:val>
                                        </p:tav>
                                        <p:tav tm="100000">
                                          <p:val>
                                            <p:fltVal val="0"/>
                                          </p:val>
                                        </p:tav>
                                      </p:tavLst>
                                    </p:anim>
                                    <p:animEffect transition="in" filter="fade">
                                      <p:cBhvr>
                                        <p:cTn id="28" dur="10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5">
                                            <p:txEl>
                                              <p:pRg st="2" end="2"/>
                                            </p:txEl>
                                          </p:spTgt>
                                        </p:tgtEl>
                                        <p:attrNameLst>
                                          <p:attrName>style.visibility</p:attrName>
                                        </p:attrNameLst>
                                      </p:cBhvr>
                                      <p:to>
                                        <p:strVal val="visible"/>
                                      </p:to>
                                    </p:set>
                                    <p:animEffect transition="in" filter="fade">
                                      <p:cBhvr>
                                        <p:cTn id="33" dur="500"/>
                                        <p:tgtEl>
                                          <p:spTgt spid="5">
                                            <p:txEl>
                                              <p:pRg st="2" end="2"/>
                                            </p:txEl>
                                          </p:spTgt>
                                        </p:tgtEl>
                                      </p:cBhvr>
                                    </p:animEffect>
                                  </p:childTnLst>
                                  <p:subTnLst>
                                    <p:animClr clrSpc="rgb" dir="cw">
                                      <p:cBhvr override="childStyle">
                                        <p:cTn dur="1" fill="hold" display="0" masterRel="nextClick" afterEffect="1"/>
                                        <p:tgtEl>
                                          <p:spTgt spid="5">
                                            <p:txEl>
                                              <p:pRg st="2" end="2"/>
                                            </p:txEl>
                                          </p:spTgt>
                                        </p:tgtEl>
                                        <p:attrNameLst>
                                          <p:attrName>ppt_c</p:attrName>
                                        </p:attrNameLst>
                                      </p:cBhvr>
                                      <p:to>
                                        <a:srgbClr val="5F5F5F"/>
                                      </p:to>
                                    </p:animClr>
                                  </p:subTnLst>
                                </p:cTn>
                              </p:par>
                            </p:childTnLst>
                          </p:cTn>
                        </p:par>
                      </p:childTnLst>
                    </p:cTn>
                  </p:par>
                  <p:par>
                    <p:cTn id="34" fill="hold">
                      <p:stCondLst>
                        <p:cond delay="indefinite"/>
                      </p:stCondLst>
                      <p:childTnLst>
                        <p:par>
                          <p:cTn id="35" fill="hold">
                            <p:stCondLst>
                              <p:cond delay="0"/>
                            </p:stCondLst>
                            <p:childTnLst>
                              <p:par>
                                <p:cTn id="36" presetID="31" presetClass="entr" presetSubtype="0" fill="hold" grpId="0" nodeType="clickEffect">
                                  <p:stCondLst>
                                    <p:cond delay="0"/>
                                  </p:stCondLst>
                                  <p:childTnLst>
                                    <p:set>
                                      <p:cBhvr>
                                        <p:cTn id="37" dur="1" fill="hold">
                                          <p:stCondLst>
                                            <p:cond delay="0"/>
                                          </p:stCondLst>
                                        </p:cTn>
                                        <p:tgtEl>
                                          <p:spTgt spid="8"/>
                                        </p:tgtEl>
                                        <p:attrNameLst>
                                          <p:attrName>style.visibility</p:attrName>
                                        </p:attrNameLst>
                                      </p:cBhvr>
                                      <p:to>
                                        <p:strVal val="visible"/>
                                      </p:to>
                                    </p:set>
                                    <p:anim calcmode="lin" valueType="num">
                                      <p:cBhvr>
                                        <p:cTn id="38" dur="1000" fill="hold"/>
                                        <p:tgtEl>
                                          <p:spTgt spid="8"/>
                                        </p:tgtEl>
                                        <p:attrNameLst>
                                          <p:attrName>ppt_w</p:attrName>
                                        </p:attrNameLst>
                                      </p:cBhvr>
                                      <p:tavLst>
                                        <p:tav tm="0">
                                          <p:val>
                                            <p:fltVal val="0"/>
                                          </p:val>
                                        </p:tav>
                                        <p:tav tm="100000">
                                          <p:val>
                                            <p:strVal val="#ppt_w"/>
                                          </p:val>
                                        </p:tav>
                                      </p:tavLst>
                                    </p:anim>
                                    <p:anim calcmode="lin" valueType="num">
                                      <p:cBhvr>
                                        <p:cTn id="39" dur="1000" fill="hold"/>
                                        <p:tgtEl>
                                          <p:spTgt spid="8"/>
                                        </p:tgtEl>
                                        <p:attrNameLst>
                                          <p:attrName>ppt_h</p:attrName>
                                        </p:attrNameLst>
                                      </p:cBhvr>
                                      <p:tavLst>
                                        <p:tav tm="0">
                                          <p:val>
                                            <p:fltVal val="0"/>
                                          </p:val>
                                        </p:tav>
                                        <p:tav tm="100000">
                                          <p:val>
                                            <p:strVal val="#ppt_h"/>
                                          </p:val>
                                        </p:tav>
                                      </p:tavLst>
                                    </p:anim>
                                    <p:anim calcmode="lin" valueType="num">
                                      <p:cBhvr>
                                        <p:cTn id="40" dur="1000" fill="hold"/>
                                        <p:tgtEl>
                                          <p:spTgt spid="8"/>
                                        </p:tgtEl>
                                        <p:attrNameLst>
                                          <p:attrName>style.rotation</p:attrName>
                                        </p:attrNameLst>
                                      </p:cBhvr>
                                      <p:tavLst>
                                        <p:tav tm="0">
                                          <p:val>
                                            <p:fltVal val="90"/>
                                          </p:val>
                                        </p:tav>
                                        <p:tav tm="100000">
                                          <p:val>
                                            <p:fltVal val="0"/>
                                          </p:val>
                                        </p:tav>
                                      </p:tavLst>
                                    </p:anim>
                                    <p:animEffect transition="in" filter="fade">
                                      <p:cBhvr>
                                        <p:cTn id="41" dur="1000"/>
                                        <p:tgtEl>
                                          <p:spTgt spid="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5">
                                            <p:txEl>
                                              <p:pRg st="3" end="3"/>
                                            </p:txEl>
                                          </p:spTgt>
                                        </p:tgtEl>
                                        <p:attrNameLst>
                                          <p:attrName>style.visibility</p:attrName>
                                        </p:attrNameLst>
                                      </p:cBhvr>
                                      <p:to>
                                        <p:strVal val="visible"/>
                                      </p:to>
                                    </p:set>
                                    <p:animEffect transition="in" filter="fade">
                                      <p:cBhvr>
                                        <p:cTn id="46" dur="500"/>
                                        <p:tgtEl>
                                          <p:spTgt spid="5">
                                            <p:txEl>
                                              <p:pRg st="3" end="3"/>
                                            </p:txEl>
                                          </p:spTgt>
                                        </p:tgtEl>
                                      </p:cBhvr>
                                    </p:animEffect>
                                  </p:childTnLst>
                                  <p:subTnLst>
                                    <p:animClr clrSpc="rgb" dir="cw">
                                      <p:cBhvr override="childStyle">
                                        <p:cTn dur="1" fill="hold" display="0" masterRel="nextClick" afterEffect="1"/>
                                        <p:tgtEl>
                                          <p:spTgt spid="5">
                                            <p:txEl>
                                              <p:pRg st="3" end="3"/>
                                            </p:txEl>
                                          </p:spTgt>
                                        </p:tgtEl>
                                        <p:attrNameLst>
                                          <p:attrName>ppt_c</p:attrName>
                                        </p:attrNameLst>
                                      </p:cBhvr>
                                      <p:to>
                                        <a:srgbClr val="5F5F5F"/>
                                      </p:to>
                                    </p:animClr>
                                  </p:subTnLst>
                                </p:cTn>
                              </p:par>
                              <p:par>
                                <p:cTn id="47" presetID="10" presetClass="entr" presetSubtype="0" fill="hold" nodeType="withEffect">
                                  <p:stCondLst>
                                    <p:cond delay="0"/>
                                  </p:stCondLst>
                                  <p:childTnLst>
                                    <p:set>
                                      <p:cBhvr>
                                        <p:cTn id="48" dur="1" fill="hold">
                                          <p:stCondLst>
                                            <p:cond delay="0"/>
                                          </p:stCondLst>
                                        </p:cTn>
                                        <p:tgtEl>
                                          <p:spTgt spid="5">
                                            <p:txEl>
                                              <p:pRg st="4" end="4"/>
                                            </p:txEl>
                                          </p:spTgt>
                                        </p:tgtEl>
                                        <p:attrNameLst>
                                          <p:attrName>style.visibility</p:attrName>
                                        </p:attrNameLst>
                                      </p:cBhvr>
                                      <p:to>
                                        <p:strVal val="visible"/>
                                      </p:to>
                                    </p:set>
                                    <p:animEffect transition="in" filter="fade">
                                      <p:cBhvr>
                                        <p:cTn id="49" dur="500"/>
                                        <p:tgtEl>
                                          <p:spTgt spid="5">
                                            <p:txEl>
                                              <p:pRg st="4" end="4"/>
                                            </p:txEl>
                                          </p:spTgt>
                                        </p:tgtEl>
                                      </p:cBhvr>
                                    </p:animEffect>
                                  </p:childTnLst>
                                  <p:subTnLst>
                                    <p:animClr clrSpc="rgb" dir="cw">
                                      <p:cBhvr override="childStyle">
                                        <p:cTn dur="1" fill="hold" display="0" masterRel="nextClick" afterEffect="1"/>
                                        <p:tgtEl>
                                          <p:spTgt spid="5">
                                            <p:txEl>
                                              <p:pRg st="4" end="4"/>
                                            </p:txEl>
                                          </p:spTgt>
                                        </p:tgtEl>
                                        <p:attrNameLst>
                                          <p:attrName>ppt_c</p:attrName>
                                        </p:attrNameLst>
                                      </p:cBhvr>
                                      <p:to>
                                        <a:srgbClr val="5F5F5F"/>
                                      </p:to>
                                    </p:animClr>
                                  </p:subTnLst>
                                </p:cTn>
                              </p:par>
                              <p:par>
                                <p:cTn id="50" presetID="10" presetClass="entr" presetSubtype="0" fill="hold" nodeType="withEffect">
                                  <p:stCondLst>
                                    <p:cond delay="0"/>
                                  </p:stCondLst>
                                  <p:childTnLst>
                                    <p:set>
                                      <p:cBhvr>
                                        <p:cTn id="51" dur="1" fill="hold">
                                          <p:stCondLst>
                                            <p:cond delay="0"/>
                                          </p:stCondLst>
                                        </p:cTn>
                                        <p:tgtEl>
                                          <p:spTgt spid="5">
                                            <p:txEl>
                                              <p:pRg st="5" end="5"/>
                                            </p:txEl>
                                          </p:spTgt>
                                        </p:tgtEl>
                                        <p:attrNameLst>
                                          <p:attrName>style.visibility</p:attrName>
                                        </p:attrNameLst>
                                      </p:cBhvr>
                                      <p:to>
                                        <p:strVal val="visible"/>
                                      </p:to>
                                    </p:set>
                                    <p:animEffect transition="in" filter="fade">
                                      <p:cBhvr>
                                        <p:cTn id="52" dur="500"/>
                                        <p:tgtEl>
                                          <p:spTgt spid="5">
                                            <p:txEl>
                                              <p:pRg st="5" end="5"/>
                                            </p:txEl>
                                          </p:spTgt>
                                        </p:tgtEl>
                                      </p:cBhvr>
                                    </p:animEffect>
                                  </p:childTnLst>
                                  <p:subTnLst>
                                    <p:animClr clrSpc="rgb" dir="cw">
                                      <p:cBhvr override="childStyle">
                                        <p:cTn dur="1" fill="hold" display="0" masterRel="nextClick" afterEffect="1"/>
                                        <p:tgtEl>
                                          <p:spTgt spid="5">
                                            <p:txEl>
                                              <p:pRg st="5" end="5"/>
                                            </p:txEl>
                                          </p:spTgt>
                                        </p:tgtEl>
                                        <p:attrNameLst>
                                          <p:attrName>ppt_c</p:attrName>
                                        </p:attrNameLst>
                                      </p:cBhvr>
                                      <p:to>
                                        <a:srgbClr val="5F5F5F"/>
                                      </p:to>
                                    </p:animClr>
                                  </p:subTnLst>
                                </p:cTn>
                              </p:par>
                            </p:childTnLst>
                          </p:cTn>
                        </p:par>
                      </p:childTnLst>
                    </p:cTn>
                  </p:par>
                  <p:par>
                    <p:cTn id="53" fill="hold">
                      <p:stCondLst>
                        <p:cond delay="indefinite"/>
                      </p:stCondLst>
                      <p:childTnLst>
                        <p:par>
                          <p:cTn id="54" fill="hold">
                            <p:stCondLst>
                              <p:cond delay="0"/>
                            </p:stCondLst>
                            <p:childTnLst>
                              <p:par>
                                <p:cTn id="55" presetID="31" presetClass="entr" presetSubtype="0" fill="hold" grpId="0" nodeType="clickEffect">
                                  <p:stCondLst>
                                    <p:cond delay="0"/>
                                  </p:stCondLst>
                                  <p:childTnLst>
                                    <p:set>
                                      <p:cBhvr>
                                        <p:cTn id="56" dur="1" fill="hold">
                                          <p:stCondLst>
                                            <p:cond delay="0"/>
                                          </p:stCondLst>
                                        </p:cTn>
                                        <p:tgtEl>
                                          <p:spTgt spid="9"/>
                                        </p:tgtEl>
                                        <p:attrNameLst>
                                          <p:attrName>style.visibility</p:attrName>
                                        </p:attrNameLst>
                                      </p:cBhvr>
                                      <p:to>
                                        <p:strVal val="visible"/>
                                      </p:to>
                                    </p:set>
                                    <p:anim calcmode="lin" valueType="num">
                                      <p:cBhvr>
                                        <p:cTn id="57" dur="1000" fill="hold"/>
                                        <p:tgtEl>
                                          <p:spTgt spid="9"/>
                                        </p:tgtEl>
                                        <p:attrNameLst>
                                          <p:attrName>ppt_w</p:attrName>
                                        </p:attrNameLst>
                                      </p:cBhvr>
                                      <p:tavLst>
                                        <p:tav tm="0">
                                          <p:val>
                                            <p:fltVal val="0"/>
                                          </p:val>
                                        </p:tav>
                                        <p:tav tm="100000">
                                          <p:val>
                                            <p:strVal val="#ppt_w"/>
                                          </p:val>
                                        </p:tav>
                                      </p:tavLst>
                                    </p:anim>
                                    <p:anim calcmode="lin" valueType="num">
                                      <p:cBhvr>
                                        <p:cTn id="58" dur="1000" fill="hold"/>
                                        <p:tgtEl>
                                          <p:spTgt spid="9"/>
                                        </p:tgtEl>
                                        <p:attrNameLst>
                                          <p:attrName>ppt_h</p:attrName>
                                        </p:attrNameLst>
                                      </p:cBhvr>
                                      <p:tavLst>
                                        <p:tav tm="0">
                                          <p:val>
                                            <p:fltVal val="0"/>
                                          </p:val>
                                        </p:tav>
                                        <p:tav tm="100000">
                                          <p:val>
                                            <p:strVal val="#ppt_h"/>
                                          </p:val>
                                        </p:tav>
                                      </p:tavLst>
                                    </p:anim>
                                    <p:anim calcmode="lin" valueType="num">
                                      <p:cBhvr>
                                        <p:cTn id="59" dur="1000" fill="hold"/>
                                        <p:tgtEl>
                                          <p:spTgt spid="9"/>
                                        </p:tgtEl>
                                        <p:attrNameLst>
                                          <p:attrName>style.rotation</p:attrName>
                                        </p:attrNameLst>
                                      </p:cBhvr>
                                      <p:tavLst>
                                        <p:tav tm="0">
                                          <p:val>
                                            <p:fltVal val="90"/>
                                          </p:val>
                                        </p:tav>
                                        <p:tav tm="100000">
                                          <p:val>
                                            <p:fltVal val="0"/>
                                          </p:val>
                                        </p:tav>
                                      </p:tavLst>
                                    </p:anim>
                                    <p:animEffect transition="in" filter="fade">
                                      <p:cBhvr>
                                        <p:cTn id="60"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48354" y="1600200"/>
            <a:ext cx="6034617" cy="4525963"/>
          </a:xfrm>
        </p:spPr>
      </p:pic>
      <p:sp>
        <p:nvSpPr>
          <p:cNvPr id="4" name="Title 3"/>
          <p:cNvSpPr>
            <a:spLocks noGrp="1"/>
          </p:cNvSpPr>
          <p:nvPr>
            <p:ph type="title"/>
          </p:nvPr>
        </p:nvSpPr>
        <p:spPr/>
        <p:txBody>
          <a:bodyPr>
            <a:normAutofit/>
          </a:bodyPr>
          <a:lstStyle/>
          <a:p>
            <a:r>
              <a:rPr lang="en-GB" dirty="0"/>
              <a:t>A year in the life of </a:t>
            </a:r>
            <a:r>
              <a:rPr lang="en-GB" dirty="0" smtClean="0"/>
              <a:t>JESIP</a:t>
            </a:r>
            <a:endParaRPr lang="en-GB" dirty="0"/>
          </a:p>
        </p:txBody>
      </p:sp>
    </p:spTree>
    <p:extLst>
      <p:ext uri="{BB962C8B-B14F-4D97-AF65-F5344CB8AC3E}">
        <p14:creationId xmlns:p14="http://schemas.microsoft.com/office/powerpoint/2010/main" val="66507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GB" sz="4400" kern="1200" dirty="0" smtClean="0">
                <a:solidFill>
                  <a:schemeClr val="tx1"/>
                </a:solidFill>
                <a:effectLst/>
                <a:latin typeface="+mj-lt"/>
                <a:ea typeface="+mj-ea"/>
                <a:cs typeface="+mj-cs"/>
              </a:rPr>
              <a:t>Doctrine</a:t>
            </a:r>
            <a:endParaRPr lang="en-GB" dirty="0"/>
          </a:p>
        </p:txBody>
      </p:sp>
      <p:sp>
        <p:nvSpPr>
          <p:cNvPr id="3" name="Content Placeholder 2"/>
          <p:cNvSpPr>
            <a:spLocks noGrp="1"/>
          </p:cNvSpPr>
          <p:nvPr>
            <p:ph idx="1"/>
          </p:nvPr>
        </p:nvSpPr>
        <p:spPr/>
        <p:txBody>
          <a:bodyPr>
            <a:normAutofit lnSpcReduction="10000"/>
          </a:bodyPr>
          <a:lstStyle/>
          <a:p>
            <a:r>
              <a:rPr lang="en-GB" dirty="0" smtClean="0"/>
              <a:t>Revised, consulted and published Version 2</a:t>
            </a:r>
          </a:p>
          <a:p>
            <a:r>
              <a:rPr lang="en-GB" dirty="0" smtClean="0"/>
              <a:t>Aligned other products to new version</a:t>
            </a:r>
          </a:p>
          <a:p>
            <a:pPr lvl="1"/>
            <a:r>
              <a:rPr lang="en-GB" dirty="0" smtClean="0"/>
              <a:t>Aide Memoires</a:t>
            </a:r>
          </a:p>
          <a:p>
            <a:pPr lvl="1"/>
            <a:r>
              <a:rPr lang="en-GB" dirty="0" smtClean="0"/>
              <a:t>JESIP App (available for Windows phones now!)</a:t>
            </a:r>
          </a:p>
          <a:p>
            <a:pPr lvl="2"/>
            <a:r>
              <a:rPr lang="en-GB" dirty="0"/>
              <a:t>downloaded over 20,000 times in 12 months </a:t>
            </a:r>
            <a:endParaRPr lang="en-GB" dirty="0" smtClean="0"/>
          </a:p>
          <a:p>
            <a:r>
              <a:rPr lang="en-GB" dirty="0" smtClean="0"/>
              <a:t>Increasing level of alignment of national doctrine / policy / guidance to JESIP</a:t>
            </a:r>
          </a:p>
          <a:p>
            <a:r>
              <a:rPr lang="en-GB" dirty="0" smtClean="0"/>
              <a:t>Published an embedding </a:t>
            </a:r>
            <a:r>
              <a:rPr lang="en-GB" dirty="0"/>
              <a:t>checklist to </a:t>
            </a:r>
            <a:r>
              <a:rPr lang="en-GB" dirty="0" smtClean="0"/>
              <a:t>clarify expectations on services </a:t>
            </a:r>
          </a:p>
        </p:txBody>
      </p:sp>
    </p:spTree>
    <p:extLst>
      <p:ext uri="{BB962C8B-B14F-4D97-AF65-F5344CB8AC3E}">
        <p14:creationId xmlns:p14="http://schemas.microsoft.com/office/powerpoint/2010/main" val="373364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GB" sz="4400" kern="1200" dirty="0" smtClean="0">
                <a:solidFill>
                  <a:schemeClr val="tx1"/>
                </a:solidFill>
                <a:effectLst/>
                <a:latin typeface="+mj-lt"/>
                <a:ea typeface="+mj-ea"/>
                <a:cs typeface="+mj-cs"/>
              </a:rPr>
              <a:t>Training, Testing &amp; Exercising</a:t>
            </a:r>
            <a:endParaRPr lang="en-GB" dirty="0"/>
          </a:p>
        </p:txBody>
      </p:sp>
      <p:sp>
        <p:nvSpPr>
          <p:cNvPr id="3" name="Content Placeholder 2"/>
          <p:cNvSpPr>
            <a:spLocks noGrp="1"/>
          </p:cNvSpPr>
          <p:nvPr>
            <p:ph idx="1"/>
          </p:nvPr>
        </p:nvSpPr>
        <p:spPr/>
        <p:txBody>
          <a:bodyPr>
            <a:normAutofit/>
          </a:bodyPr>
          <a:lstStyle/>
          <a:p>
            <a:r>
              <a:rPr lang="en-GB" dirty="0" smtClean="0"/>
              <a:t>Learning </a:t>
            </a:r>
            <a:r>
              <a:rPr lang="en-GB" dirty="0"/>
              <a:t>outcomes framework </a:t>
            </a:r>
            <a:endParaRPr lang="en-GB" dirty="0" smtClean="0"/>
          </a:p>
          <a:p>
            <a:r>
              <a:rPr lang="en-GB" dirty="0"/>
              <a:t>JESIP exercise objectives </a:t>
            </a:r>
            <a:r>
              <a:rPr lang="en-GB" dirty="0" smtClean="0"/>
              <a:t>&amp; other templates to support de-briefing &amp; capturing learning</a:t>
            </a:r>
          </a:p>
          <a:p>
            <a:r>
              <a:rPr lang="en-GB" dirty="0" smtClean="0"/>
              <a:t>New </a:t>
            </a:r>
            <a:r>
              <a:rPr lang="en-GB" dirty="0"/>
              <a:t>JESIP All Staff Awareness </a:t>
            </a:r>
            <a:r>
              <a:rPr lang="en-GB" dirty="0" smtClean="0"/>
              <a:t>in three formats</a:t>
            </a:r>
          </a:p>
          <a:p>
            <a:r>
              <a:rPr lang="en-GB" dirty="0" smtClean="0"/>
              <a:t>Revised command training products</a:t>
            </a:r>
          </a:p>
          <a:p>
            <a:r>
              <a:rPr lang="en-GB" dirty="0" smtClean="0"/>
              <a:t>Tri-service </a:t>
            </a:r>
            <a:r>
              <a:rPr lang="en-GB" dirty="0"/>
              <a:t>communications tactical advisor </a:t>
            </a:r>
            <a:r>
              <a:rPr lang="en-GB" dirty="0" smtClean="0"/>
              <a:t>course</a:t>
            </a:r>
            <a:endParaRPr lang="en-GB" dirty="0"/>
          </a:p>
        </p:txBody>
      </p:sp>
    </p:spTree>
    <p:extLst>
      <p:ext uri="{BB962C8B-B14F-4D97-AF65-F5344CB8AC3E}">
        <p14:creationId xmlns:p14="http://schemas.microsoft.com/office/powerpoint/2010/main" val="17580316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GB" sz="4400" kern="1200" dirty="0" smtClean="0">
                <a:solidFill>
                  <a:schemeClr val="tx1"/>
                </a:solidFill>
                <a:effectLst/>
                <a:latin typeface="+mj-lt"/>
                <a:ea typeface="+mj-ea"/>
                <a:cs typeface="+mj-cs"/>
              </a:rPr>
              <a:t>JOL</a:t>
            </a:r>
            <a:endParaRPr lang="en-GB" dirty="0"/>
          </a:p>
        </p:txBody>
      </p:sp>
      <p:sp>
        <p:nvSpPr>
          <p:cNvPr id="3" name="Content Placeholder 2"/>
          <p:cNvSpPr>
            <a:spLocks noGrp="1"/>
          </p:cNvSpPr>
          <p:nvPr>
            <p:ph idx="1"/>
          </p:nvPr>
        </p:nvSpPr>
        <p:spPr/>
        <p:txBody>
          <a:bodyPr>
            <a:normAutofit fontScale="92500"/>
          </a:bodyPr>
          <a:lstStyle/>
          <a:p>
            <a:r>
              <a:rPr lang="en-GB" dirty="0" smtClean="0"/>
              <a:t>Delivered additional JOL </a:t>
            </a:r>
            <a:r>
              <a:rPr lang="en-GB" dirty="0"/>
              <a:t>workshops </a:t>
            </a:r>
            <a:endParaRPr lang="en-GB" dirty="0" smtClean="0"/>
          </a:p>
          <a:p>
            <a:r>
              <a:rPr lang="en-GB" dirty="0" smtClean="0"/>
              <a:t>Three </a:t>
            </a:r>
            <a:r>
              <a:rPr lang="en-GB" dirty="0"/>
              <a:t>JOL action notices </a:t>
            </a:r>
            <a:r>
              <a:rPr lang="en-GB" dirty="0" smtClean="0"/>
              <a:t>issued and acted upon</a:t>
            </a:r>
          </a:p>
          <a:p>
            <a:r>
              <a:rPr lang="en-GB" dirty="0" smtClean="0"/>
              <a:t>Learning through JOL led to:</a:t>
            </a:r>
          </a:p>
          <a:p>
            <a:pPr lvl="1"/>
            <a:r>
              <a:rPr lang="en-GB" dirty="0" smtClean="0"/>
              <a:t>change </a:t>
            </a:r>
            <a:r>
              <a:rPr lang="en-GB" dirty="0"/>
              <a:t>in national doctrine and guidance for CT events </a:t>
            </a:r>
            <a:endParaRPr lang="en-GB" dirty="0" smtClean="0"/>
          </a:p>
          <a:p>
            <a:pPr lvl="1"/>
            <a:r>
              <a:rPr lang="en-GB" dirty="0" smtClean="0"/>
              <a:t>Adoption of JESIP by MOD</a:t>
            </a:r>
          </a:p>
          <a:p>
            <a:r>
              <a:rPr lang="en-GB" dirty="0" smtClean="0"/>
              <a:t>Working with Cabinet Office to replace JOL App and </a:t>
            </a:r>
            <a:r>
              <a:rPr lang="en-GB" dirty="0" err="1" smtClean="0"/>
              <a:t>LessonDirect</a:t>
            </a:r>
            <a:r>
              <a:rPr lang="en-GB" dirty="0" smtClean="0"/>
              <a:t> with a single learning database</a:t>
            </a:r>
            <a:endParaRPr lang="en-GB" dirty="0"/>
          </a:p>
        </p:txBody>
      </p:sp>
    </p:spTree>
    <p:extLst>
      <p:ext uri="{BB962C8B-B14F-4D97-AF65-F5344CB8AC3E}">
        <p14:creationId xmlns:p14="http://schemas.microsoft.com/office/powerpoint/2010/main" val="2802970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par>
                                <p:cTn id="21" presetID="22" presetClass="entr" presetSubtype="8" fill="hold" grpId="0" nodeType="with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GB" sz="4400" kern="1200" dirty="0" smtClean="0">
                <a:solidFill>
                  <a:schemeClr val="tx1"/>
                </a:solidFill>
                <a:effectLst/>
                <a:latin typeface="+mj-lt"/>
                <a:ea typeface="+mj-ea"/>
                <a:cs typeface="+mj-cs"/>
              </a:rPr>
              <a:t>MTFA</a:t>
            </a:r>
            <a:endParaRPr lang="en-GB" dirty="0"/>
          </a:p>
        </p:txBody>
      </p:sp>
      <p:sp>
        <p:nvSpPr>
          <p:cNvPr id="3" name="Content Placeholder 2"/>
          <p:cNvSpPr>
            <a:spLocks noGrp="1"/>
          </p:cNvSpPr>
          <p:nvPr>
            <p:ph idx="1"/>
          </p:nvPr>
        </p:nvSpPr>
        <p:spPr/>
        <p:txBody>
          <a:bodyPr>
            <a:normAutofit fontScale="92500" lnSpcReduction="10000"/>
          </a:bodyPr>
          <a:lstStyle/>
          <a:p>
            <a:r>
              <a:rPr lang="en-GB" dirty="0"/>
              <a:t>Joint Operating Principles for </a:t>
            </a:r>
            <a:r>
              <a:rPr lang="en-GB" dirty="0" smtClean="0"/>
              <a:t>MTFA</a:t>
            </a:r>
            <a:endParaRPr lang="en-GB" dirty="0"/>
          </a:p>
          <a:p>
            <a:pPr lvl="0"/>
            <a:r>
              <a:rPr lang="en-GB" dirty="0" smtClean="0"/>
              <a:t>Standardised </a:t>
            </a:r>
            <a:r>
              <a:rPr lang="en-GB" dirty="0"/>
              <a:t>set of MTFA exercise objectives to support exercise planning, debriefing and the capture of joint organisational </a:t>
            </a:r>
            <a:r>
              <a:rPr lang="en-GB" dirty="0" smtClean="0"/>
              <a:t>learning</a:t>
            </a:r>
          </a:p>
          <a:p>
            <a:pPr lvl="0"/>
            <a:r>
              <a:rPr lang="en-GB" dirty="0" smtClean="0"/>
              <a:t>Designed </a:t>
            </a:r>
            <a:r>
              <a:rPr lang="en-GB" dirty="0"/>
              <a:t>and distributed </a:t>
            </a:r>
            <a:r>
              <a:rPr lang="en-GB" dirty="0" smtClean="0"/>
              <a:t>an </a:t>
            </a:r>
            <a:r>
              <a:rPr lang="en-GB" dirty="0"/>
              <a:t>MTFA aide </a:t>
            </a:r>
            <a:r>
              <a:rPr lang="en-GB" dirty="0" smtClean="0"/>
              <a:t>memoire</a:t>
            </a:r>
            <a:endParaRPr lang="en-GB" dirty="0"/>
          </a:p>
          <a:p>
            <a:pPr lvl="0"/>
            <a:r>
              <a:rPr lang="en-GB" dirty="0"/>
              <a:t>Developed a table top exercise assurance programme for MTFA and supported the delivery of seven exercises to </a:t>
            </a:r>
            <a:r>
              <a:rPr lang="en-GB" dirty="0" smtClean="0"/>
              <a:t>date</a:t>
            </a:r>
          </a:p>
          <a:p>
            <a:pPr lvl="0"/>
            <a:r>
              <a:rPr lang="en-GB" dirty="0" smtClean="0"/>
              <a:t>Three MTFA awareness DVD’s on the way</a:t>
            </a:r>
            <a:endParaRPr lang="en-GB" dirty="0"/>
          </a:p>
          <a:p>
            <a:endParaRPr lang="en-GB" dirty="0"/>
          </a:p>
        </p:txBody>
      </p:sp>
    </p:spTree>
    <p:extLst>
      <p:ext uri="{BB962C8B-B14F-4D97-AF65-F5344CB8AC3E}">
        <p14:creationId xmlns:p14="http://schemas.microsoft.com/office/powerpoint/2010/main" val="12282115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sz="4400" kern="1200" dirty="0" smtClean="0">
                <a:solidFill>
                  <a:schemeClr val="tx1"/>
                </a:solidFill>
                <a:effectLst/>
                <a:latin typeface="+mj-lt"/>
                <a:ea typeface="+mj-ea"/>
                <a:cs typeface="+mj-cs"/>
              </a:rPr>
              <a:t>Transition &amp; Assurance</a:t>
            </a:r>
            <a:endParaRPr lang="en-GB" dirty="0"/>
          </a:p>
        </p:txBody>
      </p:sp>
      <p:sp>
        <p:nvSpPr>
          <p:cNvPr id="3" name="Content Placeholder 2"/>
          <p:cNvSpPr>
            <a:spLocks noGrp="1"/>
          </p:cNvSpPr>
          <p:nvPr>
            <p:ph idx="1"/>
          </p:nvPr>
        </p:nvSpPr>
        <p:spPr/>
        <p:txBody>
          <a:bodyPr/>
          <a:lstStyle/>
          <a:p>
            <a:r>
              <a:rPr lang="en-GB" dirty="0" smtClean="0"/>
              <a:t>Transition of essential </a:t>
            </a:r>
            <a:r>
              <a:rPr lang="en-GB" dirty="0"/>
              <a:t>JESIP central team functions </a:t>
            </a:r>
            <a:r>
              <a:rPr lang="en-GB" dirty="0" smtClean="0"/>
              <a:t>to business-as-usual activities</a:t>
            </a:r>
          </a:p>
          <a:p>
            <a:r>
              <a:rPr lang="en-GB" dirty="0"/>
              <a:t>S</a:t>
            </a:r>
            <a:r>
              <a:rPr lang="en-GB" dirty="0" smtClean="0"/>
              <a:t>upport </a:t>
            </a:r>
            <a:r>
              <a:rPr lang="en-GB" dirty="0"/>
              <a:t>and engagement with a number of other Category 1 &amp; 2 organisations </a:t>
            </a:r>
            <a:endParaRPr lang="en-GB" dirty="0" smtClean="0"/>
          </a:p>
          <a:p>
            <a:r>
              <a:rPr lang="en-GB" dirty="0"/>
              <a:t>Planned and executed a programme of assurance visits </a:t>
            </a:r>
            <a:r>
              <a:rPr lang="en-GB" dirty="0" smtClean="0"/>
              <a:t>across 104 emergency services</a:t>
            </a:r>
            <a:endParaRPr lang="en-GB" dirty="0"/>
          </a:p>
        </p:txBody>
      </p:sp>
    </p:spTree>
    <p:extLst>
      <p:ext uri="{BB962C8B-B14F-4D97-AF65-F5344CB8AC3E}">
        <p14:creationId xmlns:p14="http://schemas.microsoft.com/office/powerpoint/2010/main" val="36447585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Communications &amp; Engagement</a:t>
            </a:r>
            <a:endParaRPr lang="en-GB" dirty="0"/>
          </a:p>
        </p:txBody>
      </p:sp>
      <p:sp>
        <p:nvSpPr>
          <p:cNvPr id="3" name="Content Placeholder 2"/>
          <p:cNvSpPr>
            <a:spLocks noGrp="1"/>
          </p:cNvSpPr>
          <p:nvPr>
            <p:ph idx="1"/>
          </p:nvPr>
        </p:nvSpPr>
        <p:spPr/>
        <p:txBody>
          <a:bodyPr>
            <a:normAutofit fontScale="85000" lnSpcReduction="10000"/>
          </a:bodyPr>
          <a:lstStyle/>
          <a:p>
            <a:r>
              <a:rPr lang="en-GB" dirty="0"/>
              <a:t>JESIP awareness presentations </a:t>
            </a:r>
            <a:r>
              <a:rPr lang="en-GB" dirty="0" smtClean="0"/>
              <a:t> delivered or planned to over 50% of LRFs</a:t>
            </a:r>
          </a:p>
          <a:p>
            <a:r>
              <a:rPr lang="en-GB" dirty="0"/>
              <a:t>Delivered 12 regional engagement events across the UK </a:t>
            </a:r>
            <a:endParaRPr lang="en-GB" dirty="0" smtClean="0"/>
          </a:p>
          <a:p>
            <a:r>
              <a:rPr lang="en-GB" dirty="0" smtClean="0"/>
              <a:t>Delivered training and support to both Northern Ireland and Scotland as they adopt JESIP</a:t>
            </a:r>
          </a:p>
          <a:p>
            <a:r>
              <a:rPr lang="en-GB" dirty="0"/>
              <a:t>JESIP </a:t>
            </a:r>
            <a:r>
              <a:rPr lang="en-GB" dirty="0" smtClean="0"/>
              <a:t>newsletters, editorial articles, correspondence</a:t>
            </a:r>
          </a:p>
          <a:p>
            <a:r>
              <a:rPr lang="en-GB" dirty="0" smtClean="0"/>
              <a:t>Over 5,500 followers on Twitter</a:t>
            </a:r>
          </a:p>
          <a:p>
            <a:r>
              <a:rPr lang="en-GB" dirty="0" smtClean="0"/>
              <a:t>Open channel for feedback / support (JESIP email)</a:t>
            </a:r>
            <a:endParaRPr lang="en-GB" dirty="0"/>
          </a:p>
        </p:txBody>
      </p:sp>
    </p:spTree>
    <p:extLst>
      <p:ext uri="{BB962C8B-B14F-4D97-AF65-F5344CB8AC3E}">
        <p14:creationId xmlns:p14="http://schemas.microsoft.com/office/powerpoint/2010/main" val="902536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And a few other things….</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Joint Operating Principles for CBRN</a:t>
            </a:r>
          </a:p>
          <a:p>
            <a:r>
              <a:rPr lang="en-GB" dirty="0" smtClean="0"/>
              <a:t>Other responder agencies generic tabard “officers in charge” on-scene (sample available)</a:t>
            </a:r>
          </a:p>
          <a:p>
            <a:r>
              <a:rPr lang="en-GB" dirty="0" smtClean="0"/>
              <a:t>Facilitating </a:t>
            </a:r>
            <a:r>
              <a:rPr lang="en-GB" dirty="0"/>
              <a:t>Combined Tactical Air Cell </a:t>
            </a:r>
            <a:r>
              <a:rPr lang="en-GB" dirty="0" smtClean="0"/>
              <a:t>guidance</a:t>
            </a:r>
          </a:p>
          <a:p>
            <a:pPr lvl="1"/>
            <a:r>
              <a:rPr lang="en-GB" dirty="0" smtClean="0"/>
              <a:t>National </a:t>
            </a:r>
            <a:r>
              <a:rPr lang="en-GB" dirty="0"/>
              <a:t>Police Air Service (NPAS) and HM </a:t>
            </a:r>
            <a:r>
              <a:rPr lang="en-GB" dirty="0" smtClean="0"/>
              <a:t>Coastguard</a:t>
            </a:r>
          </a:p>
          <a:p>
            <a:pPr lvl="0"/>
            <a:r>
              <a:rPr lang="en-GB" dirty="0" smtClean="0"/>
              <a:t>Contribution at various MOD events</a:t>
            </a:r>
          </a:p>
          <a:p>
            <a:pPr lvl="1"/>
            <a:r>
              <a:rPr lang="en-GB" dirty="0" smtClean="0"/>
              <a:t>the </a:t>
            </a:r>
            <a:r>
              <a:rPr lang="en-GB" dirty="0"/>
              <a:t>intermediate land course (Army </a:t>
            </a:r>
            <a:r>
              <a:rPr lang="en-GB" dirty="0" smtClean="0"/>
              <a:t>Majors)</a:t>
            </a:r>
          </a:p>
          <a:p>
            <a:pPr lvl="1"/>
            <a:r>
              <a:rPr lang="en-GB" dirty="0" smtClean="0"/>
              <a:t>Defence </a:t>
            </a:r>
            <a:r>
              <a:rPr lang="en-GB" dirty="0"/>
              <a:t>Contribution to Resilience Course (JRLOs and brigade HQ </a:t>
            </a:r>
            <a:r>
              <a:rPr lang="en-GB" dirty="0" smtClean="0"/>
              <a:t>commanders)</a:t>
            </a:r>
            <a:endParaRPr lang="en-GB" dirty="0"/>
          </a:p>
          <a:p>
            <a:endParaRPr lang="en-GB" dirty="0"/>
          </a:p>
        </p:txBody>
      </p:sp>
    </p:spTree>
    <p:extLst>
      <p:ext uri="{BB962C8B-B14F-4D97-AF65-F5344CB8AC3E}">
        <p14:creationId xmlns:p14="http://schemas.microsoft.com/office/powerpoint/2010/main" val="4269713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par>
                                <p:cTn id="18" presetID="22" presetClass="entr" presetSubtype="8" fill="hold" grpId="0" nodeType="with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Agenda</a:t>
            </a:r>
            <a:endParaRPr lang="en-US" dirty="0"/>
          </a:p>
        </p:txBody>
      </p:sp>
      <p:sp>
        <p:nvSpPr>
          <p:cNvPr id="5" name="Content Placeholder 4"/>
          <p:cNvSpPr>
            <a:spLocks noGrp="1"/>
          </p:cNvSpPr>
          <p:nvPr>
            <p:ph idx="1"/>
          </p:nvPr>
        </p:nvSpPr>
        <p:spPr>
          <a:xfrm>
            <a:off x="611560" y="1600201"/>
            <a:ext cx="8108464" cy="5257799"/>
          </a:xfrm>
        </p:spPr>
        <p:txBody>
          <a:bodyPr>
            <a:normAutofit fontScale="85000" lnSpcReduction="20000"/>
          </a:bodyPr>
          <a:lstStyle/>
          <a:p>
            <a:r>
              <a:rPr lang="en-US" dirty="0" smtClean="0"/>
              <a:t>09.30 - 09.45 </a:t>
            </a:r>
            <a:r>
              <a:rPr lang="mr-IN" dirty="0" smtClean="0"/>
              <a:t>–</a:t>
            </a:r>
            <a:r>
              <a:rPr lang="en-US" dirty="0" smtClean="0"/>
              <a:t> Welcome</a:t>
            </a:r>
          </a:p>
          <a:p>
            <a:r>
              <a:rPr lang="en-US" dirty="0" smtClean="0"/>
              <a:t>09.45 - 10.30 </a:t>
            </a:r>
            <a:r>
              <a:rPr lang="mr-IN" dirty="0" smtClean="0"/>
              <a:t>–</a:t>
            </a:r>
            <a:r>
              <a:rPr lang="en-US" dirty="0" smtClean="0"/>
              <a:t> JESIP update</a:t>
            </a:r>
          </a:p>
          <a:p>
            <a:r>
              <a:rPr lang="en-US" dirty="0" smtClean="0"/>
              <a:t>10.30 - 11.00 </a:t>
            </a:r>
            <a:r>
              <a:rPr lang="mr-IN" dirty="0" smtClean="0"/>
              <a:t>–</a:t>
            </a:r>
            <a:r>
              <a:rPr lang="en-GB" dirty="0" smtClean="0"/>
              <a:t> </a:t>
            </a:r>
            <a:r>
              <a:rPr lang="en-US" dirty="0" smtClean="0"/>
              <a:t>Joint Doctrine edition 2</a:t>
            </a:r>
          </a:p>
          <a:p>
            <a:r>
              <a:rPr lang="en-US" dirty="0" smtClean="0"/>
              <a:t>11.00 - 11.30 </a:t>
            </a:r>
            <a:r>
              <a:rPr lang="mr-IN" dirty="0" smtClean="0"/>
              <a:t>–</a:t>
            </a:r>
            <a:r>
              <a:rPr lang="en-US" dirty="0" smtClean="0"/>
              <a:t> Coffee &amp; Networking</a:t>
            </a:r>
          </a:p>
          <a:p>
            <a:r>
              <a:rPr lang="en-US" dirty="0" smtClean="0"/>
              <a:t>11.30 - 12.00 </a:t>
            </a:r>
            <a:r>
              <a:rPr lang="mr-IN" dirty="0" smtClean="0"/>
              <a:t>–</a:t>
            </a:r>
            <a:r>
              <a:rPr lang="en-US" dirty="0" smtClean="0"/>
              <a:t> General training update</a:t>
            </a:r>
          </a:p>
          <a:p>
            <a:r>
              <a:rPr lang="en-US" dirty="0" smtClean="0"/>
              <a:t>12.00 - 12.30 </a:t>
            </a:r>
            <a:r>
              <a:rPr lang="mr-IN" dirty="0" smtClean="0"/>
              <a:t>–</a:t>
            </a:r>
            <a:r>
              <a:rPr lang="en-US" dirty="0" smtClean="0"/>
              <a:t> Assurance visits update</a:t>
            </a:r>
          </a:p>
          <a:p>
            <a:r>
              <a:rPr lang="en-US" dirty="0" smtClean="0"/>
              <a:t>12.30 - 13.30 </a:t>
            </a:r>
            <a:r>
              <a:rPr lang="mr-IN" dirty="0" smtClean="0"/>
              <a:t>–</a:t>
            </a:r>
            <a:r>
              <a:rPr lang="en-US" dirty="0" smtClean="0"/>
              <a:t> Lunch</a:t>
            </a:r>
          </a:p>
          <a:p>
            <a:r>
              <a:rPr lang="en-US" dirty="0" smtClean="0"/>
              <a:t>13.30 </a:t>
            </a:r>
            <a:r>
              <a:rPr lang="mr-IN" dirty="0" smtClean="0"/>
              <a:t>–</a:t>
            </a:r>
            <a:r>
              <a:rPr lang="en-US" dirty="0" smtClean="0"/>
              <a:t> 14.30 </a:t>
            </a:r>
            <a:r>
              <a:rPr lang="mr-IN" dirty="0" smtClean="0"/>
              <a:t>–</a:t>
            </a:r>
            <a:r>
              <a:rPr lang="en-US" dirty="0" smtClean="0"/>
              <a:t> Workshops </a:t>
            </a:r>
          </a:p>
          <a:p>
            <a:r>
              <a:rPr lang="en-US" dirty="0" smtClean="0"/>
              <a:t>14.30 </a:t>
            </a:r>
            <a:r>
              <a:rPr lang="mr-IN" dirty="0" smtClean="0"/>
              <a:t>–</a:t>
            </a:r>
            <a:r>
              <a:rPr lang="en-US" dirty="0" smtClean="0"/>
              <a:t> 15.00 </a:t>
            </a:r>
            <a:r>
              <a:rPr lang="mr-IN" dirty="0" smtClean="0"/>
              <a:t>–</a:t>
            </a:r>
            <a:r>
              <a:rPr lang="en-US" dirty="0" smtClean="0"/>
              <a:t> Coffee &amp; Networking</a:t>
            </a:r>
          </a:p>
          <a:p>
            <a:r>
              <a:rPr lang="en-US" dirty="0" smtClean="0"/>
              <a:t>15.00 </a:t>
            </a:r>
            <a:r>
              <a:rPr lang="mr-IN" dirty="0" smtClean="0"/>
              <a:t>–</a:t>
            </a:r>
            <a:r>
              <a:rPr lang="en-US" dirty="0" smtClean="0"/>
              <a:t> 16.00 </a:t>
            </a:r>
            <a:r>
              <a:rPr lang="mr-IN" dirty="0" smtClean="0"/>
              <a:t>–</a:t>
            </a:r>
            <a:r>
              <a:rPr lang="en-US" dirty="0" smtClean="0"/>
              <a:t> Workshops</a:t>
            </a:r>
          </a:p>
          <a:p>
            <a:r>
              <a:rPr lang="en-US" dirty="0" smtClean="0"/>
              <a:t>16.00 </a:t>
            </a:r>
            <a:r>
              <a:rPr lang="mr-IN" dirty="0" smtClean="0"/>
              <a:t>–</a:t>
            </a:r>
            <a:r>
              <a:rPr lang="en-US" dirty="0" smtClean="0"/>
              <a:t> 16.30 </a:t>
            </a:r>
            <a:r>
              <a:rPr lang="mr-IN" dirty="0" smtClean="0"/>
              <a:t>–</a:t>
            </a:r>
            <a:r>
              <a:rPr lang="en-GB" dirty="0" smtClean="0"/>
              <a:t>Q&amp;A</a:t>
            </a:r>
            <a:r>
              <a:rPr lang="en-US" dirty="0" smtClean="0"/>
              <a:t> and closing remarks</a:t>
            </a:r>
          </a:p>
          <a:p>
            <a:r>
              <a:rPr lang="en-US" dirty="0" smtClean="0"/>
              <a:t>16.30 - Departure</a:t>
            </a:r>
            <a:endParaRPr lang="en-US" dirty="0"/>
          </a:p>
        </p:txBody>
      </p:sp>
    </p:spTree>
    <p:extLst>
      <p:ext uri="{BB962C8B-B14F-4D97-AF65-F5344CB8AC3E}">
        <p14:creationId xmlns:p14="http://schemas.microsoft.com/office/powerpoint/2010/main" val="41212382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Others who are adopting and embedding JESIP</a:t>
            </a:r>
            <a:endParaRPr lang="en-GB" dirty="0"/>
          </a:p>
        </p:txBody>
      </p:sp>
      <p:sp>
        <p:nvSpPr>
          <p:cNvPr id="3" name="Content Placeholder 2"/>
          <p:cNvSpPr>
            <a:spLocks noGrp="1"/>
          </p:cNvSpPr>
          <p:nvPr>
            <p:ph idx="1"/>
          </p:nvPr>
        </p:nvSpPr>
        <p:spPr/>
        <p:txBody>
          <a:bodyPr>
            <a:normAutofit/>
          </a:bodyPr>
          <a:lstStyle/>
          <a:p>
            <a:r>
              <a:rPr lang="en-GB" dirty="0"/>
              <a:t>Her Majesty’s </a:t>
            </a:r>
            <a:r>
              <a:rPr lang="en-GB" dirty="0" smtClean="0"/>
              <a:t>Coastguard</a:t>
            </a:r>
          </a:p>
          <a:p>
            <a:r>
              <a:rPr lang="en-GB" dirty="0" smtClean="0"/>
              <a:t>Environment Agency</a:t>
            </a:r>
          </a:p>
          <a:p>
            <a:r>
              <a:rPr lang="en-GB" dirty="0" smtClean="0"/>
              <a:t>Highways England</a:t>
            </a:r>
          </a:p>
          <a:p>
            <a:r>
              <a:rPr lang="en-GB" dirty="0" smtClean="0"/>
              <a:t>National Grid</a:t>
            </a:r>
          </a:p>
          <a:p>
            <a:r>
              <a:rPr lang="en-GB" dirty="0" smtClean="0"/>
              <a:t>St </a:t>
            </a:r>
            <a:r>
              <a:rPr lang="en-GB" dirty="0"/>
              <a:t>Johns </a:t>
            </a:r>
            <a:r>
              <a:rPr lang="en-GB" dirty="0" smtClean="0"/>
              <a:t>Ambulance</a:t>
            </a:r>
          </a:p>
          <a:p>
            <a:r>
              <a:rPr lang="en-GB" dirty="0" smtClean="0"/>
              <a:t>Red Cross</a:t>
            </a:r>
          </a:p>
          <a:p>
            <a:r>
              <a:rPr lang="en-GB" dirty="0" smtClean="0"/>
              <a:t>Port Authorities</a:t>
            </a:r>
            <a:endParaRPr lang="en-GB" dirty="0"/>
          </a:p>
          <a:p>
            <a:endParaRPr lang="en-GB" dirty="0"/>
          </a:p>
        </p:txBody>
      </p:sp>
    </p:spTree>
    <p:extLst>
      <p:ext uri="{BB962C8B-B14F-4D97-AF65-F5344CB8AC3E}">
        <p14:creationId xmlns:p14="http://schemas.microsoft.com/office/powerpoint/2010/main" val="1226434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Its over to you….</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663" y="1958181"/>
            <a:ext cx="50800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546105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a:t>Embedding JESIP</a:t>
            </a:r>
            <a:br>
              <a:rPr lang="en-GB" dirty="0"/>
            </a:br>
            <a:r>
              <a:rPr lang="en-GB" dirty="0" smtClean="0"/>
              <a:t>Your Responsibilities</a:t>
            </a:r>
            <a:endParaRPr lang="en-GB" dirty="0"/>
          </a:p>
        </p:txBody>
      </p:sp>
      <p:sp>
        <p:nvSpPr>
          <p:cNvPr id="3" name="Content Placeholder 2"/>
          <p:cNvSpPr>
            <a:spLocks noGrp="1"/>
          </p:cNvSpPr>
          <p:nvPr>
            <p:ph idx="1"/>
          </p:nvPr>
        </p:nvSpPr>
        <p:spPr/>
        <p:txBody>
          <a:bodyPr>
            <a:normAutofit fontScale="92500" lnSpcReduction="20000"/>
          </a:bodyPr>
          <a:lstStyle/>
          <a:p>
            <a:r>
              <a:rPr lang="en-GB" dirty="0"/>
              <a:t>Identify all polices &amp; procedures affected</a:t>
            </a:r>
          </a:p>
          <a:p>
            <a:r>
              <a:rPr lang="en-GB" dirty="0"/>
              <a:t>Integrate JESIP content into them</a:t>
            </a:r>
          </a:p>
          <a:p>
            <a:r>
              <a:rPr lang="en-GB" dirty="0"/>
              <a:t>Incorporate JESIP into relevant </a:t>
            </a:r>
            <a:r>
              <a:rPr lang="en-GB" dirty="0" smtClean="0"/>
              <a:t>on-going training </a:t>
            </a:r>
            <a:r>
              <a:rPr lang="en-GB" dirty="0"/>
              <a:t>courses / learning </a:t>
            </a:r>
            <a:r>
              <a:rPr lang="en-GB" dirty="0" smtClean="0"/>
              <a:t>programmes and train staff (learning outcomes)</a:t>
            </a:r>
          </a:p>
          <a:p>
            <a:r>
              <a:rPr lang="en-GB" dirty="0" smtClean="0"/>
              <a:t>Test </a:t>
            </a:r>
            <a:r>
              <a:rPr lang="en-GB" dirty="0"/>
              <a:t>understanding via </a:t>
            </a:r>
            <a:r>
              <a:rPr lang="en-GB" dirty="0" smtClean="0"/>
              <a:t>multi-agency testing </a:t>
            </a:r>
            <a:r>
              <a:rPr lang="en-GB" dirty="0"/>
              <a:t>&amp; exercising </a:t>
            </a:r>
            <a:r>
              <a:rPr lang="en-GB" dirty="0" smtClean="0"/>
              <a:t>(JESIP tools &amp; templates)</a:t>
            </a:r>
          </a:p>
          <a:p>
            <a:r>
              <a:rPr lang="en-GB" dirty="0" smtClean="0"/>
              <a:t>De-brief and discuss </a:t>
            </a:r>
            <a:r>
              <a:rPr lang="en-GB" dirty="0"/>
              <a:t>issues with those involved </a:t>
            </a:r>
            <a:r>
              <a:rPr lang="en-GB" dirty="0" smtClean="0"/>
              <a:t>to mutually </a:t>
            </a:r>
            <a:r>
              <a:rPr lang="en-GB" dirty="0"/>
              <a:t>agree any </a:t>
            </a:r>
            <a:r>
              <a:rPr lang="en-GB" dirty="0" smtClean="0"/>
              <a:t>JOL</a:t>
            </a:r>
          </a:p>
          <a:p>
            <a:r>
              <a:rPr lang="en-GB" dirty="0" smtClean="0"/>
              <a:t>Agree who will submit lessons onto JOL</a:t>
            </a:r>
            <a:endParaRPr lang="en-GB" dirty="0"/>
          </a:p>
        </p:txBody>
      </p:sp>
    </p:spTree>
    <p:extLst>
      <p:ext uri="{BB962C8B-B14F-4D97-AF65-F5344CB8AC3E}">
        <p14:creationId xmlns:p14="http://schemas.microsoft.com/office/powerpoint/2010/main" val="3054208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GB" dirty="0" smtClean="0"/>
              <a:t>We know its difficult…</a:t>
            </a:r>
            <a:endParaRPr lang="en-GB" dirty="0"/>
          </a:p>
        </p:txBody>
      </p:sp>
      <p:sp>
        <p:nvSpPr>
          <p:cNvPr id="8" name="Content Placeholder 7"/>
          <p:cNvSpPr>
            <a:spLocks noGrp="1"/>
          </p:cNvSpPr>
          <p:nvPr>
            <p:ph sz="half" idx="2"/>
          </p:nvPr>
        </p:nvSpPr>
        <p:spPr/>
        <p:txBody>
          <a:bodyPr>
            <a:normAutofit/>
          </a:bodyPr>
          <a:lstStyle/>
          <a:p>
            <a:r>
              <a:rPr lang="en-GB" dirty="0" smtClean="0"/>
              <a:t>Requires culture change</a:t>
            </a:r>
          </a:p>
          <a:p>
            <a:r>
              <a:rPr lang="en-GB" dirty="0" smtClean="0"/>
              <a:t>Requires support &amp; leadership from the top</a:t>
            </a:r>
          </a:p>
          <a:p>
            <a:r>
              <a:rPr lang="en-GB" dirty="0" smtClean="0"/>
              <a:t>Requires local process to support national process</a:t>
            </a:r>
          </a:p>
          <a:p>
            <a:r>
              <a:rPr lang="en-GB" dirty="0" smtClean="0"/>
              <a:t>Requires trust, discussion and collaboration</a:t>
            </a:r>
          </a:p>
        </p:txBody>
      </p:sp>
      <p:pic>
        <p:nvPicPr>
          <p:cNvPr id="6" name="Content Placeholder 3"/>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26008" y="2660745"/>
            <a:ext cx="3300984" cy="2404872"/>
          </a:xfrm>
        </p:spPr>
      </p:pic>
    </p:spTree>
    <p:extLst>
      <p:ext uri="{BB962C8B-B14F-4D97-AF65-F5344CB8AC3E}">
        <p14:creationId xmlns:p14="http://schemas.microsoft.com/office/powerpoint/2010/main" val="651954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xEl>
                                              <p:pRg st="0" end="0"/>
                                            </p:txEl>
                                          </p:spTgt>
                                        </p:tgtEl>
                                        <p:attrNameLst>
                                          <p:attrName>style.visibility</p:attrName>
                                        </p:attrNameLst>
                                      </p:cBhvr>
                                      <p:to>
                                        <p:strVal val="visible"/>
                                      </p:to>
                                    </p:set>
                                    <p:animEffect transition="in" filter="wipe(left)">
                                      <p:cBhvr>
                                        <p:cTn id="12" dur="500"/>
                                        <p:tgtEl>
                                          <p:spTgt spid="8">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8">
                                            <p:txEl>
                                              <p:pRg st="1" end="1"/>
                                            </p:txEl>
                                          </p:spTgt>
                                        </p:tgtEl>
                                        <p:attrNameLst>
                                          <p:attrName>style.visibility</p:attrName>
                                        </p:attrNameLst>
                                      </p:cBhvr>
                                      <p:to>
                                        <p:strVal val="visible"/>
                                      </p:to>
                                    </p:set>
                                    <p:animEffect transition="in" filter="wipe(left)">
                                      <p:cBhvr>
                                        <p:cTn id="17" dur="500"/>
                                        <p:tgtEl>
                                          <p:spTgt spid="8">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8">
                                            <p:txEl>
                                              <p:pRg st="2" end="2"/>
                                            </p:txEl>
                                          </p:spTgt>
                                        </p:tgtEl>
                                        <p:attrNameLst>
                                          <p:attrName>style.visibility</p:attrName>
                                        </p:attrNameLst>
                                      </p:cBhvr>
                                      <p:to>
                                        <p:strVal val="visible"/>
                                      </p:to>
                                    </p:set>
                                    <p:animEffect transition="in" filter="wipe(left)">
                                      <p:cBhvr>
                                        <p:cTn id="22" dur="500"/>
                                        <p:tgtEl>
                                          <p:spTgt spid="8">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8">
                                            <p:txEl>
                                              <p:pRg st="3" end="3"/>
                                            </p:txEl>
                                          </p:spTgt>
                                        </p:tgtEl>
                                        <p:attrNameLst>
                                          <p:attrName>style.visibility</p:attrName>
                                        </p:attrNameLst>
                                      </p:cBhvr>
                                      <p:to>
                                        <p:strVal val="visible"/>
                                      </p:to>
                                    </p:set>
                                    <p:animEffect transition="in" filter="wipe(left)">
                                      <p:cBhvr>
                                        <p:cTn id="27"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GB" dirty="0" smtClean="0"/>
              <a:t>JESIP needs you!</a:t>
            </a:r>
            <a:endParaRPr lang="en-GB" dirty="0"/>
          </a:p>
        </p:txBody>
      </p:sp>
      <p:pic>
        <p:nvPicPr>
          <p:cNvPr id="9" name="Content Placeholder 8"/>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627784" y="1700808"/>
            <a:ext cx="4032448" cy="3911474"/>
          </a:xfrm>
        </p:spPr>
      </p:pic>
    </p:spTree>
    <p:extLst>
      <p:ext uri="{BB962C8B-B14F-4D97-AF65-F5344CB8AC3E}">
        <p14:creationId xmlns:p14="http://schemas.microsoft.com/office/powerpoint/2010/main" val="12857197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p:cTn id="7" dur="500" fill="hold"/>
                                        <p:tgtEl>
                                          <p:spTgt spid="9"/>
                                        </p:tgtEl>
                                        <p:attrNameLst>
                                          <p:attrName>ppt_w</p:attrName>
                                        </p:attrNameLst>
                                      </p:cBhvr>
                                      <p:tavLst>
                                        <p:tav tm="0">
                                          <p:val>
                                            <p:fltVal val="0"/>
                                          </p:val>
                                        </p:tav>
                                        <p:tav tm="100000">
                                          <p:val>
                                            <p:strVal val="#ppt_w"/>
                                          </p:val>
                                        </p:tav>
                                      </p:tavLst>
                                    </p:anim>
                                    <p:anim calcmode="lin" valueType="num">
                                      <p:cBhvr>
                                        <p:cTn id="8" dur="500" fill="hold"/>
                                        <p:tgtEl>
                                          <p:spTgt spid="9"/>
                                        </p:tgtEl>
                                        <p:attrNameLst>
                                          <p:attrName>ppt_h</p:attrName>
                                        </p:attrNameLst>
                                      </p:cBhvr>
                                      <p:tavLst>
                                        <p:tav tm="0">
                                          <p:val>
                                            <p:fltVal val="0"/>
                                          </p:val>
                                        </p:tav>
                                        <p:tav tm="100000">
                                          <p:val>
                                            <p:strVal val="#ppt_h"/>
                                          </p:val>
                                        </p:tav>
                                      </p:tavLst>
                                    </p:anim>
                                    <p:animEffect transition="in" filter="fade">
                                      <p:cBhvr>
                                        <p:cTn id="9"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To help?</a:t>
            </a:r>
            <a:endParaRPr lang="en-GB" dirty="0"/>
          </a:p>
        </p:txBody>
      </p:sp>
      <p:sp>
        <p:nvSpPr>
          <p:cNvPr id="3" name="Content Placeholder 2"/>
          <p:cNvSpPr>
            <a:spLocks noGrp="1"/>
          </p:cNvSpPr>
          <p:nvPr>
            <p:ph idx="1"/>
          </p:nvPr>
        </p:nvSpPr>
        <p:spPr>
          <a:xfrm>
            <a:off x="899592" y="1500820"/>
            <a:ext cx="3528392" cy="4569371"/>
          </a:xfrm>
        </p:spPr>
        <p:txBody>
          <a:bodyPr>
            <a:normAutofit lnSpcReduction="10000"/>
          </a:bodyPr>
          <a:lstStyle/>
          <a:p>
            <a:r>
              <a:rPr lang="en-GB" sz="2400" dirty="0" smtClean="0"/>
              <a:t>JESIP website stacked full of support</a:t>
            </a:r>
          </a:p>
          <a:p>
            <a:pPr lvl="1"/>
            <a:r>
              <a:rPr lang="en-GB" sz="2000" dirty="0" smtClean="0"/>
              <a:t>Principles, JDM &amp; METHANE explained</a:t>
            </a:r>
          </a:p>
          <a:p>
            <a:pPr lvl="1"/>
            <a:r>
              <a:rPr lang="en-GB" sz="2000" dirty="0" smtClean="0"/>
              <a:t>Easily accessible products</a:t>
            </a:r>
          </a:p>
          <a:p>
            <a:r>
              <a:rPr lang="en-GB" sz="2400" dirty="0" smtClean="0"/>
              <a:t>Embedding Checklist</a:t>
            </a:r>
          </a:p>
          <a:p>
            <a:r>
              <a:rPr lang="en-GB" sz="2400" dirty="0" smtClean="0"/>
              <a:t>Assurance visits</a:t>
            </a:r>
          </a:p>
          <a:p>
            <a:r>
              <a:rPr lang="en-GB" sz="2400" dirty="0" smtClean="0"/>
              <a:t>Learning Outcomes Framework</a:t>
            </a:r>
          </a:p>
          <a:p>
            <a:r>
              <a:rPr lang="en-GB" sz="2400" dirty="0" smtClean="0"/>
              <a:t>Free JESIP App </a:t>
            </a:r>
          </a:p>
          <a:p>
            <a:r>
              <a:rPr lang="en-GB" sz="2400" dirty="0" smtClean="0"/>
              <a:t>Twitter @jesip999</a:t>
            </a:r>
          </a:p>
          <a:p>
            <a:endParaRPr lang="en-GB" sz="2400" dirty="0"/>
          </a:p>
        </p:txBody>
      </p:sp>
      <p:pic>
        <p:nvPicPr>
          <p:cNvPr id="4"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7491" t="18649" r="28789"/>
          <a:stretch/>
        </p:blipFill>
        <p:spPr bwMode="auto">
          <a:xfrm>
            <a:off x="4860032" y="1412776"/>
            <a:ext cx="3888432" cy="4745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749907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8" fill="hold" grpId="0" nodeType="click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wipe(left)">
                                      <p:cBhvr>
                                        <p:cTn id="18" dur="500"/>
                                        <p:tgtEl>
                                          <p:spTgt spid="3">
                                            <p:txEl>
                                              <p:pRg st="3" end="3"/>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Effect transition="in" filter="wipe(left)">
                                      <p:cBhvr>
                                        <p:cTn id="23" dur="500"/>
                                        <p:tgtEl>
                                          <p:spTgt spid="3">
                                            <p:txEl>
                                              <p:pRg st="4" end="4"/>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8" fill="hold" grpId="0" nodeType="click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22" presetClass="entr" presetSubtype="8" fill="hold" grpId="0" nodeType="clickEffect">
                                  <p:stCondLst>
                                    <p:cond delay="0"/>
                                  </p:stCondLst>
                                  <p:childTnLst>
                                    <p:set>
                                      <p:cBhvr>
                                        <p:cTn id="37" dur="1" fill="hold">
                                          <p:stCondLst>
                                            <p:cond delay="0"/>
                                          </p:stCondLst>
                                        </p:cTn>
                                        <p:tgtEl>
                                          <p:spTgt spid="3">
                                            <p:txEl>
                                              <p:pRg st="7" end="7"/>
                                            </p:txEl>
                                          </p:spTgt>
                                        </p:tgtEl>
                                        <p:attrNameLst>
                                          <p:attrName>style.visibility</p:attrName>
                                        </p:attrNameLst>
                                      </p:cBhvr>
                                      <p:to>
                                        <p:strVal val="visible"/>
                                      </p:to>
                                    </p:set>
                                    <p:animEffect transition="in" filter="wipe(left)">
                                      <p:cBhvr>
                                        <p:cTn id="38"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Why should we?</a:t>
            </a:r>
            <a:endParaRPr lang="en-GB" dirty="0"/>
          </a:p>
        </p:txBody>
      </p:sp>
      <p:sp>
        <p:nvSpPr>
          <p:cNvPr id="3" name="Content Placeholder 2"/>
          <p:cNvSpPr>
            <a:spLocks noGrp="1"/>
          </p:cNvSpPr>
          <p:nvPr>
            <p:ph sz="half" idx="1"/>
          </p:nvPr>
        </p:nvSpPr>
        <p:spPr/>
        <p:txBody>
          <a:bodyPr>
            <a:normAutofit fontScale="92500" lnSpcReduction="20000"/>
          </a:bodyPr>
          <a:lstStyle/>
          <a:p>
            <a:r>
              <a:rPr lang="en-GB" dirty="0" smtClean="0"/>
              <a:t>Public</a:t>
            </a:r>
          </a:p>
          <a:p>
            <a:pPr lvl="1"/>
            <a:r>
              <a:rPr lang="en-GB" dirty="0"/>
              <a:t>Public visibility and scrutiny of emergency </a:t>
            </a:r>
            <a:r>
              <a:rPr lang="en-GB" dirty="0" smtClean="0"/>
              <a:t>services &amp; other responder agencies</a:t>
            </a:r>
            <a:endParaRPr lang="en-GB" dirty="0"/>
          </a:p>
          <a:p>
            <a:r>
              <a:rPr lang="en-GB" dirty="0" smtClean="0"/>
              <a:t>Legal</a:t>
            </a:r>
          </a:p>
          <a:p>
            <a:pPr lvl="1"/>
            <a:r>
              <a:rPr lang="en-GB" dirty="0"/>
              <a:t>Obligation to act on lessons </a:t>
            </a:r>
            <a:r>
              <a:rPr lang="en-GB" dirty="0" smtClean="0"/>
              <a:t>identified</a:t>
            </a:r>
          </a:p>
          <a:p>
            <a:pPr lvl="1"/>
            <a:r>
              <a:rPr lang="en-GB" dirty="0" smtClean="0"/>
              <a:t>Challenge on agencies - public enquiries</a:t>
            </a:r>
          </a:p>
          <a:p>
            <a:r>
              <a:rPr lang="en-GB" dirty="0" smtClean="0"/>
              <a:t>Professional</a:t>
            </a:r>
          </a:p>
          <a:p>
            <a:pPr lvl="1"/>
            <a:r>
              <a:rPr lang="en-GB" dirty="0" smtClean="0"/>
              <a:t>Mistakes from the past NOT repeated</a:t>
            </a:r>
          </a:p>
          <a:p>
            <a:pPr lvl="1"/>
            <a:r>
              <a:rPr lang="en-GB" dirty="0" smtClean="0"/>
              <a:t>Providing the service the public expects</a:t>
            </a:r>
          </a:p>
          <a:p>
            <a:endParaRPr lang="en-GB" dirty="0" smtClean="0"/>
          </a:p>
          <a:p>
            <a:endParaRPr lang="en-GB" dirty="0"/>
          </a:p>
        </p:txBody>
      </p:sp>
      <p:pic>
        <p:nvPicPr>
          <p:cNvPr id="5" name="Content Placeholder 3"/>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5508104" y="1916832"/>
            <a:ext cx="3060898" cy="359266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15868352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8"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wipe(left)">
                                      <p:cBhvr>
                                        <p:cTn id="14" dur="500"/>
                                        <p:tgtEl>
                                          <p:spTgt spid="3">
                                            <p:txEl>
                                              <p:pRg st="0" end="0"/>
                                            </p:txEl>
                                          </p:spTgt>
                                        </p:tgtEl>
                                      </p:cBhvr>
                                    </p:animEffect>
                                  </p:childTnLst>
                                </p:cTn>
                              </p:par>
                              <p:par>
                                <p:cTn id="15" presetID="22" presetClass="entr" presetSubtype="8" fill="hold" grpId="0" nodeType="with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wipe(left)">
                                      <p:cBhvr>
                                        <p:cTn id="17" dur="500"/>
                                        <p:tgtEl>
                                          <p:spTgt spid="3">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2" end="2"/>
                                            </p:txEl>
                                          </p:spTgt>
                                        </p:tgtEl>
                                        <p:attrNameLst>
                                          <p:attrName>style.visibility</p:attrName>
                                        </p:attrNameLst>
                                      </p:cBhvr>
                                      <p:to>
                                        <p:strVal val="visible"/>
                                      </p:to>
                                    </p:set>
                                    <p:animEffect transition="in" filter="wipe(left)">
                                      <p:cBhvr>
                                        <p:cTn id="22" dur="500"/>
                                        <p:tgtEl>
                                          <p:spTgt spid="3">
                                            <p:txEl>
                                              <p:pRg st="2" end="2"/>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Effect transition="in" filter="wipe(left)">
                                      <p:cBhvr>
                                        <p:cTn id="25" dur="500"/>
                                        <p:tgtEl>
                                          <p:spTgt spid="3">
                                            <p:txEl>
                                              <p:pRg st="3" end="3"/>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4" end="4"/>
                                            </p:txEl>
                                          </p:spTgt>
                                        </p:tgtEl>
                                        <p:attrNameLst>
                                          <p:attrName>style.visibility</p:attrName>
                                        </p:attrNameLst>
                                      </p:cBhvr>
                                      <p:to>
                                        <p:strVal val="visible"/>
                                      </p:to>
                                    </p:set>
                                    <p:animEffect transition="in" filter="wipe(left)">
                                      <p:cBhvr>
                                        <p:cTn id="28" dur="500"/>
                                        <p:tgtEl>
                                          <p:spTgt spid="3">
                                            <p:txEl>
                                              <p:pRg st="4" end="4"/>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5" end="5"/>
                                            </p:txEl>
                                          </p:spTgt>
                                        </p:tgtEl>
                                        <p:attrNameLst>
                                          <p:attrName>style.visibility</p:attrName>
                                        </p:attrNameLst>
                                      </p:cBhvr>
                                      <p:to>
                                        <p:strVal val="visible"/>
                                      </p:to>
                                    </p:set>
                                    <p:animEffect transition="in" filter="wipe(left)">
                                      <p:cBhvr>
                                        <p:cTn id="33" dur="500"/>
                                        <p:tgtEl>
                                          <p:spTgt spid="3">
                                            <p:txEl>
                                              <p:pRg st="5" end="5"/>
                                            </p:txEl>
                                          </p:spTgt>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3">
                                            <p:txEl>
                                              <p:pRg st="6" end="6"/>
                                            </p:txEl>
                                          </p:spTgt>
                                        </p:tgtEl>
                                        <p:attrNameLst>
                                          <p:attrName>style.visibility</p:attrName>
                                        </p:attrNameLst>
                                      </p:cBhvr>
                                      <p:to>
                                        <p:strVal val="visible"/>
                                      </p:to>
                                    </p:set>
                                    <p:animEffect transition="in" filter="wipe(left)">
                                      <p:cBhvr>
                                        <p:cTn id="36" dur="500"/>
                                        <p:tgtEl>
                                          <p:spTgt spid="3">
                                            <p:txEl>
                                              <p:pRg st="6" end="6"/>
                                            </p:txEl>
                                          </p:spTgt>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3">
                                            <p:txEl>
                                              <p:pRg st="7" end="7"/>
                                            </p:txEl>
                                          </p:spTgt>
                                        </p:tgtEl>
                                        <p:attrNameLst>
                                          <p:attrName>style.visibility</p:attrName>
                                        </p:attrNameLst>
                                      </p:cBhvr>
                                      <p:to>
                                        <p:strVal val="visible"/>
                                      </p:to>
                                    </p:set>
                                    <p:animEffect transition="in" filter="wipe(left)">
                                      <p:cBhvr>
                                        <p:cTn id="39"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Thank You &amp; Any Questions?</a:t>
            </a:r>
            <a:endParaRPr lang="en-GB" sz="3600" dirty="0"/>
          </a:p>
        </p:txBody>
      </p:sp>
      <p:sp>
        <p:nvSpPr>
          <p:cNvPr id="5" name="Subtitle 4"/>
          <p:cNvSpPr>
            <a:spLocks noGrp="1"/>
          </p:cNvSpPr>
          <p:nvPr>
            <p:ph type="subTitle" idx="1"/>
          </p:nvPr>
        </p:nvSpPr>
        <p:spPr/>
        <p:txBody>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Twitter @jesip999</a:t>
            </a:r>
          </a:p>
        </p:txBody>
      </p:sp>
    </p:spTree>
    <p:extLst>
      <p:ext uri="{BB962C8B-B14F-4D97-AF65-F5344CB8AC3E}">
        <p14:creationId xmlns:p14="http://schemas.microsoft.com/office/powerpoint/2010/main" val="2336377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fontScale="90000"/>
          </a:bodyPr>
          <a:lstStyle/>
          <a:p>
            <a:r>
              <a:rPr lang="en-GB" dirty="0" smtClean="0"/>
              <a:t>Joint Doctrine - </a:t>
            </a:r>
            <a:r>
              <a:rPr lang="en-GB" i="1" dirty="0" smtClean="0"/>
              <a:t>‘the Interoperability framework’ </a:t>
            </a:r>
            <a:r>
              <a:rPr lang="en-GB" dirty="0" smtClean="0"/>
              <a:t>Edition 2 </a:t>
            </a:r>
            <a:endParaRPr lang="en-GB" dirty="0"/>
          </a:p>
        </p:txBody>
      </p:sp>
      <p:sp>
        <p:nvSpPr>
          <p:cNvPr id="5" name="Subtitle 4"/>
          <p:cNvSpPr>
            <a:spLocks noGrp="1"/>
          </p:cNvSpPr>
          <p:nvPr>
            <p:ph type="subTitle" idx="1"/>
          </p:nvPr>
        </p:nvSpPr>
        <p:spPr/>
        <p:txBody>
          <a:bodyPr>
            <a:normAutofit/>
          </a:bodyPr>
          <a:lstStyle/>
          <a:p>
            <a:r>
              <a:rPr lang="en-GB" dirty="0" smtClean="0"/>
              <a:t>Carl Daniels</a:t>
            </a:r>
          </a:p>
          <a:p>
            <a:r>
              <a:rPr lang="en-GB" dirty="0" smtClean="0"/>
              <a:t>JESIP Deputy Senior Responsible Officer</a:t>
            </a:r>
            <a:endParaRPr lang="en-GB" dirty="0"/>
          </a:p>
        </p:txBody>
      </p:sp>
    </p:spTree>
    <p:extLst>
      <p:ext uri="{BB962C8B-B14F-4D97-AF65-F5344CB8AC3E}">
        <p14:creationId xmlns:p14="http://schemas.microsoft.com/office/powerpoint/2010/main" val="40511760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Challenges</a:t>
            </a:r>
            <a:endParaRPr lang="en-US" dirty="0"/>
          </a:p>
        </p:txBody>
      </p:sp>
      <p:pic>
        <p:nvPicPr>
          <p:cNvPr id="11" name="Picture 10" descr="Houston-we-have-a-problem-teaching-activity-760x468.jpg"/>
          <p:cNvPicPr>
            <a:picLocks noChangeAspect="1"/>
          </p:cNvPicPr>
          <p:nvPr/>
        </p:nvPicPr>
        <p:blipFill>
          <a:blip r:embed="rId2">
            <a:extLst>
              <a:ext uri="{28A0092B-C50C-407E-A947-70E740481C1C}">
                <a14:useLocalDpi xmlns:a14="http://schemas.microsoft.com/office/drawing/2010/main"/>
              </a:ext>
            </a:extLst>
          </a:blip>
          <a:stretch>
            <a:fillRect/>
          </a:stretch>
        </p:blipFill>
        <p:spPr>
          <a:xfrm>
            <a:off x="-108520" y="-27384"/>
            <a:ext cx="9361040" cy="6885384"/>
          </a:xfrm>
          <a:prstGeom prst="rect">
            <a:avLst/>
          </a:prstGeom>
        </p:spPr>
      </p:pic>
    </p:spTree>
    <p:extLst>
      <p:ext uri="{BB962C8B-B14F-4D97-AF65-F5344CB8AC3E}">
        <p14:creationId xmlns:p14="http://schemas.microsoft.com/office/powerpoint/2010/main" val="2249767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5"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1000" fill="hold"/>
                                        <p:tgtEl>
                                          <p:spTgt spid="11"/>
                                        </p:tgtEl>
                                        <p:attrNameLst>
                                          <p:attrName>ppt_w</p:attrName>
                                        </p:attrNameLst>
                                      </p:cBhvr>
                                      <p:tavLst>
                                        <p:tav tm="0">
                                          <p:val>
                                            <p:strVal val="#ppt_w*0.70"/>
                                          </p:val>
                                        </p:tav>
                                        <p:tav tm="100000">
                                          <p:val>
                                            <p:strVal val="#ppt_w"/>
                                          </p:val>
                                        </p:tav>
                                      </p:tavLst>
                                    </p:anim>
                                    <p:anim calcmode="lin" valueType="num">
                                      <p:cBhvr>
                                        <p:cTn id="8" dur="1000" fill="hold"/>
                                        <p:tgtEl>
                                          <p:spTgt spid="11"/>
                                        </p:tgtEl>
                                        <p:attrNameLst>
                                          <p:attrName>ppt_h</p:attrName>
                                        </p:attrNameLst>
                                      </p:cBhvr>
                                      <p:tavLst>
                                        <p:tav tm="0">
                                          <p:val>
                                            <p:strVal val="#ppt_h"/>
                                          </p:val>
                                        </p:tav>
                                        <p:tav tm="100000">
                                          <p:val>
                                            <p:strVal val="#ppt_h"/>
                                          </p:val>
                                        </p:tav>
                                      </p:tavLst>
                                    </p:anim>
                                    <p:animEffect transition="in" filter="fade">
                                      <p:cBhvr>
                                        <p:cTn id="9"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88032" y="485800"/>
            <a:ext cx="8229600" cy="1143000"/>
          </a:xfrm>
        </p:spPr>
        <p:txBody>
          <a:bodyPr>
            <a:normAutofit/>
          </a:bodyPr>
          <a:lstStyle/>
          <a:p>
            <a:r>
              <a:rPr lang="en-GB" sz="4000" dirty="0" smtClean="0">
                <a:latin typeface="Calibri" pitchFamily="34" charset="0"/>
              </a:rPr>
              <a:t>JESIP Vision</a:t>
            </a:r>
            <a:endParaRPr lang="en-GB" sz="4000" dirty="0">
              <a:latin typeface="Calibri" pitchFamily="34" charset="0"/>
            </a:endParaRPr>
          </a:p>
        </p:txBody>
      </p:sp>
      <p:sp>
        <p:nvSpPr>
          <p:cNvPr id="6" name="Rounded Rectangle 5"/>
          <p:cNvSpPr/>
          <p:nvPr/>
        </p:nvSpPr>
        <p:spPr>
          <a:xfrm>
            <a:off x="925252" y="3270088"/>
            <a:ext cx="7632848" cy="2607184"/>
          </a:xfrm>
          <a:prstGeom prst="roundRect">
            <a:avLst/>
          </a:prstGeom>
          <a:scene3d>
            <a:camera prst="orthographicFront"/>
            <a:lightRig rig="flat" dir="t"/>
          </a:scene3d>
          <a:sp3d prstMaterial="plastic">
            <a:bevelT w="120900" h="88900"/>
            <a:bevelB w="88900" h="31750" prst="angle"/>
          </a:sp3d>
        </p:spPr>
        <p:style>
          <a:lnRef idx="0">
            <a:schemeClr val="lt1">
              <a:hueOff val="0"/>
              <a:satOff val="0"/>
              <a:lumOff val="0"/>
              <a:alphaOff val="0"/>
            </a:schemeClr>
          </a:lnRef>
          <a:fillRef idx="3">
            <a:schemeClr val="accent1">
              <a:hueOff val="0"/>
              <a:satOff val="0"/>
              <a:lumOff val="0"/>
              <a:alphaOff val="0"/>
            </a:schemeClr>
          </a:fillRef>
          <a:effectRef idx="2">
            <a:schemeClr val="accent1">
              <a:hueOff val="0"/>
              <a:satOff val="0"/>
              <a:lumOff val="0"/>
              <a:alphaOff val="0"/>
            </a:schemeClr>
          </a:effectRef>
          <a:fontRef idx="minor">
            <a:schemeClr val="lt1"/>
          </a:fontRef>
        </p:style>
      </p:sp>
      <p:grpSp>
        <p:nvGrpSpPr>
          <p:cNvPr id="12" name="Group 11"/>
          <p:cNvGrpSpPr/>
          <p:nvPr/>
        </p:nvGrpSpPr>
        <p:grpSpPr>
          <a:xfrm>
            <a:off x="662880" y="1470598"/>
            <a:ext cx="8229600" cy="4262658"/>
            <a:chOff x="539552" y="1470598"/>
            <a:chExt cx="8229600" cy="4262658"/>
          </a:xfrm>
        </p:grpSpPr>
        <p:sp>
          <p:nvSpPr>
            <p:cNvPr id="10" name="Freeform 9"/>
            <p:cNvSpPr/>
            <p:nvPr/>
          </p:nvSpPr>
          <p:spPr>
            <a:xfrm>
              <a:off x="864270" y="1470598"/>
              <a:ext cx="7477125" cy="935415"/>
            </a:xfrm>
            <a:custGeom>
              <a:avLst/>
              <a:gdLst>
                <a:gd name="connsiteX0" fmla="*/ 0 w 7477125"/>
                <a:gd name="connsiteY0" fmla="*/ 155906 h 935415"/>
                <a:gd name="connsiteX1" fmla="*/ 155906 w 7477125"/>
                <a:gd name="connsiteY1" fmla="*/ 0 h 935415"/>
                <a:gd name="connsiteX2" fmla="*/ 7321219 w 7477125"/>
                <a:gd name="connsiteY2" fmla="*/ 0 h 935415"/>
                <a:gd name="connsiteX3" fmla="*/ 7477125 w 7477125"/>
                <a:gd name="connsiteY3" fmla="*/ 155906 h 935415"/>
                <a:gd name="connsiteX4" fmla="*/ 7477125 w 7477125"/>
                <a:gd name="connsiteY4" fmla="*/ 779509 h 935415"/>
                <a:gd name="connsiteX5" fmla="*/ 7321219 w 7477125"/>
                <a:gd name="connsiteY5" fmla="*/ 935415 h 935415"/>
                <a:gd name="connsiteX6" fmla="*/ 155906 w 7477125"/>
                <a:gd name="connsiteY6" fmla="*/ 935415 h 935415"/>
                <a:gd name="connsiteX7" fmla="*/ 0 w 7477125"/>
                <a:gd name="connsiteY7" fmla="*/ 779509 h 935415"/>
                <a:gd name="connsiteX8" fmla="*/ 0 w 7477125"/>
                <a:gd name="connsiteY8" fmla="*/ 155906 h 9354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477125" h="935415">
                  <a:moveTo>
                    <a:pt x="0" y="155906"/>
                  </a:moveTo>
                  <a:cubicBezTo>
                    <a:pt x="0" y="69801"/>
                    <a:pt x="69801" y="0"/>
                    <a:pt x="155906" y="0"/>
                  </a:cubicBezTo>
                  <a:lnTo>
                    <a:pt x="7321219" y="0"/>
                  </a:lnTo>
                  <a:cubicBezTo>
                    <a:pt x="7407324" y="0"/>
                    <a:pt x="7477125" y="69801"/>
                    <a:pt x="7477125" y="155906"/>
                  </a:cubicBezTo>
                  <a:lnTo>
                    <a:pt x="7477125" y="779509"/>
                  </a:lnTo>
                  <a:cubicBezTo>
                    <a:pt x="7477125" y="865614"/>
                    <a:pt x="7407324" y="935415"/>
                    <a:pt x="7321219" y="935415"/>
                  </a:cubicBezTo>
                  <a:lnTo>
                    <a:pt x="155906" y="935415"/>
                  </a:lnTo>
                  <a:cubicBezTo>
                    <a:pt x="69801" y="935415"/>
                    <a:pt x="0" y="865614"/>
                    <a:pt x="0" y="779509"/>
                  </a:cubicBezTo>
                  <a:lnTo>
                    <a:pt x="0" y="155906"/>
                  </a:lnTo>
                  <a:close/>
                </a:path>
              </a:pathLst>
            </a:custGeom>
          </p:spPr>
          <p:style>
            <a:lnRef idx="0">
              <a:schemeClr val="lt1">
                <a:hueOff val="0"/>
                <a:satOff val="0"/>
                <a:lumOff val="0"/>
                <a:alphaOff val="0"/>
              </a:schemeClr>
            </a:lnRef>
            <a:fillRef idx="3">
              <a:schemeClr val="accent1">
                <a:hueOff val="0"/>
                <a:satOff val="0"/>
                <a:lumOff val="0"/>
                <a:alphaOff val="0"/>
              </a:schemeClr>
            </a:fillRef>
            <a:effectRef idx="3">
              <a:schemeClr val="accent1">
                <a:hueOff val="0"/>
                <a:satOff val="0"/>
                <a:lumOff val="0"/>
                <a:alphaOff val="0"/>
              </a:schemeClr>
            </a:effectRef>
            <a:fontRef idx="minor">
              <a:schemeClr val="lt1"/>
            </a:fontRef>
          </p:style>
          <p:txBody>
            <a:bodyPr spcFirstLastPara="0" vert="horz" wrap="square" lIns="194253" tIns="194253" rIns="194253" bIns="194253" numCol="1" spcCol="1270" anchor="ctr" anchorCtr="0">
              <a:noAutofit/>
            </a:bodyPr>
            <a:lstStyle/>
            <a:p>
              <a:pPr lvl="0" algn="ctr" defTabSz="1733550" rtl="0">
                <a:lnSpc>
                  <a:spcPct val="90000"/>
                </a:lnSpc>
                <a:spcBef>
                  <a:spcPct val="0"/>
                </a:spcBef>
                <a:spcAft>
                  <a:spcPct val="35000"/>
                </a:spcAft>
              </a:pPr>
              <a:r>
                <a:rPr lang="en-GB" sz="3900" i="1" kern="1200" dirty="0" smtClean="0"/>
                <a:t>“Working Together – Saving Lives”</a:t>
              </a:r>
              <a:endParaRPr lang="en-GB" sz="3900" i="1" kern="1200" dirty="0"/>
            </a:p>
          </p:txBody>
        </p:sp>
        <p:sp>
          <p:nvSpPr>
            <p:cNvPr id="7" name="Rounded Rectangle 4"/>
            <p:cNvSpPr/>
            <p:nvPr/>
          </p:nvSpPr>
          <p:spPr>
            <a:xfrm>
              <a:off x="970331" y="3380616"/>
              <a:ext cx="7265003" cy="2352640"/>
            </a:xfrm>
            <a:prstGeom prst="rect">
              <a:avLst/>
            </a:prstGeom>
            <a:scene3d>
              <a:camera prst="orthographicFront"/>
              <a:lightRig rig="flat" dir="t"/>
            </a:scene3d>
            <a:sp3d/>
          </p:spPr>
          <p:style>
            <a:lnRef idx="0">
              <a:scrgbClr r="0" g="0" b="0"/>
            </a:lnRef>
            <a:fillRef idx="0">
              <a:scrgbClr r="0" g="0" b="0"/>
            </a:fillRef>
            <a:effectRef idx="0">
              <a:scrgbClr r="0" g="0" b="0"/>
            </a:effectRef>
            <a:fontRef idx="minor">
              <a:schemeClr val="lt1"/>
            </a:fontRef>
          </p:style>
          <p:txBody>
            <a:bodyPr spcFirstLastPara="0" vert="horz" wrap="square" lIns="106680" tIns="106680" rIns="106680" bIns="106680" numCol="1" spcCol="1270" anchor="ctr" anchorCtr="0">
              <a:noAutofit/>
            </a:bodyPr>
            <a:lstStyle/>
            <a:p>
              <a:pPr lvl="0" algn="ctr" defTabSz="1244600" rtl="0">
                <a:lnSpc>
                  <a:spcPct val="90000"/>
                </a:lnSpc>
                <a:spcBef>
                  <a:spcPct val="0"/>
                </a:spcBef>
                <a:spcAft>
                  <a:spcPct val="35000"/>
                </a:spcAft>
              </a:pPr>
              <a:r>
                <a:rPr lang="en-GB" sz="2800" i="1" kern="1200" dirty="0" smtClean="0"/>
                <a:t>“To ensure that the blue light services are trained and exercised to work together as effectively as possible at all levels of command in response to major or complex incidents </a:t>
              </a:r>
              <a:r>
                <a:rPr lang="en-GB" sz="2800" i="1" dirty="0"/>
                <a:t>s</a:t>
              </a:r>
              <a:r>
                <a:rPr lang="en-GB" sz="2800" i="1" kern="1200" dirty="0" smtClean="0"/>
                <a:t>o that as </a:t>
              </a:r>
              <a:r>
                <a:rPr lang="en-GB" sz="2800" i="1" kern="1200" dirty="0" smtClean="0">
                  <a:solidFill>
                    <a:schemeClr val="bg1"/>
                  </a:solidFill>
                </a:rPr>
                <a:t>many lives as possible can be saved</a:t>
              </a:r>
              <a:r>
                <a:rPr lang="en-GB" sz="2800" i="1" kern="1200" dirty="0" smtClean="0"/>
                <a:t>”</a:t>
              </a:r>
              <a:endParaRPr lang="en-GB" sz="2800" kern="1200" dirty="0"/>
            </a:p>
          </p:txBody>
        </p:sp>
        <p:sp>
          <p:nvSpPr>
            <p:cNvPr id="8" name="Title 1"/>
            <p:cNvSpPr txBox="1">
              <a:spLocks/>
            </p:cNvSpPr>
            <p:nvPr/>
          </p:nvSpPr>
          <p:spPr>
            <a:xfrm>
              <a:off x="539552" y="2286000"/>
              <a:ext cx="8229600" cy="1143000"/>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GB" sz="4000" b="0" i="0" u="none" strike="noStrike" kern="1200" cap="none" spc="0" normalizeH="0" baseline="0" noProof="0" dirty="0" smtClean="0">
                  <a:ln>
                    <a:noFill/>
                  </a:ln>
                  <a:solidFill>
                    <a:schemeClr val="tx1"/>
                  </a:solidFill>
                  <a:effectLst/>
                  <a:uLnTx/>
                  <a:uFillTx/>
                  <a:latin typeface="Calibri" pitchFamily="34" charset="0"/>
                  <a:ea typeface="+mj-ea"/>
                  <a:cs typeface="+mj-cs"/>
                </a:rPr>
                <a:t>Aim</a:t>
              </a:r>
              <a:endParaRPr kumimoji="0" lang="en-GB" sz="4000" b="0" i="0" u="none" strike="noStrike" kern="1200" cap="none" spc="0" normalizeH="0" baseline="0" noProof="0" dirty="0">
                <a:ln>
                  <a:noFill/>
                </a:ln>
                <a:solidFill>
                  <a:schemeClr val="tx1"/>
                </a:solidFill>
                <a:effectLst/>
                <a:uLnTx/>
                <a:uFillTx/>
                <a:latin typeface="Calibri" pitchFamily="34" charset="0"/>
                <a:ea typeface="+mj-ea"/>
                <a:cs typeface="+mj-cs"/>
              </a:endParaRPr>
            </a:p>
          </p:txBody>
        </p:sp>
      </p:grpSp>
    </p:spTree>
    <p:extLst>
      <p:ext uri="{BB962C8B-B14F-4D97-AF65-F5344CB8AC3E}">
        <p14:creationId xmlns:p14="http://schemas.microsoft.com/office/powerpoint/2010/main" val="14938153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Doctrine Review Outline</a:t>
            </a:r>
            <a:endParaRPr lang="en-US" dirty="0"/>
          </a:p>
        </p:txBody>
      </p:sp>
      <p:sp>
        <p:nvSpPr>
          <p:cNvPr id="3" name="Content Placeholder 2"/>
          <p:cNvSpPr>
            <a:spLocks noGrp="1"/>
          </p:cNvSpPr>
          <p:nvPr>
            <p:ph idx="1"/>
          </p:nvPr>
        </p:nvSpPr>
        <p:spPr>
          <a:xfrm>
            <a:off x="611560" y="1600201"/>
            <a:ext cx="8280920" cy="4525963"/>
          </a:xfrm>
        </p:spPr>
        <p:txBody>
          <a:bodyPr/>
          <a:lstStyle/>
          <a:p>
            <a:r>
              <a:rPr lang="en-US" dirty="0" smtClean="0"/>
              <a:t>What we set out to do!</a:t>
            </a:r>
          </a:p>
          <a:p>
            <a:pPr marL="0" indent="0">
              <a:buNone/>
            </a:pPr>
            <a:endParaRPr lang="en-US" dirty="0" smtClean="0"/>
          </a:p>
          <a:p>
            <a:pPr lvl="1"/>
            <a:r>
              <a:rPr lang="en-US" dirty="0" smtClean="0"/>
              <a:t>Build on the success and direction of edition 1</a:t>
            </a:r>
          </a:p>
          <a:p>
            <a:pPr lvl="1"/>
            <a:r>
              <a:rPr lang="en-US" dirty="0" smtClean="0"/>
              <a:t>Bring additional clarity around the models and their use</a:t>
            </a:r>
          </a:p>
          <a:p>
            <a:pPr lvl="1"/>
            <a:r>
              <a:rPr lang="en-US" dirty="0" smtClean="0"/>
              <a:t>Provide guidance for control rooms</a:t>
            </a:r>
          </a:p>
          <a:p>
            <a:pPr lvl="1"/>
            <a:r>
              <a:rPr lang="en-US" dirty="0" smtClean="0"/>
              <a:t>Extend the reach of JESIP</a:t>
            </a:r>
            <a:endParaRPr lang="en-US" dirty="0"/>
          </a:p>
        </p:txBody>
      </p:sp>
    </p:spTree>
    <p:extLst>
      <p:ext uri="{BB962C8B-B14F-4D97-AF65-F5344CB8AC3E}">
        <p14:creationId xmlns:p14="http://schemas.microsoft.com/office/powerpoint/2010/main" val="16457243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Joint Doctrine Edition 2</a:t>
            </a:r>
            <a:endParaRPr lang="en-GB" dirty="0"/>
          </a:p>
        </p:txBody>
      </p:sp>
      <p:sp>
        <p:nvSpPr>
          <p:cNvPr id="3" name="Content Placeholder 2"/>
          <p:cNvSpPr>
            <a:spLocks noGrp="1"/>
          </p:cNvSpPr>
          <p:nvPr>
            <p:ph idx="1"/>
          </p:nvPr>
        </p:nvSpPr>
        <p:spPr>
          <a:xfrm>
            <a:off x="611559" y="1600200"/>
            <a:ext cx="5616625" cy="5257800"/>
          </a:xfrm>
        </p:spPr>
        <p:txBody>
          <a:bodyPr>
            <a:normAutofit fontScale="92500" lnSpcReduction="20000"/>
          </a:bodyPr>
          <a:lstStyle/>
          <a:p>
            <a:r>
              <a:rPr lang="en-GB" dirty="0" smtClean="0"/>
              <a:t>Edition 2 released in July 2016</a:t>
            </a:r>
          </a:p>
          <a:p>
            <a:pPr marL="0" indent="0">
              <a:buNone/>
            </a:pPr>
            <a:endParaRPr lang="en-GB" dirty="0"/>
          </a:p>
          <a:p>
            <a:pPr marL="0" indent="0">
              <a:buNone/>
            </a:pPr>
            <a:r>
              <a:rPr lang="en-GB" dirty="0" smtClean="0"/>
              <a:t>Key changes:</a:t>
            </a:r>
          </a:p>
          <a:p>
            <a:pPr marL="0" indent="0">
              <a:buNone/>
            </a:pPr>
            <a:endParaRPr lang="en-GB" dirty="0" smtClean="0"/>
          </a:p>
          <a:p>
            <a:pPr lvl="1"/>
            <a:r>
              <a:rPr lang="en-GB" dirty="0" smtClean="0"/>
              <a:t>Language more inclusive </a:t>
            </a:r>
          </a:p>
          <a:p>
            <a:pPr lvl="1"/>
            <a:r>
              <a:rPr lang="en-GB" dirty="0" smtClean="0"/>
              <a:t>Online resource</a:t>
            </a:r>
          </a:p>
          <a:p>
            <a:pPr lvl="1"/>
            <a:r>
              <a:rPr lang="en-GB" dirty="0" smtClean="0"/>
              <a:t>Extended use of METHANE</a:t>
            </a:r>
          </a:p>
          <a:p>
            <a:pPr lvl="1"/>
            <a:r>
              <a:rPr lang="en-GB" dirty="0" smtClean="0"/>
              <a:t>Inclusion of a standard briefing tool (IIMARCH)</a:t>
            </a:r>
          </a:p>
          <a:p>
            <a:pPr lvl="1"/>
            <a:r>
              <a:rPr lang="en-GB" dirty="0" smtClean="0"/>
              <a:t>Specific information for Military responders</a:t>
            </a:r>
          </a:p>
          <a:p>
            <a:pPr lvl="1"/>
            <a:r>
              <a:rPr lang="en-GB" dirty="0" smtClean="0"/>
              <a:t>New Major incident definition</a:t>
            </a:r>
            <a:endParaRPr lang="en-GB" dirty="0"/>
          </a:p>
        </p:txBody>
      </p:sp>
      <p:pic>
        <p:nvPicPr>
          <p:cNvPr id="4" name="Picture 3"/>
          <p:cNvPicPr>
            <a:picLocks noChangeAspect="1"/>
          </p:cNvPicPr>
          <p:nvPr/>
        </p:nvPicPr>
        <p:blipFill>
          <a:blip r:embed="rId2" cstate="screen">
            <a:extLst>
              <a:ext uri="{28A0092B-C50C-407E-A947-70E740481C1C}">
                <a14:useLocalDpi xmlns:a14="http://schemas.microsoft.com/office/drawing/2010/main"/>
              </a:ext>
            </a:extLst>
          </a:blip>
          <a:stretch>
            <a:fillRect/>
          </a:stretch>
        </p:blipFill>
        <p:spPr>
          <a:xfrm>
            <a:off x="3995936" y="2204864"/>
            <a:ext cx="3024336" cy="4392488"/>
          </a:xfrm>
          <a:prstGeom prst="rect">
            <a:avLst/>
          </a:prstGeom>
          <a:ln>
            <a:noFill/>
          </a:ln>
          <a:effectLst>
            <a:outerShdw blurRad="292100" dist="139700" dir="2700000" algn="tl" rotWithShape="0">
              <a:srgbClr val="333333">
                <a:alpha val="65000"/>
              </a:srgbClr>
            </a:outerShdw>
          </a:effectLst>
        </p:spPr>
      </p:pic>
      <p:pic>
        <p:nvPicPr>
          <p:cNvPr id="5" name="Content Placeholder 3"/>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98846" y="4282480"/>
            <a:ext cx="1530484" cy="1229616"/>
          </a:xfrm>
          <a:prstGeom prst="ellipse">
            <a:avLst/>
          </a:prstGeom>
          <a:ln>
            <a:noFill/>
          </a:ln>
          <a:effectLst>
            <a:softEdge rad="112500"/>
          </a:effectLst>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3635898" y="4005064"/>
            <a:ext cx="1010957" cy="1829781"/>
          </a:xfrm>
          <a:prstGeom prst="ellipse">
            <a:avLst/>
          </a:prstGeom>
          <a:ln>
            <a:noFill/>
          </a:ln>
          <a:effectLst>
            <a:softEdge rad="112500"/>
          </a:effectLst>
        </p:spPr>
      </p:pic>
      <p:pic>
        <p:nvPicPr>
          <p:cNvPr id="7" name="Picture 6"/>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2707327" y="5616552"/>
            <a:ext cx="1415298" cy="1135717"/>
          </a:xfrm>
          <a:prstGeom prst="ellipse">
            <a:avLst/>
          </a:prstGeom>
          <a:ln>
            <a:noFill/>
          </a:ln>
          <a:effectLst>
            <a:softEdge rad="112500"/>
          </a:effectLst>
        </p:spPr>
      </p:pic>
      <p:pic>
        <p:nvPicPr>
          <p:cNvPr id="8" name="Picture 7"/>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2340935" y="4485066"/>
            <a:ext cx="1104824" cy="886575"/>
          </a:xfrm>
          <a:prstGeom prst="ellipse">
            <a:avLst/>
          </a:prstGeom>
          <a:ln>
            <a:noFill/>
          </a:ln>
          <a:effectLst>
            <a:softEdge rad="112500"/>
          </a:effectLst>
        </p:spPr>
      </p:pic>
      <p:pic>
        <p:nvPicPr>
          <p:cNvPr id="9" name="Picture 8"/>
          <p:cNvPicPr>
            <a:picLocks noChangeAspect="1"/>
          </p:cNvPicPr>
          <p:nvPr/>
        </p:nvPicPr>
        <p:blipFill>
          <a:blip r:embed="rId7" cstate="screen">
            <a:extLst>
              <a:ext uri="{28A0092B-C50C-407E-A947-70E740481C1C}">
                <a14:useLocalDpi xmlns:a14="http://schemas.microsoft.com/office/drawing/2010/main"/>
              </a:ext>
            </a:extLst>
          </a:blip>
          <a:stretch>
            <a:fillRect/>
          </a:stretch>
        </p:blipFill>
        <p:spPr>
          <a:xfrm>
            <a:off x="5099306" y="5437415"/>
            <a:ext cx="902373" cy="1404707"/>
          </a:xfrm>
          <a:prstGeom prst="ellipse">
            <a:avLst/>
          </a:prstGeom>
          <a:ln>
            <a:noFill/>
          </a:ln>
          <a:effectLst>
            <a:softEdge rad="112500"/>
          </a:effectLst>
        </p:spPr>
      </p:pic>
      <p:pic>
        <p:nvPicPr>
          <p:cNvPr id="10" name="Picture 9"/>
          <p:cNvPicPr>
            <a:picLocks noChangeAspect="1"/>
          </p:cNvPicPr>
          <p:nvPr/>
        </p:nvPicPr>
        <p:blipFill>
          <a:blip r:embed="rId8" cstate="screen">
            <a:extLst>
              <a:ext uri="{28A0092B-C50C-407E-A947-70E740481C1C}">
                <a14:useLocalDpi xmlns:a14="http://schemas.microsoft.com/office/drawing/2010/main"/>
              </a:ext>
            </a:extLst>
          </a:blip>
          <a:stretch>
            <a:fillRect/>
          </a:stretch>
        </p:blipFill>
        <p:spPr>
          <a:xfrm>
            <a:off x="684789" y="4368900"/>
            <a:ext cx="1518340" cy="1118904"/>
          </a:xfrm>
          <a:prstGeom prst="ellipse">
            <a:avLst/>
          </a:prstGeom>
          <a:ln>
            <a:noFill/>
          </a:ln>
          <a:effectLst>
            <a:softEdge rad="112500"/>
          </a:effectLst>
        </p:spPr>
      </p:pic>
      <p:pic>
        <p:nvPicPr>
          <p:cNvPr id="11" name="Picture 10"/>
          <p:cNvPicPr>
            <a:picLocks noChangeAspect="1"/>
          </p:cNvPicPr>
          <p:nvPr/>
        </p:nvPicPr>
        <p:blipFill>
          <a:blip r:embed="rId9" cstate="screen">
            <a:extLst>
              <a:ext uri="{28A0092B-C50C-407E-A947-70E740481C1C}">
                <a14:useLocalDpi xmlns:a14="http://schemas.microsoft.com/office/drawing/2010/main"/>
              </a:ext>
            </a:extLst>
          </a:blip>
          <a:stretch>
            <a:fillRect/>
          </a:stretch>
        </p:blipFill>
        <p:spPr>
          <a:xfrm>
            <a:off x="4225167" y="5554204"/>
            <a:ext cx="1002656" cy="804589"/>
          </a:xfrm>
          <a:prstGeom prst="ellipse">
            <a:avLst/>
          </a:prstGeom>
          <a:ln>
            <a:noFill/>
          </a:ln>
          <a:effectLst>
            <a:softEdge rad="112500"/>
          </a:effectLst>
        </p:spPr>
      </p:pic>
      <p:pic>
        <p:nvPicPr>
          <p:cNvPr id="12" name="Picture 11"/>
          <p:cNvPicPr>
            <a:picLocks noChangeAspect="1"/>
          </p:cNvPicPr>
          <p:nvPr/>
        </p:nvPicPr>
        <p:blipFill>
          <a:blip r:embed="rId10" cstate="screen">
            <a:extLst>
              <a:ext uri="{28A0092B-C50C-407E-A947-70E740481C1C}">
                <a14:useLocalDpi xmlns:a14="http://schemas.microsoft.com/office/drawing/2010/main"/>
              </a:ext>
            </a:extLst>
          </a:blip>
          <a:stretch>
            <a:fillRect/>
          </a:stretch>
        </p:blipFill>
        <p:spPr>
          <a:xfrm>
            <a:off x="1823878" y="5425669"/>
            <a:ext cx="758502" cy="1308745"/>
          </a:xfrm>
          <a:prstGeom prst="ellipse">
            <a:avLst/>
          </a:prstGeom>
          <a:ln>
            <a:noFill/>
          </a:ln>
          <a:effectLst>
            <a:softEdge rad="112500"/>
          </a:effectLst>
        </p:spPr>
      </p:pic>
      <p:pic>
        <p:nvPicPr>
          <p:cNvPr id="20" name="Picture 19"/>
          <p:cNvPicPr>
            <a:picLocks noChangeAspect="1"/>
          </p:cNvPicPr>
          <p:nvPr/>
        </p:nvPicPr>
        <p:blipFill>
          <a:blip r:embed="rId11" cstate="screen">
            <a:extLst>
              <a:ext uri="{28A0092B-C50C-407E-A947-70E740481C1C}">
                <a14:useLocalDpi xmlns:a14="http://schemas.microsoft.com/office/drawing/2010/main"/>
              </a:ext>
            </a:extLst>
          </a:blip>
          <a:stretch>
            <a:fillRect/>
          </a:stretch>
        </p:blipFill>
        <p:spPr>
          <a:xfrm>
            <a:off x="782264" y="5834818"/>
            <a:ext cx="891219" cy="804989"/>
          </a:xfrm>
          <a:prstGeom prst="ellipse">
            <a:avLst/>
          </a:prstGeom>
          <a:ln>
            <a:noFill/>
          </a:ln>
          <a:effectLst>
            <a:softEdge rad="112500"/>
          </a:effectLst>
        </p:spPr>
      </p:pic>
    </p:spTree>
    <p:extLst>
      <p:ext uri="{BB962C8B-B14F-4D97-AF65-F5344CB8AC3E}">
        <p14:creationId xmlns:p14="http://schemas.microsoft.com/office/powerpoint/2010/main" val="3310043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ppt_y"/>
                                          </p:val>
                                        </p:tav>
                                        <p:tav tm="100000">
                                          <p:val>
                                            <p:strVal val="#ppt_y"/>
                                          </p:val>
                                        </p:tav>
                                      </p:tavLst>
                                    </p:anim>
                                  </p:childTnLst>
                                </p:cTn>
                              </p:par>
                              <p:par>
                                <p:cTn id="21" presetID="63" presetClass="path" presetSubtype="0" accel="50000" decel="50000" fill="hold" nodeType="withEffect">
                                  <p:stCondLst>
                                    <p:cond delay="0"/>
                                  </p:stCondLst>
                                  <p:childTnLst>
                                    <p:animMotion origin="layout" path="M 4.53092E-6 -1.37405E-6 L 0.205 -0.00509 " pathEditMode="relative" rAng="0" ptsTypes="AA">
                                      <p:cBhvr>
                                        <p:cTn id="22" dur="500" fill="hold"/>
                                        <p:tgtEl>
                                          <p:spTgt spid="4"/>
                                        </p:tgtEl>
                                        <p:attrNameLst>
                                          <p:attrName>ppt_x</p:attrName>
                                          <p:attrName>ppt_y</p:attrName>
                                        </p:attrNameLst>
                                      </p:cBhvr>
                                      <p:rCtr x="10250" y="-254"/>
                                    </p:animMotion>
                                  </p:childTnLst>
                                </p:cTn>
                              </p:par>
                              <p:par>
                                <p:cTn id="23" presetID="2" presetClass="entr" presetSubtype="8"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500" fill="hold"/>
                                        <p:tgtEl>
                                          <p:spTgt spid="5"/>
                                        </p:tgtEl>
                                        <p:attrNameLst>
                                          <p:attrName>ppt_x</p:attrName>
                                        </p:attrNameLst>
                                      </p:cBhvr>
                                      <p:tavLst>
                                        <p:tav tm="0">
                                          <p:val>
                                            <p:strVal val="0-#ppt_w/2"/>
                                          </p:val>
                                        </p:tav>
                                        <p:tav tm="100000">
                                          <p:val>
                                            <p:strVal val="#ppt_x"/>
                                          </p:val>
                                        </p:tav>
                                      </p:tavLst>
                                    </p:anim>
                                    <p:anim calcmode="lin" valueType="num">
                                      <p:cBhvr additive="base">
                                        <p:cTn id="26" dur="500" fill="hold"/>
                                        <p:tgtEl>
                                          <p:spTgt spid="5"/>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5"/>
                                        </p:tgtEl>
                                        <p:attrNameLst>
                                          <p:attrName>style.visibility</p:attrName>
                                        </p:attrNameLst>
                                      </p:cBhvr>
                                      <p:to>
                                        <p:strVal val="hidden"/>
                                      </p:to>
                                    </p:set>
                                  </p:subTnLst>
                                </p:cTn>
                              </p:par>
                              <p:par>
                                <p:cTn id="27" presetID="2" presetClass="entr" presetSubtype="8" fill="hold" nodeType="withEffect">
                                  <p:stCondLst>
                                    <p:cond delay="0"/>
                                  </p:stCondLst>
                                  <p:childTnLst>
                                    <p:set>
                                      <p:cBhvr>
                                        <p:cTn id="28" dur="1" fill="hold">
                                          <p:stCondLst>
                                            <p:cond delay="0"/>
                                          </p:stCondLst>
                                        </p:cTn>
                                        <p:tgtEl>
                                          <p:spTgt spid="6"/>
                                        </p:tgtEl>
                                        <p:attrNameLst>
                                          <p:attrName>style.visibility</p:attrName>
                                        </p:attrNameLst>
                                      </p:cBhvr>
                                      <p:to>
                                        <p:strVal val="visible"/>
                                      </p:to>
                                    </p:set>
                                    <p:anim calcmode="lin" valueType="num">
                                      <p:cBhvr additive="base">
                                        <p:cTn id="29" dur="500" fill="hold"/>
                                        <p:tgtEl>
                                          <p:spTgt spid="6"/>
                                        </p:tgtEl>
                                        <p:attrNameLst>
                                          <p:attrName>ppt_x</p:attrName>
                                        </p:attrNameLst>
                                      </p:cBhvr>
                                      <p:tavLst>
                                        <p:tav tm="0">
                                          <p:val>
                                            <p:strVal val="0-#ppt_w/2"/>
                                          </p:val>
                                        </p:tav>
                                        <p:tav tm="100000">
                                          <p:val>
                                            <p:strVal val="#ppt_x"/>
                                          </p:val>
                                        </p:tav>
                                      </p:tavLst>
                                    </p:anim>
                                    <p:anim calcmode="lin" valueType="num">
                                      <p:cBhvr additive="base">
                                        <p:cTn id="30" dur="500" fill="hold"/>
                                        <p:tgtEl>
                                          <p:spTgt spid="6"/>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6"/>
                                        </p:tgtEl>
                                        <p:attrNameLst>
                                          <p:attrName>style.visibility</p:attrName>
                                        </p:attrNameLst>
                                      </p:cBhvr>
                                      <p:to>
                                        <p:strVal val="hidden"/>
                                      </p:to>
                                    </p:set>
                                  </p:subTnLst>
                                </p:cTn>
                              </p:par>
                              <p:par>
                                <p:cTn id="31" presetID="2" presetClass="entr" presetSubtype="8" fill="hold" nodeType="withEffect">
                                  <p:stCondLst>
                                    <p:cond delay="0"/>
                                  </p:stCondLst>
                                  <p:childTnLst>
                                    <p:set>
                                      <p:cBhvr>
                                        <p:cTn id="32" dur="1" fill="hold">
                                          <p:stCondLst>
                                            <p:cond delay="0"/>
                                          </p:stCondLst>
                                        </p:cTn>
                                        <p:tgtEl>
                                          <p:spTgt spid="7"/>
                                        </p:tgtEl>
                                        <p:attrNameLst>
                                          <p:attrName>style.visibility</p:attrName>
                                        </p:attrNameLst>
                                      </p:cBhvr>
                                      <p:to>
                                        <p:strVal val="visible"/>
                                      </p:to>
                                    </p:set>
                                    <p:anim calcmode="lin" valueType="num">
                                      <p:cBhvr additive="base">
                                        <p:cTn id="33" dur="500" fill="hold"/>
                                        <p:tgtEl>
                                          <p:spTgt spid="7"/>
                                        </p:tgtEl>
                                        <p:attrNameLst>
                                          <p:attrName>ppt_x</p:attrName>
                                        </p:attrNameLst>
                                      </p:cBhvr>
                                      <p:tavLst>
                                        <p:tav tm="0">
                                          <p:val>
                                            <p:strVal val="0-#ppt_w/2"/>
                                          </p:val>
                                        </p:tav>
                                        <p:tav tm="100000">
                                          <p:val>
                                            <p:strVal val="#ppt_x"/>
                                          </p:val>
                                        </p:tav>
                                      </p:tavLst>
                                    </p:anim>
                                    <p:anim calcmode="lin" valueType="num">
                                      <p:cBhvr additive="base">
                                        <p:cTn id="34" dur="500" fill="hold"/>
                                        <p:tgtEl>
                                          <p:spTgt spid="7"/>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7"/>
                                        </p:tgtEl>
                                        <p:attrNameLst>
                                          <p:attrName>style.visibility</p:attrName>
                                        </p:attrNameLst>
                                      </p:cBhvr>
                                      <p:to>
                                        <p:strVal val="hidden"/>
                                      </p:to>
                                    </p:set>
                                  </p:subTnLst>
                                </p:cTn>
                              </p:par>
                              <p:par>
                                <p:cTn id="35" presetID="2" presetClass="entr" presetSubtype="8" fill="hold"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fill="hold"/>
                                        <p:tgtEl>
                                          <p:spTgt spid="20"/>
                                        </p:tgtEl>
                                        <p:attrNameLst>
                                          <p:attrName>ppt_x</p:attrName>
                                        </p:attrNameLst>
                                      </p:cBhvr>
                                      <p:tavLst>
                                        <p:tav tm="0">
                                          <p:val>
                                            <p:strVal val="0-#ppt_w/2"/>
                                          </p:val>
                                        </p:tav>
                                        <p:tav tm="100000">
                                          <p:val>
                                            <p:strVal val="#ppt_x"/>
                                          </p:val>
                                        </p:tav>
                                      </p:tavLst>
                                    </p:anim>
                                    <p:anim calcmode="lin" valueType="num">
                                      <p:cBhvr additive="base">
                                        <p:cTn id="38" dur="500" fill="hold"/>
                                        <p:tgtEl>
                                          <p:spTgt spid="2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20"/>
                                        </p:tgtEl>
                                        <p:attrNameLst>
                                          <p:attrName>style.visibility</p:attrName>
                                        </p:attrNameLst>
                                      </p:cBhvr>
                                      <p:to>
                                        <p:strVal val="hidden"/>
                                      </p:to>
                                    </p:set>
                                  </p:subTnLst>
                                </p:cTn>
                              </p:par>
                              <p:par>
                                <p:cTn id="39" presetID="2" presetClass="entr" presetSubtype="8" fill="hold" nodeType="with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additive="base">
                                        <p:cTn id="41" dur="500" fill="hold"/>
                                        <p:tgtEl>
                                          <p:spTgt spid="12"/>
                                        </p:tgtEl>
                                        <p:attrNameLst>
                                          <p:attrName>ppt_x</p:attrName>
                                        </p:attrNameLst>
                                      </p:cBhvr>
                                      <p:tavLst>
                                        <p:tav tm="0">
                                          <p:val>
                                            <p:strVal val="0-#ppt_w/2"/>
                                          </p:val>
                                        </p:tav>
                                        <p:tav tm="100000">
                                          <p:val>
                                            <p:strVal val="#ppt_x"/>
                                          </p:val>
                                        </p:tav>
                                      </p:tavLst>
                                    </p:anim>
                                    <p:anim calcmode="lin" valueType="num">
                                      <p:cBhvr additive="base">
                                        <p:cTn id="42" dur="500" fill="hold"/>
                                        <p:tgtEl>
                                          <p:spTgt spid="12"/>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2"/>
                                        </p:tgtEl>
                                        <p:attrNameLst>
                                          <p:attrName>style.visibility</p:attrName>
                                        </p:attrNameLst>
                                      </p:cBhvr>
                                      <p:to>
                                        <p:strVal val="hidden"/>
                                      </p:to>
                                    </p:set>
                                  </p:subTnLst>
                                </p:cTn>
                              </p:par>
                              <p:par>
                                <p:cTn id="43" presetID="2" presetClass="entr" presetSubtype="8"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additive="base">
                                        <p:cTn id="45" dur="500" fill="hold"/>
                                        <p:tgtEl>
                                          <p:spTgt spid="11"/>
                                        </p:tgtEl>
                                        <p:attrNameLst>
                                          <p:attrName>ppt_x</p:attrName>
                                        </p:attrNameLst>
                                      </p:cBhvr>
                                      <p:tavLst>
                                        <p:tav tm="0">
                                          <p:val>
                                            <p:strVal val="0-#ppt_w/2"/>
                                          </p:val>
                                        </p:tav>
                                        <p:tav tm="100000">
                                          <p:val>
                                            <p:strVal val="#ppt_x"/>
                                          </p:val>
                                        </p:tav>
                                      </p:tavLst>
                                    </p:anim>
                                    <p:anim calcmode="lin" valueType="num">
                                      <p:cBhvr additive="base">
                                        <p:cTn id="46" dur="500" fill="hold"/>
                                        <p:tgtEl>
                                          <p:spTgt spid="11"/>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1"/>
                                        </p:tgtEl>
                                        <p:attrNameLst>
                                          <p:attrName>style.visibility</p:attrName>
                                        </p:attrNameLst>
                                      </p:cBhvr>
                                      <p:to>
                                        <p:strVal val="hidden"/>
                                      </p:to>
                                    </p:set>
                                  </p:subTnLst>
                                </p:cTn>
                              </p:par>
                              <p:par>
                                <p:cTn id="47" presetID="2" presetClass="entr" presetSubtype="8" fill="hold" nodeType="withEffect">
                                  <p:stCondLst>
                                    <p:cond delay="0"/>
                                  </p:stCondLst>
                                  <p:childTnLst>
                                    <p:set>
                                      <p:cBhvr>
                                        <p:cTn id="48" dur="1" fill="hold">
                                          <p:stCondLst>
                                            <p:cond delay="0"/>
                                          </p:stCondLst>
                                        </p:cTn>
                                        <p:tgtEl>
                                          <p:spTgt spid="10"/>
                                        </p:tgtEl>
                                        <p:attrNameLst>
                                          <p:attrName>style.visibility</p:attrName>
                                        </p:attrNameLst>
                                      </p:cBhvr>
                                      <p:to>
                                        <p:strVal val="visible"/>
                                      </p:to>
                                    </p:set>
                                    <p:anim calcmode="lin" valueType="num">
                                      <p:cBhvr additive="base">
                                        <p:cTn id="49" dur="500" fill="hold"/>
                                        <p:tgtEl>
                                          <p:spTgt spid="10"/>
                                        </p:tgtEl>
                                        <p:attrNameLst>
                                          <p:attrName>ppt_x</p:attrName>
                                        </p:attrNameLst>
                                      </p:cBhvr>
                                      <p:tavLst>
                                        <p:tav tm="0">
                                          <p:val>
                                            <p:strVal val="0-#ppt_w/2"/>
                                          </p:val>
                                        </p:tav>
                                        <p:tav tm="100000">
                                          <p:val>
                                            <p:strVal val="#ppt_x"/>
                                          </p:val>
                                        </p:tav>
                                      </p:tavLst>
                                    </p:anim>
                                    <p:anim calcmode="lin" valueType="num">
                                      <p:cBhvr additive="base">
                                        <p:cTn id="50" dur="500" fill="hold"/>
                                        <p:tgtEl>
                                          <p:spTgt spid="10"/>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par>
                                <p:cTn id="51" presetID="2" presetClass="entr" presetSubtype="8" fill="hold" nodeType="with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55" presetID="2" presetClass="entr" presetSubtype="8" fill="hold" nodeType="withEffect">
                                  <p:stCondLst>
                                    <p:cond delay="0"/>
                                  </p:stCondLst>
                                  <p:childTnLst>
                                    <p:set>
                                      <p:cBhvr>
                                        <p:cTn id="56" dur="1" fill="hold">
                                          <p:stCondLst>
                                            <p:cond delay="0"/>
                                          </p:stCondLst>
                                        </p:cTn>
                                        <p:tgtEl>
                                          <p:spTgt spid="8"/>
                                        </p:tgtEl>
                                        <p:attrNameLst>
                                          <p:attrName>style.visibility</p:attrName>
                                        </p:attrNameLst>
                                      </p:cBhvr>
                                      <p:to>
                                        <p:strVal val="visible"/>
                                      </p:to>
                                    </p:set>
                                    <p:anim calcmode="lin" valueType="num">
                                      <p:cBhvr additive="base">
                                        <p:cTn id="57" dur="500" fill="hold"/>
                                        <p:tgtEl>
                                          <p:spTgt spid="8"/>
                                        </p:tgtEl>
                                        <p:attrNameLst>
                                          <p:attrName>ppt_x</p:attrName>
                                        </p:attrNameLst>
                                      </p:cBhvr>
                                      <p:tavLst>
                                        <p:tav tm="0">
                                          <p:val>
                                            <p:strVal val="0-#ppt_w/2"/>
                                          </p:val>
                                        </p:tav>
                                        <p:tav tm="100000">
                                          <p:val>
                                            <p:strVal val="#ppt_x"/>
                                          </p:val>
                                        </p:tav>
                                      </p:tavLst>
                                    </p:anim>
                                    <p:anim calcmode="lin" valueType="num">
                                      <p:cBhvr additive="base">
                                        <p:cTn id="58" dur="500" fill="hold"/>
                                        <p:tgtEl>
                                          <p:spTgt spid="8"/>
                                        </p:tgtEl>
                                        <p:attrNameLst>
                                          <p:attrName>ppt_y</p:attrName>
                                        </p:attrNameLst>
                                      </p:cBhvr>
                                      <p:tavLst>
                                        <p:tav tm="0">
                                          <p:val>
                                            <p:strVal val="#ppt_y"/>
                                          </p:val>
                                        </p:tav>
                                        <p:tav tm="100000">
                                          <p:val>
                                            <p:strVal val="#ppt_y"/>
                                          </p:val>
                                        </p:tav>
                                      </p:tavLst>
                                    </p:anim>
                                  </p:childTnLst>
                                  <p:subTnLst>
                                    <p:set>
                                      <p:cBhvr override="childStyle">
                                        <p:cTn dur="1" fill="hold" display="0" masterRel="nextClick" afterEffect="1"/>
                                        <p:tgtEl>
                                          <p:spTgt spid="8"/>
                                        </p:tgtEl>
                                        <p:attrNameLst>
                                          <p:attrName>style.visibility</p:attrName>
                                        </p:attrNameLst>
                                      </p:cBhvr>
                                      <p:to>
                                        <p:strVal val="hidden"/>
                                      </p:to>
                                    </p:set>
                                  </p:sub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3">
                                            <p:txEl>
                                              <p:pRg st="5" end="5"/>
                                            </p:txEl>
                                          </p:spTgt>
                                        </p:tgtEl>
                                        <p:attrNameLst>
                                          <p:attrName>style.visibility</p:attrName>
                                        </p:attrNameLst>
                                      </p:cBhvr>
                                      <p:to>
                                        <p:strVal val="visible"/>
                                      </p:to>
                                    </p:set>
                                    <p:anim calcmode="lin" valueType="num">
                                      <p:cBhvr additive="base">
                                        <p:cTn id="63" dur="500" fill="hold"/>
                                        <p:tgtEl>
                                          <p:spTgt spid="3">
                                            <p:txEl>
                                              <p:pRg st="5" end="5"/>
                                            </p:txEl>
                                          </p:spTgt>
                                        </p:tgtEl>
                                        <p:attrNameLst>
                                          <p:attrName>ppt_x</p:attrName>
                                        </p:attrNameLst>
                                      </p:cBhvr>
                                      <p:tavLst>
                                        <p:tav tm="0">
                                          <p:val>
                                            <p:strVal val="0-#ppt_w/2"/>
                                          </p:val>
                                        </p:tav>
                                        <p:tav tm="100000">
                                          <p:val>
                                            <p:strVal val="#ppt_x"/>
                                          </p:val>
                                        </p:tav>
                                      </p:tavLst>
                                    </p:anim>
                                    <p:anim calcmode="lin" valueType="num">
                                      <p:cBhvr additive="base">
                                        <p:cTn id="64" dur="500" fill="hold"/>
                                        <p:tgtEl>
                                          <p:spTgt spid="3">
                                            <p:txEl>
                                              <p:pRg st="5" end="5"/>
                                            </p:txEl>
                                          </p:spTgt>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 presetClass="entr" presetSubtype="8" fill="hold" grpId="0" nodeType="clickEffect">
                                  <p:stCondLst>
                                    <p:cond delay="0"/>
                                  </p:stCondLst>
                                  <p:childTnLst>
                                    <p:set>
                                      <p:cBhvr>
                                        <p:cTn id="68" dur="1" fill="hold">
                                          <p:stCondLst>
                                            <p:cond delay="0"/>
                                          </p:stCondLst>
                                        </p:cTn>
                                        <p:tgtEl>
                                          <p:spTgt spid="3">
                                            <p:txEl>
                                              <p:pRg st="6" end="6"/>
                                            </p:txEl>
                                          </p:spTgt>
                                        </p:tgtEl>
                                        <p:attrNameLst>
                                          <p:attrName>style.visibility</p:attrName>
                                        </p:attrNameLst>
                                      </p:cBhvr>
                                      <p:to>
                                        <p:strVal val="visible"/>
                                      </p:to>
                                    </p:set>
                                    <p:anim calcmode="lin" valueType="num">
                                      <p:cBhvr additive="base">
                                        <p:cTn id="69" dur="500" fill="hold"/>
                                        <p:tgtEl>
                                          <p:spTgt spid="3">
                                            <p:txEl>
                                              <p:pRg st="6" end="6"/>
                                            </p:txEl>
                                          </p:spTgt>
                                        </p:tgtEl>
                                        <p:attrNameLst>
                                          <p:attrName>ppt_x</p:attrName>
                                        </p:attrNameLst>
                                      </p:cBhvr>
                                      <p:tavLst>
                                        <p:tav tm="0">
                                          <p:val>
                                            <p:strVal val="0-#ppt_w/2"/>
                                          </p:val>
                                        </p:tav>
                                        <p:tav tm="100000">
                                          <p:val>
                                            <p:strVal val="#ppt_x"/>
                                          </p:val>
                                        </p:tav>
                                      </p:tavLst>
                                    </p:anim>
                                    <p:anim calcmode="lin" valueType="num">
                                      <p:cBhvr additive="base">
                                        <p:cTn id="70" dur="500" fill="hold"/>
                                        <p:tgtEl>
                                          <p:spTgt spid="3">
                                            <p:txEl>
                                              <p:pRg st="6" end="6"/>
                                            </p:txEl>
                                          </p:spTgt>
                                        </p:tgtEl>
                                        <p:attrNameLst>
                                          <p:attrName>ppt_y</p:attrName>
                                        </p:attrNameLst>
                                      </p:cBhvr>
                                      <p:tavLst>
                                        <p:tav tm="0">
                                          <p:val>
                                            <p:strVal val="#ppt_y"/>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2" presetClass="entr" presetSubtype="8" fill="hold" grpId="0" nodeType="clickEffect">
                                  <p:stCondLst>
                                    <p:cond delay="0"/>
                                  </p:stCondLst>
                                  <p:childTnLst>
                                    <p:set>
                                      <p:cBhvr>
                                        <p:cTn id="74" dur="1" fill="hold">
                                          <p:stCondLst>
                                            <p:cond delay="0"/>
                                          </p:stCondLst>
                                        </p:cTn>
                                        <p:tgtEl>
                                          <p:spTgt spid="3">
                                            <p:txEl>
                                              <p:pRg st="7" end="7"/>
                                            </p:txEl>
                                          </p:spTgt>
                                        </p:tgtEl>
                                        <p:attrNameLst>
                                          <p:attrName>style.visibility</p:attrName>
                                        </p:attrNameLst>
                                      </p:cBhvr>
                                      <p:to>
                                        <p:strVal val="visible"/>
                                      </p:to>
                                    </p:set>
                                    <p:anim calcmode="lin" valueType="num">
                                      <p:cBhvr additive="base">
                                        <p:cTn id="75" dur="500" fill="hold"/>
                                        <p:tgtEl>
                                          <p:spTgt spid="3">
                                            <p:txEl>
                                              <p:pRg st="7" end="7"/>
                                            </p:txEl>
                                          </p:spTgt>
                                        </p:tgtEl>
                                        <p:attrNameLst>
                                          <p:attrName>ppt_x</p:attrName>
                                        </p:attrNameLst>
                                      </p:cBhvr>
                                      <p:tavLst>
                                        <p:tav tm="0">
                                          <p:val>
                                            <p:strVal val="0-#ppt_w/2"/>
                                          </p:val>
                                        </p:tav>
                                        <p:tav tm="100000">
                                          <p:val>
                                            <p:strVal val="#ppt_x"/>
                                          </p:val>
                                        </p:tav>
                                      </p:tavLst>
                                    </p:anim>
                                    <p:anim calcmode="lin" valueType="num">
                                      <p:cBhvr additive="base">
                                        <p:cTn id="76" dur="500" fill="hold"/>
                                        <p:tgtEl>
                                          <p:spTgt spid="3">
                                            <p:txEl>
                                              <p:pRg st="7" end="7"/>
                                            </p:txEl>
                                          </p:spTgt>
                                        </p:tgtEl>
                                        <p:attrNameLst>
                                          <p:attrName>ppt_y</p:attrName>
                                        </p:attrNameLst>
                                      </p:cBhvr>
                                      <p:tavLst>
                                        <p:tav tm="0">
                                          <p:val>
                                            <p:strVal val="#ppt_y"/>
                                          </p:val>
                                        </p:tav>
                                        <p:tav tm="100000">
                                          <p:val>
                                            <p:strVal val="#ppt_y"/>
                                          </p:val>
                                        </p:tav>
                                      </p:tavLst>
                                    </p:anim>
                                  </p:childTnLst>
                                </p:cTn>
                              </p:par>
                            </p:childTnLst>
                          </p:cTn>
                        </p:par>
                      </p:childTnLst>
                    </p:cTn>
                  </p:par>
                  <p:par>
                    <p:cTn id="77" fill="hold">
                      <p:stCondLst>
                        <p:cond delay="indefinite"/>
                      </p:stCondLst>
                      <p:childTnLst>
                        <p:par>
                          <p:cTn id="78" fill="hold">
                            <p:stCondLst>
                              <p:cond delay="0"/>
                            </p:stCondLst>
                            <p:childTnLst>
                              <p:par>
                                <p:cTn id="79" presetID="2" presetClass="entr" presetSubtype="8" fill="hold" grpId="0" nodeType="clickEffect">
                                  <p:stCondLst>
                                    <p:cond delay="0"/>
                                  </p:stCondLst>
                                  <p:childTnLst>
                                    <p:set>
                                      <p:cBhvr>
                                        <p:cTn id="80" dur="1" fill="hold">
                                          <p:stCondLst>
                                            <p:cond delay="0"/>
                                          </p:stCondLst>
                                        </p:cTn>
                                        <p:tgtEl>
                                          <p:spTgt spid="3">
                                            <p:txEl>
                                              <p:pRg st="8" end="8"/>
                                            </p:txEl>
                                          </p:spTgt>
                                        </p:tgtEl>
                                        <p:attrNameLst>
                                          <p:attrName>style.visibility</p:attrName>
                                        </p:attrNameLst>
                                      </p:cBhvr>
                                      <p:to>
                                        <p:strVal val="visible"/>
                                      </p:to>
                                    </p:set>
                                    <p:anim calcmode="lin" valueType="num">
                                      <p:cBhvr additive="base">
                                        <p:cTn id="81"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2"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2" presetClass="entr" presetSubtype="8" fill="hold" grpId="0" nodeType="clickEffect">
                                  <p:stCondLst>
                                    <p:cond delay="0"/>
                                  </p:stCondLst>
                                  <p:childTnLst>
                                    <p:set>
                                      <p:cBhvr>
                                        <p:cTn id="86" dur="1" fill="hold">
                                          <p:stCondLst>
                                            <p:cond delay="0"/>
                                          </p:stCondLst>
                                        </p:cTn>
                                        <p:tgtEl>
                                          <p:spTgt spid="3">
                                            <p:txEl>
                                              <p:pRg st="9" end="9"/>
                                            </p:txEl>
                                          </p:spTgt>
                                        </p:tgtEl>
                                        <p:attrNameLst>
                                          <p:attrName>style.visibility</p:attrName>
                                        </p:attrNameLst>
                                      </p:cBhvr>
                                      <p:to>
                                        <p:strVal val="visible"/>
                                      </p:to>
                                    </p:set>
                                    <p:anim calcmode="lin" valueType="num">
                                      <p:cBhvr additive="base">
                                        <p:cTn id="87" dur="500" fill="hold"/>
                                        <p:tgtEl>
                                          <p:spTgt spid="3">
                                            <p:txEl>
                                              <p:pRg st="9" end="9"/>
                                            </p:txEl>
                                          </p:spTgt>
                                        </p:tgtEl>
                                        <p:attrNameLst>
                                          <p:attrName>ppt_x</p:attrName>
                                        </p:attrNameLst>
                                      </p:cBhvr>
                                      <p:tavLst>
                                        <p:tav tm="0">
                                          <p:val>
                                            <p:strVal val="0-#ppt_w/2"/>
                                          </p:val>
                                        </p:tav>
                                        <p:tav tm="100000">
                                          <p:val>
                                            <p:strVal val="#ppt_x"/>
                                          </p:val>
                                        </p:tav>
                                      </p:tavLst>
                                    </p:anim>
                                    <p:anim calcmode="lin" valueType="num">
                                      <p:cBhvr additive="base">
                                        <p:cTn id="88" dur="500" fill="hold"/>
                                        <p:tgtEl>
                                          <p:spTgt spid="3">
                                            <p:txEl>
                                              <p:pRg st="9" end="9"/>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Major Incident Definition</a:t>
            </a:r>
            <a:endParaRPr lang="en-US" dirty="0"/>
          </a:p>
        </p:txBody>
      </p:sp>
      <p:sp>
        <p:nvSpPr>
          <p:cNvPr id="3" name="Content Placeholder 2"/>
          <p:cNvSpPr>
            <a:spLocks noGrp="1"/>
          </p:cNvSpPr>
          <p:nvPr>
            <p:ph idx="1"/>
          </p:nvPr>
        </p:nvSpPr>
        <p:spPr>
          <a:xfrm>
            <a:off x="611560" y="2204864"/>
            <a:ext cx="8108464" cy="3345236"/>
          </a:xfrm>
        </p:spPr>
        <p:txBody>
          <a:bodyPr>
            <a:normAutofit/>
          </a:bodyPr>
          <a:lstStyle/>
          <a:p>
            <a:pPr marL="0" indent="0" algn="ctr">
              <a:buNone/>
            </a:pPr>
            <a:r>
              <a:rPr lang="en-US" dirty="0" smtClean="0">
                <a:solidFill>
                  <a:srgbClr val="000000"/>
                </a:solidFill>
                <a:latin typeface="Arial"/>
                <a:ea typeface="Arial"/>
                <a:cs typeface="Arial"/>
              </a:rPr>
              <a:t>An event </a:t>
            </a:r>
            <a:r>
              <a:rPr lang="en-US" dirty="0">
                <a:solidFill>
                  <a:srgbClr val="000000"/>
                </a:solidFill>
                <a:latin typeface="Arial"/>
                <a:ea typeface="Arial"/>
                <a:cs typeface="Arial"/>
              </a:rPr>
              <a:t>or situation </a:t>
            </a:r>
            <a:r>
              <a:rPr lang="en-US" dirty="0" smtClean="0">
                <a:solidFill>
                  <a:srgbClr val="000000"/>
                </a:solidFill>
                <a:latin typeface="Arial"/>
                <a:ea typeface="Arial"/>
                <a:cs typeface="Arial"/>
              </a:rPr>
              <a:t>with a range of serious consequences which requires special arrangements to be implemented by one or more emergency responder agency.</a:t>
            </a:r>
            <a:endParaRPr lang="en-GB" dirty="0"/>
          </a:p>
        </p:txBody>
      </p:sp>
    </p:spTree>
    <p:extLst>
      <p:ext uri="{BB962C8B-B14F-4D97-AF65-F5344CB8AC3E}">
        <p14:creationId xmlns:p14="http://schemas.microsoft.com/office/powerpoint/2010/main" val="36990751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 Just for Major Incidents</a:t>
            </a:r>
            <a:endParaRPr lang="en-GB" dirty="0"/>
          </a:p>
        </p:txBody>
      </p:sp>
      <p:pic>
        <p:nvPicPr>
          <p:cNvPr id="3074" name="Picture 2"/>
          <p:cNvPicPr>
            <a:picLocks noGrp="1" noChangeAspect="1" noChangeArrowheads="1"/>
          </p:cNvPicPr>
          <p:nvPr>
            <p:ph idx="1"/>
          </p:nvPr>
        </p:nvPicPr>
        <p:blipFill>
          <a:blip r:embed="rId2" cstate="email">
            <a:extLst>
              <a:ext uri="{28A0092B-C50C-407E-A947-70E740481C1C}">
                <a14:useLocalDpi xmlns:a14="http://schemas.microsoft.com/office/drawing/2010/main"/>
              </a:ext>
            </a:extLst>
          </a:blip>
          <a:stretch>
            <a:fillRect/>
          </a:stretch>
        </p:blipFill>
        <p:spPr bwMode="auto">
          <a:xfrm>
            <a:off x="5940152" y="3708212"/>
            <a:ext cx="2486372" cy="2410161"/>
          </a:xfrm>
          <a:prstGeom prst="rect">
            <a:avLst/>
          </a:prstGeom>
          <a:ln>
            <a:noFill/>
          </a:ln>
          <a:effectLst>
            <a:outerShdw blurRad="190500" algn="tl" rotWithShape="0">
              <a:srgbClr val="000000">
                <a:alpha val="70000"/>
              </a:srgbClr>
            </a:outerShdw>
          </a:effectLst>
          <a:extLst>
            <a:ext uri="{909E8E84-426E-40DD-AFC4-6F175D3DCCD1}">
              <a14:hiddenFill xmlns:a14="http://schemas.microsoft.com/office/drawing/2010/main">
                <a:solidFill>
                  <a:schemeClr val="accent1"/>
                </a:solidFill>
              </a14:hiddenFill>
            </a:ext>
          </a:extLst>
        </p:spPr>
      </p:pic>
      <p:sp>
        <p:nvSpPr>
          <p:cNvPr id="8" name="Rectangle 7"/>
          <p:cNvSpPr/>
          <p:nvPr/>
        </p:nvSpPr>
        <p:spPr>
          <a:xfrm>
            <a:off x="771550" y="1533550"/>
            <a:ext cx="2936354" cy="2597772"/>
          </a:xfrm>
          <a:prstGeom prst="rect">
            <a:avLst/>
          </a:prstGeom>
          <a:blipFill>
            <a:blip r:embed="rId3" cstate="screen">
              <a:extLst>
                <a:ext uri="{28A0092B-C50C-407E-A947-70E740481C1C}">
                  <a14:useLocalDpi xmlns:a14="http://schemas.microsoft.com/office/drawing/2010/main"/>
                </a:ext>
              </a:extLst>
            </a:blip>
            <a:srcRect/>
            <a:stretch>
              <a:fillRect b="1"/>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611560" y="1556792"/>
            <a:ext cx="4752528" cy="369332"/>
          </a:xfrm>
          <a:prstGeom prst="rect">
            <a:avLst/>
          </a:prstGeom>
          <a:noFill/>
        </p:spPr>
        <p:txBody>
          <a:bodyPr wrap="square" rtlCol="0">
            <a:spAutoFit/>
          </a:bodyPr>
          <a:lstStyle/>
          <a:p>
            <a:endParaRPr lang="en-GB" dirty="0"/>
          </a:p>
        </p:txBody>
      </p:sp>
      <p:sp>
        <p:nvSpPr>
          <p:cNvPr id="9" name="Rectangle 8"/>
          <p:cNvSpPr/>
          <p:nvPr/>
        </p:nvSpPr>
        <p:spPr>
          <a:xfrm>
            <a:off x="3995936" y="1726622"/>
            <a:ext cx="4752528" cy="1569660"/>
          </a:xfrm>
          <a:prstGeom prst="rect">
            <a:avLst/>
          </a:prstGeom>
        </p:spPr>
        <p:txBody>
          <a:bodyPr wrap="square">
            <a:spAutoFit/>
          </a:bodyPr>
          <a:lstStyle/>
          <a:p>
            <a:pPr marL="342900" lvl="0" indent="-342900">
              <a:buFont typeface="Arial" panose="020B0604020202020204" pitchFamily="34" charset="0"/>
              <a:buChar char="•"/>
            </a:pPr>
            <a:r>
              <a:rPr lang="en-GB" sz="3200" dirty="0" smtClean="0">
                <a:cs typeface="Arial" pitchFamily="34" charset="0"/>
              </a:rPr>
              <a:t>Joint Doctrine is scalable – </a:t>
            </a:r>
            <a:r>
              <a:rPr lang="en-GB" sz="3200" u="sng" dirty="0" smtClean="0">
                <a:cs typeface="Arial" pitchFamily="34" charset="0"/>
              </a:rPr>
              <a:t>not just for major incidents</a:t>
            </a:r>
          </a:p>
        </p:txBody>
      </p:sp>
      <p:sp>
        <p:nvSpPr>
          <p:cNvPr id="11" name="Rectangle 10"/>
          <p:cNvSpPr/>
          <p:nvPr/>
        </p:nvSpPr>
        <p:spPr>
          <a:xfrm>
            <a:off x="755576" y="4725144"/>
            <a:ext cx="4932040" cy="1569660"/>
          </a:xfrm>
          <a:prstGeom prst="rect">
            <a:avLst/>
          </a:prstGeom>
        </p:spPr>
        <p:txBody>
          <a:bodyPr wrap="square">
            <a:spAutoFit/>
          </a:bodyPr>
          <a:lstStyle/>
          <a:p>
            <a:pPr marL="342900" lvl="0" indent="-342900">
              <a:buFont typeface="Arial" panose="020B0604020202020204" pitchFamily="34" charset="0"/>
              <a:buChar char="•"/>
            </a:pPr>
            <a:r>
              <a:rPr lang="en-GB" sz="3200" dirty="0" smtClean="0">
                <a:cs typeface="Arial" pitchFamily="34" charset="0"/>
              </a:rPr>
              <a:t>JESIP principles and models can be used by </a:t>
            </a:r>
            <a:r>
              <a:rPr lang="en-GB" sz="3200" u="sng" dirty="0" smtClean="0">
                <a:cs typeface="Arial" pitchFamily="34" charset="0"/>
              </a:rPr>
              <a:t>ALL</a:t>
            </a:r>
            <a:r>
              <a:rPr lang="en-GB" sz="3200" dirty="0" smtClean="0">
                <a:cs typeface="Arial" pitchFamily="34" charset="0"/>
              </a:rPr>
              <a:t> responder agencies</a:t>
            </a:r>
          </a:p>
        </p:txBody>
      </p:sp>
    </p:spTree>
    <p:extLst>
      <p:ext uri="{BB962C8B-B14F-4D97-AF65-F5344CB8AC3E}">
        <p14:creationId xmlns:p14="http://schemas.microsoft.com/office/powerpoint/2010/main" val="2629077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88032" y="269776"/>
            <a:ext cx="8964488" cy="1143000"/>
          </a:xfrm>
        </p:spPr>
        <p:txBody>
          <a:bodyPr>
            <a:noAutofit/>
          </a:bodyPr>
          <a:lstStyle/>
          <a:p>
            <a:r>
              <a:rPr lang="en-GB" sz="3600" dirty="0" smtClean="0"/>
              <a:t>Single model for sharing incident information</a:t>
            </a:r>
            <a:endParaRPr lang="en-GB" sz="3600"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475656" y="1265272"/>
            <a:ext cx="6395196" cy="5573216"/>
          </a:xfrm>
        </p:spPr>
      </p:pic>
    </p:spTree>
    <p:extLst>
      <p:ext uri="{BB962C8B-B14F-4D97-AF65-F5344CB8AC3E}">
        <p14:creationId xmlns:p14="http://schemas.microsoft.com/office/powerpoint/2010/main" val="34368434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Doctrine…..the basics</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28516" y="1291605"/>
            <a:ext cx="6390239" cy="1080120"/>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7" y="3307830"/>
            <a:ext cx="6446340" cy="115212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457" y="2371725"/>
            <a:ext cx="6417296" cy="93610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5658" y="4459957"/>
            <a:ext cx="6446341" cy="115212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5657" y="5612085"/>
            <a:ext cx="6446340" cy="1129283"/>
          </a:xfrm>
          <a:prstGeom prst="rect">
            <a:avLst/>
          </a:prstGeom>
        </p:spPr>
      </p:pic>
    </p:spTree>
    <p:extLst>
      <p:ext uri="{BB962C8B-B14F-4D97-AF65-F5344CB8AC3E}">
        <p14:creationId xmlns:p14="http://schemas.microsoft.com/office/powerpoint/2010/main" val="78114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ppt_w</p:attrName>
                                        </p:attrNameLst>
                                      </p:cBhvr>
                                      <p:tavLst>
                                        <p:tav tm="0">
                                          <p:val>
                                            <p:fltVal val="0"/>
                                          </p:val>
                                        </p:tav>
                                        <p:tav tm="100000">
                                          <p:val>
                                            <p:strVal val="#ppt_w"/>
                                          </p:val>
                                        </p:tav>
                                      </p:tavLst>
                                    </p:anim>
                                    <p:anim calcmode="lin" valueType="num">
                                      <p:cBhvr>
                                        <p:cTn id="8" dur="500" fill="hold"/>
                                        <p:tgtEl>
                                          <p:spTgt spid="4"/>
                                        </p:tgtEl>
                                        <p:attrNameLst>
                                          <p:attrName>ppt_h</p:attrName>
                                        </p:attrNameLst>
                                      </p:cBhvr>
                                      <p:tavLst>
                                        <p:tav tm="0">
                                          <p:val>
                                            <p:fltVal val="0"/>
                                          </p:val>
                                        </p:tav>
                                        <p:tav tm="100000">
                                          <p:val>
                                            <p:strVal val="#ppt_h"/>
                                          </p:val>
                                        </p:tav>
                                      </p:tavLst>
                                    </p:anim>
                                    <p:animEffect transition="in" filter="fade">
                                      <p:cBhvr>
                                        <p:cTn id="9" dur="500"/>
                                        <p:tgtEl>
                                          <p:spTgt spid="4"/>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 calcmode="lin" valueType="num">
                                      <p:cBhvr>
                                        <p:cTn id="14" dur="500" fill="hold"/>
                                        <p:tgtEl>
                                          <p:spTgt spid="7"/>
                                        </p:tgtEl>
                                        <p:attrNameLst>
                                          <p:attrName>ppt_w</p:attrName>
                                        </p:attrNameLst>
                                      </p:cBhvr>
                                      <p:tavLst>
                                        <p:tav tm="0">
                                          <p:val>
                                            <p:fltVal val="0"/>
                                          </p:val>
                                        </p:tav>
                                        <p:tav tm="100000">
                                          <p:val>
                                            <p:strVal val="#ppt_w"/>
                                          </p:val>
                                        </p:tav>
                                      </p:tavLst>
                                    </p:anim>
                                    <p:anim calcmode="lin" valueType="num">
                                      <p:cBhvr>
                                        <p:cTn id="15" dur="500" fill="hold"/>
                                        <p:tgtEl>
                                          <p:spTgt spid="7"/>
                                        </p:tgtEl>
                                        <p:attrNameLst>
                                          <p:attrName>ppt_h</p:attrName>
                                        </p:attrNameLst>
                                      </p:cBhvr>
                                      <p:tavLst>
                                        <p:tav tm="0">
                                          <p:val>
                                            <p:fltVal val="0"/>
                                          </p:val>
                                        </p:tav>
                                        <p:tav tm="100000">
                                          <p:val>
                                            <p:strVal val="#ppt_h"/>
                                          </p:val>
                                        </p:tav>
                                      </p:tavLst>
                                    </p:anim>
                                    <p:animEffect transition="in" filter="fade">
                                      <p:cBhvr>
                                        <p:cTn id="16" dur="500"/>
                                        <p:tgtEl>
                                          <p:spTgt spid="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6"/>
                                        </p:tgtEl>
                                        <p:attrNameLst>
                                          <p:attrName>style.visibility</p:attrName>
                                        </p:attrNameLst>
                                      </p:cBhvr>
                                      <p:to>
                                        <p:strVal val="visible"/>
                                      </p:to>
                                    </p:set>
                                    <p:anim calcmode="lin" valueType="num">
                                      <p:cBhvr>
                                        <p:cTn id="21" dur="500" fill="hold"/>
                                        <p:tgtEl>
                                          <p:spTgt spid="6"/>
                                        </p:tgtEl>
                                        <p:attrNameLst>
                                          <p:attrName>ppt_w</p:attrName>
                                        </p:attrNameLst>
                                      </p:cBhvr>
                                      <p:tavLst>
                                        <p:tav tm="0">
                                          <p:val>
                                            <p:fltVal val="0"/>
                                          </p:val>
                                        </p:tav>
                                        <p:tav tm="100000">
                                          <p:val>
                                            <p:strVal val="#ppt_w"/>
                                          </p:val>
                                        </p:tav>
                                      </p:tavLst>
                                    </p:anim>
                                    <p:anim calcmode="lin" valueType="num">
                                      <p:cBhvr>
                                        <p:cTn id="22" dur="500" fill="hold"/>
                                        <p:tgtEl>
                                          <p:spTgt spid="6"/>
                                        </p:tgtEl>
                                        <p:attrNameLst>
                                          <p:attrName>ppt_h</p:attrName>
                                        </p:attrNameLst>
                                      </p:cBhvr>
                                      <p:tavLst>
                                        <p:tav tm="0">
                                          <p:val>
                                            <p:fltVal val="0"/>
                                          </p:val>
                                        </p:tav>
                                        <p:tav tm="100000">
                                          <p:val>
                                            <p:strVal val="#ppt_h"/>
                                          </p:val>
                                        </p:tav>
                                      </p:tavLst>
                                    </p:anim>
                                    <p:animEffect transition="in" filter="fade">
                                      <p:cBhvr>
                                        <p:cTn id="23" dur="5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nodeType="click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 calcmode="lin" valueType="num">
                                      <p:cBhvr>
                                        <p:cTn id="35" dur="500" fill="hold"/>
                                        <p:tgtEl>
                                          <p:spTgt spid="9"/>
                                        </p:tgtEl>
                                        <p:attrNameLst>
                                          <p:attrName>ppt_w</p:attrName>
                                        </p:attrNameLst>
                                      </p:cBhvr>
                                      <p:tavLst>
                                        <p:tav tm="0">
                                          <p:val>
                                            <p:fltVal val="0"/>
                                          </p:val>
                                        </p:tav>
                                        <p:tav tm="100000">
                                          <p:val>
                                            <p:strVal val="#ppt_w"/>
                                          </p:val>
                                        </p:tav>
                                      </p:tavLst>
                                    </p:anim>
                                    <p:anim calcmode="lin" valueType="num">
                                      <p:cBhvr>
                                        <p:cTn id="36" dur="500" fill="hold"/>
                                        <p:tgtEl>
                                          <p:spTgt spid="9"/>
                                        </p:tgtEl>
                                        <p:attrNameLst>
                                          <p:attrName>ppt_h</p:attrName>
                                        </p:attrNameLst>
                                      </p:cBhvr>
                                      <p:tavLst>
                                        <p:tav tm="0">
                                          <p:val>
                                            <p:fltVal val="0"/>
                                          </p:val>
                                        </p:tav>
                                        <p:tav tm="100000">
                                          <p:val>
                                            <p:strVal val="#ppt_h"/>
                                          </p:val>
                                        </p:tav>
                                      </p:tavLst>
                                    </p:anim>
                                    <p:animEffect transition="in" filter="fade">
                                      <p:cBhvr>
                                        <p:cTn id="3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This is not a hierarchy</a:t>
            </a:r>
            <a:r>
              <a:rPr lang="mr-IN" dirty="0" smtClean="0"/>
              <a:t>…</a:t>
            </a:r>
            <a:r>
              <a:rPr lang="en-GB" dirty="0" smtClean="0"/>
              <a:t>.</a:t>
            </a:r>
            <a:endParaRPr lang="en-GB" dirty="0"/>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528516" y="1291605"/>
            <a:ext cx="6390239" cy="1080120"/>
          </a:xfrm>
        </p:spPr>
      </p:pic>
      <p:pic>
        <p:nvPicPr>
          <p:cNvPr id="6" name="Picture 5"/>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1475657" y="3307830"/>
            <a:ext cx="6446340" cy="1152127"/>
          </a:xfrm>
          <a:prstGeom prst="rect">
            <a:avLst/>
          </a:prstGeom>
        </p:spPr>
      </p:pic>
      <p:pic>
        <p:nvPicPr>
          <p:cNvPr id="7" name="Picture 6"/>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501457" y="2371725"/>
            <a:ext cx="6417296" cy="936104"/>
          </a:xfrm>
          <a:prstGeom prst="rect">
            <a:avLst/>
          </a:prstGeom>
        </p:spPr>
      </p:pic>
      <p:pic>
        <p:nvPicPr>
          <p:cNvPr id="8" name="Picture 7"/>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1475658" y="4459957"/>
            <a:ext cx="6446341" cy="1152129"/>
          </a:xfrm>
          <a:prstGeom prst="rect">
            <a:avLst/>
          </a:prstGeom>
        </p:spPr>
      </p:pic>
      <p:pic>
        <p:nvPicPr>
          <p:cNvPr id="9" name="Picture 8"/>
          <p:cNvPicPr>
            <a:picLocks noChangeAspect="1"/>
          </p:cNvPicPr>
          <p:nvPr/>
        </p:nvPicPr>
        <p:blipFill>
          <a:blip r:embed="rId6" cstate="screen">
            <a:extLst>
              <a:ext uri="{28A0092B-C50C-407E-A947-70E740481C1C}">
                <a14:useLocalDpi xmlns:a14="http://schemas.microsoft.com/office/drawing/2010/main"/>
              </a:ext>
            </a:extLst>
          </a:blip>
          <a:stretch>
            <a:fillRect/>
          </a:stretch>
        </p:blipFill>
        <p:spPr>
          <a:xfrm>
            <a:off x="1475657" y="5612085"/>
            <a:ext cx="6446340" cy="1129283"/>
          </a:xfrm>
          <a:prstGeom prst="rect">
            <a:avLst/>
          </a:prstGeom>
        </p:spPr>
      </p:pic>
    </p:spTree>
    <p:extLst>
      <p:ext uri="{BB962C8B-B14F-4D97-AF65-F5344CB8AC3E}">
        <p14:creationId xmlns:p14="http://schemas.microsoft.com/office/powerpoint/2010/main" val="4100006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path" presetSubtype="0" accel="50000" decel="50000" fill="hold" nodeType="clickEffect">
                                  <p:stCondLst>
                                    <p:cond delay="0"/>
                                  </p:stCondLst>
                                  <p:childTnLst>
                                    <p:animMotion origin="layout" path="M -3.05556E-6 3.7037E-7 L -0.00069 0.63194 " pathEditMode="relative" rAng="0" ptsTypes="AA">
                                      <p:cBhvr>
                                        <p:cTn id="6" dur="2000" fill="hold"/>
                                        <p:tgtEl>
                                          <p:spTgt spid="4"/>
                                        </p:tgtEl>
                                        <p:attrNameLst>
                                          <p:attrName>ppt_x</p:attrName>
                                          <p:attrName>ppt_y</p:attrName>
                                        </p:attrNameLst>
                                      </p:cBhvr>
                                      <p:rCtr x="-35" y="31597"/>
                                    </p:animMotion>
                                  </p:childTnLst>
                                </p:cTn>
                              </p:par>
                              <p:par>
                                <p:cTn id="7" presetID="64" presetClass="path" presetSubtype="0" accel="50000" decel="50000" fill="hold" nodeType="withEffect">
                                  <p:stCondLst>
                                    <p:cond delay="0"/>
                                  </p:stCondLst>
                                  <p:childTnLst>
                                    <p:animMotion origin="layout" path="M 1.38889E-6 -2.22222E-6 L 0.00069 -0.15555 " pathEditMode="relative" rAng="0" ptsTypes="AA">
                                      <p:cBhvr>
                                        <p:cTn id="8" dur="2000" fill="hold"/>
                                        <p:tgtEl>
                                          <p:spTgt spid="7"/>
                                        </p:tgtEl>
                                        <p:attrNameLst>
                                          <p:attrName>ppt_x</p:attrName>
                                          <p:attrName>ppt_y</p:attrName>
                                        </p:attrNameLst>
                                      </p:cBhvr>
                                      <p:rCtr x="35" y="-7778"/>
                                    </p:animMotion>
                                  </p:childTnLst>
                                </p:cTn>
                              </p:par>
                              <p:par>
                                <p:cTn id="9" presetID="42" presetClass="path" presetSubtype="0" accel="50000" decel="50000" fill="hold" nodeType="withEffect">
                                  <p:stCondLst>
                                    <p:cond delay="0"/>
                                  </p:stCondLst>
                                  <p:childTnLst>
                                    <p:animMotion origin="layout" path="M 1.11111E-6 -3.7037E-6 L 0.00191 0.17524 " pathEditMode="relative" rAng="0" ptsTypes="AA">
                                      <p:cBhvr>
                                        <p:cTn id="10" dur="2000" fill="hold"/>
                                        <p:tgtEl>
                                          <p:spTgt spid="6"/>
                                        </p:tgtEl>
                                        <p:attrNameLst>
                                          <p:attrName>ppt_x</p:attrName>
                                          <p:attrName>ppt_y</p:attrName>
                                        </p:attrNameLst>
                                      </p:cBhvr>
                                      <p:rCtr x="87" y="8750"/>
                                    </p:animMotion>
                                  </p:childTnLst>
                                </p:cTn>
                              </p:par>
                              <p:par>
                                <p:cTn id="11" presetID="0" presetClass="path" presetSubtype="0" accel="50000" decel="50000" fill="hold" nodeType="withEffect">
                                  <p:stCondLst>
                                    <p:cond delay="0"/>
                                  </p:stCondLst>
                                  <p:childTnLst>
                                    <p:animMotion origin="layout" path="M 0.00191 0.00717 L 0.40486 -0.00486 L 0.41701 -0.30787 L 0.00191 -0.3301 " pathEditMode="relative" ptsTypes="AAAA">
                                      <p:cBhvr>
                                        <p:cTn id="12" dur="2000" fill="hold"/>
                                        <p:tgtEl>
                                          <p:spTgt spid="8"/>
                                        </p:tgtEl>
                                        <p:attrNameLst>
                                          <p:attrName>ppt_x</p:attrName>
                                          <p:attrName>ppt_y</p:attrName>
                                        </p:attrNameLst>
                                      </p:cBhvr>
                                    </p:animMotion>
                                  </p:childTnLst>
                                </p:cTn>
                              </p:par>
                              <p:par>
                                <p:cTn id="13" presetID="64" presetClass="path" presetSubtype="0" accel="50000" decel="50000" fill="hold" nodeType="withEffect">
                                  <p:stCondLst>
                                    <p:cond delay="0"/>
                                  </p:stCondLst>
                                  <p:childTnLst>
                                    <p:animMotion origin="layout" path="M 1.38889E-6 -4.07407E-6 L 1.38889E-6 -0.32546 " pathEditMode="relative" rAng="0" ptsTypes="AA">
                                      <p:cBhvr>
                                        <p:cTn id="14" dur="2000" fill="hold"/>
                                        <p:tgtEl>
                                          <p:spTgt spid="9"/>
                                        </p:tgtEl>
                                        <p:attrNameLst>
                                          <p:attrName>ppt_x</p:attrName>
                                          <p:attrName>ppt_y</p:attrName>
                                        </p:attrNameLst>
                                      </p:cBhvr>
                                      <p:rCtr x="0" y="-16273"/>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Doctrine…..the basics</a:t>
            </a:r>
          </a:p>
        </p:txBody>
      </p:sp>
      <p:pic>
        <p:nvPicPr>
          <p:cNvPr id="4" name="Content Placeholder 3"/>
          <p:cNvPicPr>
            <a:picLocks noGrp="1" noChangeAspect="1"/>
          </p:cNvPicPr>
          <p:nvPr>
            <p:ph idx="1"/>
          </p:nvPr>
        </p:nvPicPr>
        <p:blipFill>
          <a:blip r:embed="rId2" cstate="screen">
            <a:extLst>
              <a:ext uri="{28A0092B-C50C-407E-A947-70E740481C1C}">
                <a14:useLocalDpi xmlns:a14="http://schemas.microsoft.com/office/drawing/2010/main"/>
              </a:ext>
            </a:extLst>
          </a:blip>
          <a:stretch>
            <a:fillRect/>
          </a:stretch>
        </p:blipFill>
        <p:spPr>
          <a:xfrm>
            <a:off x="1907704" y="1196752"/>
            <a:ext cx="5688632" cy="5539213"/>
          </a:xfrm>
        </p:spPr>
      </p:pic>
    </p:spTree>
    <p:extLst>
      <p:ext uri="{BB962C8B-B14F-4D97-AF65-F5344CB8AC3E}">
        <p14:creationId xmlns:p14="http://schemas.microsoft.com/office/powerpoint/2010/main" val="2562779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1"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Doctrine…..the basics</a:t>
            </a: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779912" y="2708920"/>
            <a:ext cx="2232248" cy="2173615"/>
          </a:xfrm>
        </p:spPr>
      </p:pic>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103369" y="1340768"/>
            <a:ext cx="5861119" cy="5229200"/>
          </a:xfrm>
          <a:prstGeom prst="rect">
            <a:avLst/>
          </a:prstGeom>
        </p:spPr>
      </p:pic>
    </p:spTree>
    <p:extLst>
      <p:ext uri="{BB962C8B-B14F-4D97-AF65-F5344CB8AC3E}">
        <p14:creationId xmlns:p14="http://schemas.microsoft.com/office/powerpoint/2010/main" val="3274211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5" presetClass="path" presetSubtype="0" accel="50000" decel="50000" fill="hold" nodeType="withEffect">
                                  <p:stCondLst>
                                    <p:cond delay="0"/>
                                  </p:stCondLst>
                                  <p:childTnLst>
                                    <p:animMotion origin="layout" path="M 3.33333E-6 -2.22222E-6 L -0.35834 -0.00092 " pathEditMode="relative" rAng="0" ptsTypes="AA">
                                      <p:cBhvr>
                                        <p:cTn id="6" dur="2000" fill="hold"/>
                                        <p:tgtEl>
                                          <p:spTgt spid="4"/>
                                        </p:tgtEl>
                                        <p:attrNameLst>
                                          <p:attrName>ppt_x</p:attrName>
                                          <p:attrName>ppt_y</p:attrName>
                                        </p:attrNameLst>
                                      </p:cBhvr>
                                      <p:rCtr x="-17917" y="-46"/>
                                    </p:animMotion>
                                  </p:childTnLst>
                                </p:cTn>
                              </p:par>
                            </p:childTnLst>
                          </p:cTn>
                        </p:par>
                        <p:par>
                          <p:cTn id="7" fill="hold">
                            <p:stCondLst>
                              <p:cond delay="2000"/>
                            </p:stCondLst>
                            <p:childTnLst>
                              <p:par>
                                <p:cTn id="8" presetID="22" presetClass="entr" presetSubtype="1"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wipe(up)">
                                      <p:cBhvr>
                                        <p:cTn id="10"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Joint Doctrine…..the basics</a:t>
            </a:r>
          </a:p>
        </p:txBody>
      </p:sp>
      <p:sp>
        <p:nvSpPr>
          <p:cNvPr id="3" name="Content Placeholder 2"/>
          <p:cNvSpPr>
            <a:spLocks noGrp="1"/>
          </p:cNvSpPr>
          <p:nvPr>
            <p:ph idx="1"/>
          </p:nvPr>
        </p:nvSpPr>
        <p:spPr>
          <a:xfrm>
            <a:off x="611560" y="1600200"/>
            <a:ext cx="8208912" cy="5141168"/>
          </a:xfrm>
        </p:spPr>
        <p:txBody>
          <a:bodyPr>
            <a:normAutofit fontScale="77500" lnSpcReduction="20000"/>
          </a:bodyPr>
          <a:lstStyle/>
          <a:p>
            <a:r>
              <a:rPr lang="en-GB" dirty="0" smtClean="0"/>
              <a:t>Briefing</a:t>
            </a:r>
          </a:p>
          <a:p>
            <a:pPr lvl="1"/>
            <a:r>
              <a:rPr lang="en-GB" dirty="0" smtClean="0"/>
              <a:t>For quick time briefing the JDM may be used</a:t>
            </a:r>
          </a:p>
          <a:p>
            <a:endParaRPr lang="en-GB" dirty="0" smtClean="0"/>
          </a:p>
          <a:p>
            <a:r>
              <a:rPr lang="en-GB" dirty="0" smtClean="0"/>
              <a:t>Protracted incidents may </a:t>
            </a:r>
            <a:endParaRPr lang="en-GB" dirty="0"/>
          </a:p>
          <a:p>
            <a:pPr marL="0" indent="0">
              <a:buNone/>
            </a:pPr>
            <a:r>
              <a:rPr lang="en-GB" dirty="0" smtClean="0"/>
              <a:t>     require a more detailed</a:t>
            </a:r>
          </a:p>
          <a:p>
            <a:pPr marL="0" indent="0">
              <a:buNone/>
            </a:pPr>
            <a:r>
              <a:rPr lang="en-GB" dirty="0"/>
              <a:t> </a:t>
            </a:r>
            <a:r>
              <a:rPr lang="en-GB" dirty="0" smtClean="0"/>
              <a:t>    briefing….</a:t>
            </a:r>
          </a:p>
          <a:p>
            <a:pPr marL="0" indent="0">
              <a:buNone/>
            </a:pPr>
            <a:endParaRPr lang="en-GB" dirty="0" smtClean="0"/>
          </a:p>
          <a:p>
            <a:pPr lvl="1"/>
            <a:r>
              <a:rPr lang="en-GB" dirty="0" smtClean="0"/>
              <a:t>Information</a:t>
            </a:r>
          </a:p>
          <a:p>
            <a:pPr lvl="1"/>
            <a:r>
              <a:rPr lang="en-GB" dirty="0" smtClean="0"/>
              <a:t>Intent</a:t>
            </a:r>
          </a:p>
          <a:p>
            <a:pPr lvl="1"/>
            <a:r>
              <a:rPr lang="en-GB" dirty="0" smtClean="0"/>
              <a:t>Method</a:t>
            </a:r>
          </a:p>
          <a:p>
            <a:pPr lvl="1"/>
            <a:r>
              <a:rPr lang="en-GB" dirty="0" smtClean="0"/>
              <a:t>Administration</a:t>
            </a:r>
          </a:p>
          <a:p>
            <a:pPr lvl="1"/>
            <a:r>
              <a:rPr lang="en-GB" dirty="0" smtClean="0"/>
              <a:t>Risk Assessment</a:t>
            </a:r>
          </a:p>
          <a:p>
            <a:pPr lvl="1"/>
            <a:r>
              <a:rPr lang="en-GB" dirty="0" smtClean="0"/>
              <a:t>Communication</a:t>
            </a:r>
          </a:p>
          <a:p>
            <a:pPr lvl="1"/>
            <a:r>
              <a:rPr lang="en-GB" dirty="0" smtClean="0"/>
              <a:t>Humanitarian Issues</a:t>
            </a:r>
            <a:endParaRPr lang="en-GB"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699792" y="2480774"/>
            <a:ext cx="4153672" cy="4044570"/>
          </a:xfrm>
          <a:prstGeom prst="rect">
            <a:avLst/>
          </a:prstGeom>
        </p:spPr>
      </p:pic>
      <p:pic>
        <p:nvPicPr>
          <p:cNvPr id="6" name="Picture 5"/>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372200" y="2342819"/>
            <a:ext cx="2210899" cy="4320480"/>
          </a:xfrm>
          <a:prstGeom prst="rect">
            <a:avLst/>
          </a:prstGeom>
        </p:spPr>
      </p:pic>
    </p:spTree>
    <p:extLst>
      <p:ext uri="{BB962C8B-B14F-4D97-AF65-F5344CB8AC3E}">
        <p14:creationId xmlns:p14="http://schemas.microsoft.com/office/powerpoint/2010/main" val="2734135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childTnLst>
                                </p:cTn>
                              </p:par>
                            </p:childTnLst>
                          </p:cTn>
                        </p:par>
                        <p:par>
                          <p:cTn id="10" fill="hold">
                            <p:stCondLst>
                              <p:cond delay="0"/>
                            </p:stCondLst>
                            <p:childTnLst>
                              <p:par>
                                <p:cTn id="11" presetID="31" presetClass="entr" presetSubtype="0" fill="hold" nodeType="after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p:cTn id="13" dur="500" fill="hold"/>
                                        <p:tgtEl>
                                          <p:spTgt spid="5"/>
                                        </p:tgtEl>
                                        <p:attrNameLst>
                                          <p:attrName>ppt_w</p:attrName>
                                        </p:attrNameLst>
                                      </p:cBhvr>
                                      <p:tavLst>
                                        <p:tav tm="0">
                                          <p:val>
                                            <p:fltVal val="0"/>
                                          </p:val>
                                        </p:tav>
                                        <p:tav tm="100000">
                                          <p:val>
                                            <p:strVal val="#ppt_w"/>
                                          </p:val>
                                        </p:tav>
                                      </p:tavLst>
                                    </p:anim>
                                    <p:anim calcmode="lin" valueType="num">
                                      <p:cBhvr>
                                        <p:cTn id="14" dur="500" fill="hold"/>
                                        <p:tgtEl>
                                          <p:spTgt spid="5"/>
                                        </p:tgtEl>
                                        <p:attrNameLst>
                                          <p:attrName>ppt_h</p:attrName>
                                        </p:attrNameLst>
                                      </p:cBhvr>
                                      <p:tavLst>
                                        <p:tav tm="0">
                                          <p:val>
                                            <p:fltVal val="0"/>
                                          </p:val>
                                        </p:tav>
                                        <p:tav tm="100000">
                                          <p:val>
                                            <p:strVal val="#ppt_h"/>
                                          </p:val>
                                        </p:tav>
                                      </p:tavLst>
                                    </p:anim>
                                    <p:anim calcmode="lin" valueType="num">
                                      <p:cBhvr>
                                        <p:cTn id="15" dur="500" fill="hold"/>
                                        <p:tgtEl>
                                          <p:spTgt spid="5"/>
                                        </p:tgtEl>
                                        <p:attrNameLst>
                                          <p:attrName>style.rotation</p:attrName>
                                        </p:attrNameLst>
                                      </p:cBhvr>
                                      <p:tavLst>
                                        <p:tav tm="0">
                                          <p:val>
                                            <p:fltVal val="90"/>
                                          </p:val>
                                        </p:tav>
                                        <p:tav tm="100000">
                                          <p:val>
                                            <p:fltVal val="0"/>
                                          </p:val>
                                        </p:tav>
                                      </p:tavLst>
                                    </p:anim>
                                    <p:animEffect transition="in" filter="fade">
                                      <p:cBhvr>
                                        <p:cTn id="16" dur="500"/>
                                        <p:tgtEl>
                                          <p:spTgt spid="5"/>
                                        </p:tgtEl>
                                      </p:cBhvr>
                                    </p:animEffect>
                                  </p:childTnLst>
                                </p:cTn>
                              </p:par>
                            </p:childTnLst>
                          </p:cTn>
                        </p:par>
                      </p:childTnLst>
                    </p:cTn>
                  </p:par>
                  <p:par>
                    <p:cTn id="17" fill="hold">
                      <p:stCondLst>
                        <p:cond delay="indefinite"/>
                      </p:stCondLst>
                      <p:childTnLst>
                        <p:par>
                          <p:cTn id="18" fill="hold">
                            <p:stCondLst>
                              <p:cond delay="0"/>
                            </p:stCondLst>
                            <p:childTnLst>
                              <p:par>
                                <p:cTn id="19" presetID="31" presetClass="exit" presetSubtype="0" fill="hold" nodeType="clickEffect">
                                  <p:stCondLst>
                                    <p:cond delay="0"/>
                                  </p:stCondLst>
                                  <p:childTnLst>
                                    <p:anim calcmode="lin" valueType="num">
                                      <p:cBhvr>
                                        <p:cTn id="20" dur="500"/>
                                        <p:tgtEl>
                                          <p:spTgt spid="5"/>
                                        </p:tgtEl>
                                        <p:attrNameLst>
                                          <p:attrName>ppt_w</p:attrName>
                                        </p:attrNameLst>
                                      </p:cBhvr>
                                      <p:tavLst>
                                        <p:tav tm="0">
                                          <p:val>
                                            <p:strVal val="ppt_w"/>
                                          </p:val>
                                        </p:tav>
                                        <p:tav tm="100000">
                                          <p:val>
                                            <p:fltVal val="0"/>
                                          </p:val>
                                        </p:tav>
                                      </p:tavLst>
                                    </p:anim>
                                    <p:anim calcmode="lin" valueType="num">
                                      <p:cBhvr>
                                        <p:cTn id="21" dur="500"/>
                                        <p:tgtEl>
                                          <p:spTgt spid="5"/>
                                        </p:tgtEl>
                                        <p:attrNameLst>
                                          <p:attrName>ppt_h</p:attrName>
                                        </p:attrNameLst>
                                      </p:cBhvr>
                                      <p:tavLst>
                                        <p:tav tm="0">
                                          <p:val>
                                            <p:strVal val="ppt_h"/>
                                          </p:val>
                                        </p:tav>
                                        <p:tav tm="100000">
                                          <p:val>
                                            <p:fltVal val="0"/>
                                          </p:val>
                                        </p:tav>
                                      </p:tavLst>
                                    </p:anim>
                                    <p:anim calcmode="lin" valueType="num">
                                      <p:cBhvr>
                                        <p:cTn id="22" dur="500"/>
                                        <p:tgtEl>
                                          <p:spTgt spid="5"/>
                                        </p:tgtEl>
                                        <p:attrNameLst>
                                          <p:attrName>style.rotation</p:attrName>
                                        </p:attrNameLst>
                                      </p:cBhvr>
                                      <p:tavLst>
                                        <p:tav tm="0">
                                          <p:val>
                                            <p:fltVal val="0"/>
                                          </p:val>
                                        </p:tav>
                                        <p:tav tm="100000">
                                          <p:val>
                                            <p:fltVal val="90"/>
                                          </p:val>
                                        </p:tav>
                                      </p:tavLst>
                                    </p:anim>
                                    <p:animEffect transition="out" filter="fade">
                                      <p:cBhvr>
                                        <p:cTn id="23" dur="500"/>
                                        <p:tgtEl>
                                          <p:spTgt spid="5"/>
                                        </p:tgtEl>
                                      </p:cBhvr>
                                    </p:animEffect>
                                    <p:set>
                                      <p:cBhvr>
                                        <p:cTn id="24" dur="1" fill="hold">
                                          <p:stCondLst>
                                            <p:cond delay="499"/>
                                          </p:stCondLst>
                                        </p:cTn>
                                        <p:tgtEl>
                                          <p:spTgt spid="5"/>
                                        </p:tgtEl>
                                        <p:attrNameLst>
                                          <p:attrName>style.visibility</p:attrName>
                                        </p:attrNameLst>
                                      </p:cBhvr>
                                      <p:to>
                                        <p:strVal val="hidden"/>
                                      </p:to>
                                    </p:set>
                                  </p:childTnLst>
                                </p:cTn>
                              </p:par>
                              <p:par>
                                <p:cTn id="25" presetID="1" presetClass="entr" presetSubtype="0" fill="hold" grpId="0" nodeType="withEffect">
                                  <p:stCondLst>
                                    <p:cond delay="0"/>
                                  </p:stCondLst>
                                  <p:childTnLst>
                                    <p:set>
                                      <p:cBhvr>
                                        <p:cTn id="26" dur="1" fill="hold">
                                          <p:stCondLst>
                                            <p:cond delay="0"/>
                                          </p:stCondLst>
                                        </p:cTn>
                                        <p:tgtEl>
                                          <p:spTgt spid="3">
                                            <p:txEl>
                                              <p:pRg st="3" end="3"/>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4" end="4"/>
                                            </p:txEl>
                                          </p:spTgt>
                                        </p:tgtEl>
                                        <p:attrNameLst>
                                          <p:attrName>style.visibility</p:attrName>
                                        </p:attrNameLst>
                                      </p:cBhvr>
                                      <p:to>
                                        <p:strVal val="visible"/>
                                      </p:to>
                                    </p:set>
                                  </p:childTnLst>
                                </p:cTn>
                              </p:par>
                              <p:par>
                                <p:cTn id="29" presetID="1" presetClass="entr" presetSubtype="0" fill="hold" grpId="0" nodeType="with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3">
                                            <p:txEl>
                                              <p:pRg st="10" end="10"/>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1" end="11"/>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2" end="12"/>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3" end="13"/>
                                            </p:txEl>
                                          </p:spTgt>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1" presetClass="entr" presetSubtype="0" fill="hold" nodeType="clickEffect">
                                  <p:stCondLst>
                                    <p:cond delay="0"/>
                                  </p:stCondLst>
                                  <p:childTnLst>
                                    <p:set>
                                      <p:cBhvr>
                                        <p:cTn id="4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What is interoperability?</a:t>
            </a:r>
            <a:endParaRPr lang="en-GB" dirty="0"/>
          </a:p>
        </p:txBody>
      </p:sp>
      <p:graphicFrame>
        <p:nvGraphicFramePr>
          <p:cNvPr id="10" name="Content Placeholder 9"/>
          <p:cNvGraphicFramePr>
            <a:graphicFrameLocks noGrp="1"/>
          </p:cNvGraphicFramePr>
          <p:nvPr>
            <p:ph idx="1"/>
            <p:extLst>
              <p:ext uri="{D42A27DB-BD31-4B8C-83A1-F6EECF244321}">
                <p14:modId xmlns:p14="http://schemas.microsoft.com/office/powerpoint/2010/main" val="1925382446"/>
              </p:ext>
            </p:extLst>
          </p:nvPr>
        </p:nvGraphicFramePr>
        <p:xfrm>
          <a:off x="755576" y="1341438"/>
          <a:ext cx="8108950" cy="478472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3" name="Footer Placeholder 2"/>
          <p:cNvSpPr>
            <a:spLocks noGrp="1"/>
          </p:cNvSpPr>
          <p:nvPr>
            <p:ph type="ftr" sz="quarter" idx="11"/>
          </p:nvPr>
        </p:nvSpPr>
        <p:spPr/>
        <p:txBody>
          <a:bodyPr/>
          <a:lstStyle/>
          <a:p>
            <a:pPr>
              <a:defRPr/>
            </a:pPr>
            <a:r>
              <a:rPr lang="en-GB" dirty="0" smtClean="0"/>
              <a:t>V1.0</a:t>
            </a:r>
            <a:endParaRPr lang="en-GB" dirty="0"/>
          </a:p>
        </p:txBody>
      </p:sp>
    </p:spTree>
    <p:extLst>
      <p:ext uri="{BB962C8B-B14F-4D97-AF65-F5344CB8AC3E}">
        <p14:creationId xmlns:p14="http://schemas.microsoft.com/office/powerpoint/2010/main" val="3586955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graphicEl>
                                              <a:dgm id="{0D3B4FE8-8A57-49D1-B76D-FE055134F812}"/>
                                            </p:graphicEl>
                                          </p:spTgt>
                                        </p:tgtEl>
                                        <p:attrNameLst>
                                          <p:attrName>style.visibility</p:attrName>
                                        </p:attrNameLst>
                                      </p:cBhvr>
                                      <p:to>
                                        <p:strVal val="visible"/>
                                      </p:to>
                                    </p:set>
                                    <p:animEffect transition="in" filter="wipe(left)">
                                      <p:cBhvr>
                                        <p:cTn id="7" dur="500"/>
                                        <p:tgtEl>
                                          <p:spTgt spid="10">
                                            <p:graphicEl>
                                              <a:dgm id="{0D3B4FE8-8A57-49D1-B76D-FE055134F812}"/>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10" grpId="0">
        <p:bldSub>
          <a:bldDgm bld="one"/>
        </p:bldSub>
      </p:bldGraphic>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Military</a:t>
            </a:r>
            <a:endParaRPr lang="en-GB" dirty="0"/>
          </a:p>
        </p:txBody>
      </p:sp>
      <p:sp>
        <p:nvSpPr>
          <p:cNvPr id="3" name="Content Placeholder 2"/>
          <p:cNvSpPr>
            <a:spLocks noGrp="1"/>
          </p:cNvSpPr>
          <p:nvPr>
            <p:ph idx="1"/>
          </p:nvPr>
        </p:nvSpPr>
        <p:spPr/>
        <p:txBody>
          <a:bodyPr/>
          <a:lstStyle/>
          <a:p>
            <a:r>
              <a:rPr lang="en-GB" dirty="0" smtClean="0"/>
              <a:t>Does not cover in detail requesting assistance</a:t>
            </a:r>
          </a:p>
          <a:p>
            <a:r>
              <a:rPr lang="en-GB" dirty="0" smtClean="0"/>
              <a:t>Command Levels</a:t>
            </a:r>
          </a:p>
          <a:p>
            <a:r>
              <a:rPr lang="en-GB" dirty="0" smtClean="0"/>
              <a:t>Command Authority</a:t>
            </a:r>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lvl="1"/>
            <a:endParaRPr lang="en-GB" dirty="0"/>
          </a:p>
          <a:p>
            <a:pPr lvl="1"/>
            <a:endParaRPr lang="en-GB" dirty="0" smtClean="0"/>
          </a:p>
          <a:p>
            <a:pPr marL="457200" lvl="1" indent="0">
              <a:buNone/>
            </a:pPr>
            <a:endParaRPr lang="en-GB" dirty="0" smtClean="0"/>
          </a:p>
          <a:p>
            <a:pPr marL="457200" lvl="1" indent="0">
              <a:buNone/>
            </a:pPr>
            <a:endParaRPr lang="en-GB" dirty="0"/>
          </a:p>
        </p:txBody>
      </p:sp>
      <p:pic>
        <p:nvPicPr>
          <p:cNvPr id="4" name="Picture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611560" y="3356992"/>
            <a:ext cx="5364391" cy="2592288"/>
          </a:xfrm>
          <a:prstGeom prst="rect">
            <a:avLst/>
          </a:prstGeom>
        </p:spPr>
      </p:pic>
      <p:pic>
        <p:nvPicPr>
          <p:cNvPr id="5" name="Picture 4"/>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5241889" y="4222262"/>
            <a:ext cx="3830960" cy="2553973"/>
          </a:xfrm>
          <a:prstGeom prst="rect">
            <a:avLst/>
          </a:prstGeom>
        </p:spPr>
      </p:pic>
      <p:pic>
        <p:nvPicPr>
          <p:cNvPr id="6" name="Picture 5"/>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728" y="2832312"/>
            <a:ext cx="6455664" cy="3621024"/>
          </a:xfrm>
          <a:prstGeom prst="rect">
            <a:avLst/>
          </a:prstGeom>
        </p:spPr>
      </p:pic>
      <p:pic>
        <p:nvPicPr>
          <p:cNvPr id="11" name="Picture 10"/>
          <p:cNvPicPr>
            <a:picLocks noChangeAspect="1"/>
          </p:cNvPicPr>
          <p:nvPr/>
        </p:nvPicPr>
        <p:blipFill>
          <a:blip r:embed="rId4" cstate="screen">
            <a:extLst>
              <a:ext uri="{28A0092B-C50C-407E-A947-70E740481C1C}">
                <a14:useLocalDpi xmlns:a14="http://schemas.microsoft.com/office/drawing/2010/main"/>
              </a:ext>
            </a:extLst>
          </a:blip>
          <a:stretch>
            <a:fillRect/>
          </a:stretch>
        </p:blipFill>
        <p:spPr>
          <a:xfrm>
            <a:off x="1644728" y="2832312"/>
            <a:ext cx="6455664" cy="3621024"/>
          </a:xfrm>
          <a:prstGeom prst="rect">
            <a:avLst/>
          </a:prstGeom>
        </p:spPr>
      </p:pic>
      <p:sp>
        <p:nvSpPr>
          <p:cNvPr id="9" name="Rectangle 8"/>
          <p:cNvSpPr/>
          <p:nvPr/>
        </p:nvSpPr>
        <p:spPr>
          <a:xfrm>
            <a:off x="1763688" y="4077072"/>
            <a:ext cx="6228000" cy="1152128"/>
          </a:xfrm>
          <a:prstGeom prst="rect">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GB" sz="6000" dirty="0" smtClean="0"/>
              <a:t>OPERATIONAL</a:t>
            </a:r>
            <a:endParaRPr lang="en-GB" sz="6000" dirty="0"/>
          </a:p>
        </p:txBody>
      </p:sp>
      <p:sp>
        <p:nvSpPr>
          <p:cNvPr id="10" name="Rectangle 9"/>
          <p:cNvSpPr/>
          <p:nvPr/>
        </p:nvSpPr>
        <p:spPr>
          <a:xfrm>
            <a:off x="1745688" y="5265336"/>
            <a:ext cx="6246000" cy="1188000"/>
          </a:xfrm>
          <a:prstGeom prst="rect">
            <a:avLst/>
          </a:prstGeom>
        </p:spPr>
        <p:style>
          <a:lnRef idx="1">
            <a:schemeClr val="dk1"/>
          </a:lnRef>
          <a:fillRef idx="3">
            <a:schemeClr val="dk1"/>
          </a:fillRef>
          <a:effectRef idx="2">
            <a:schemeClr val="dk1"/>
          </a:effectRef>
          <a:fontRef idx="minor">
            <a:schemeClr val="lt1"/>
          </a:fontRef>
        </p:style>
        <p:txBody>
          <a:bodyPr rtlCol="0" anchor="ctr"/>
          <a:lstStyle/>
          <a:p>
            <a:pPr algn="ctr"/>
            <a:r>
              <a:rPr lang="en-GB" sz="6000" dirty="0" smtClean="0"/>
              <a:t>TACTICAL</a:t>
            </a:r>
            <a:endParaRPr lang="en-GB" sz="6000" dirty="0"/>
          </a:p>
        </p:txBody>
      </p:sp>
    </p:spTree>
    <p:extLst>
      <p:ext uri="{BB962C8B-B14F-4D97-AF65-F5344CB8AC3E}">
        <p14:creationId xmlns:p14="http://schemas.microsoft.com/office/powerpoint/2010/main" val="31197034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par>
                          <p:cTn id="11" fill="hold">
                            <p:stCondLst>
                              <p:cond delay="0"/>
                            </p:stCondLst>
                            <p:childTnLst>
                              <p:par>
                                <p:cTn id="12" presetID="22" presetClass="entr" presetSubtype="1" fill="hold"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up)">
                                      <p:cBhvr>
                                        <p:cTn id="14" dur="2000"/>
                                        <p:tgtEl>
                                          <p:spTgt spid="6"/>
                                        </p:tgtEl>
                                      </p:cBhvr>
                                    </p:animEffect>
                                  </p:childTnLst>
                                  <p:subTnLst>
                                    <p:set>
                                      <p:cBhvr override="childStyle">
                                        <p:cTn dur="1" fill="hold" display="0" masterRel="nextClick" afterEffect="1"/>
                                        <p:tgtEl>
                                          <p:spTgt spid="6"/>
                                        </p:tgtEl>
                                        <p:attrNameLst>
                                          <p:attrName>style.visibility</p:attrName>
                                        </p:attrNameLst>
                                      </p:cBhvr>
                                      <p:to>
                                        <p:strVal val="hidden"/>
                                      </p:to>
                                    </p:set>
                                  </p:sub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1"/>
                                        </p:tgtEl>
                                        <p:attrNameLst>
                                          <p:attrName>style.visibility</p:attrName>
                                        </p:attrNameLst>
                                      </p:cBhvr>
                                      <p:to>
                                        <p:strVal val="visible"/>
                                      </p:to>
                                    </p:set>
                                  </p:childTnLst>
                                  <p:subTnLst>
                                    <p:set>
                                      <p:cBhvr override="childStyle">
                                        <p:cTn dur="1" fill="hold" display="0" masterRel="nextClick" afterEffect="1"/>
                                        <p:tgtEl>
                                          <p:spTgt spid="11"/>
                                        </p:tgtEl>
                                        <p:attrNameLst>
                                          <p:attrName>style.visibility</p:attrName>
                                        </p:attrNameLst>
                                      </p:cBhvr>
                                      <p:to>
                                        <p:strVal val="hidden"/>
                                      </p:to>
                                    </p:set>
                                  </p:subTnLst>
                                </p:cTn>
                              </p:par>
                              <p:par>
                                <p:cTn id="19" presetID="42"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9"/>
                                        </p:tgtEl>
                                        <p:attrNameLst>
                                          <p:attrName>style.visibility</p:attrName>
                                        </p:attrNameLst>
                                      </p:cBhvr>
                                      <p:to>
                                        <p:strVal val="hidden"/>
                                      </p:to>
                                    </p:set>
                                  </p:sub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subTnLst>
                                    <p:set>
                                      <p:cBhvr override="childStyle">
                                        <p:cTn dur="1" fill="hold" display="0" masterRel="nextClick" afterEffect="1"/>
                                        <p:tgtEl>
                                          <p:spTgt spid="10"/>
                                        </p:tgtEl>
                                        <p:attrNameLst>
                                          <p:attrName>style.visibility</p:attrName>
                                        </p:attrNameLst>
                                      </p:cBhvr>
                                      <p:to>
                                        <p:strVal val="hidden"/>
                                      </p:to>
                                    </p:set>
                                  </p:sub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3">
                                            <p:txEl>
                                              <p:pRg st="2" end="2"/>
                                            </p:txEl>
                                          </p:spTgt>
                                        </p:tgtEl>
                                        <p:attrNameLst>
                                          <p:attrName>style.visibility</p:attrName>
                                        </p:attrNameLst>
                                      </p:cBhvr>
                                      <p:to>
                                        <p:strVal val="visible"/>
                                      </p:to>
                                    </p:set>
                                  </p:childTnLst>
                                </p:cTn>
                              </p:par>
                              <p:par>
                                <p:cTn id="33" presetID="10" presetClass="entr" presetSubtype="0" fill="hold" nodeType="withEffect">
                                  <p:stCondLst>
                                    <p:cond delay="0"/>
                                  </p:stCondLst>
                                  <p:childTnLst>
                                    <p:set>
                                      <p:cBhvr>
                                        <p:cTn id="34" dur="1" fill="hold">
                                          <p:stCondLst>
                                            <p:cond delay="0"/>
                                          </p:stCondLst>
                                        </p:cTn>
                                        <p:tgtEl>
                                          <p:spTgt spid="5"/>
                                        </p:tgtEl>
                                        <p:attrNameLst>
                                          <p:attrName>style.visibility</p:attrName>
                                        </p:attrNameLst>
                                      </p:cBhvr>
                                      <p:to>
                                        <p:strVal val="visible"/>
                                      </p:to>
                                    </p:set>
                                    <p:animEffect transition="in" filter="fade">
                                      <p:cBhvr>
                                        <p:cTn id="35" dur="500"/>
                                        <p:tgtEl>
                                          <p:spTgt spid="5"/>
                                        </p:tgtEl>
                                      </p:cBhvr>
                                    </p:animEffect>
                                  </p:childTnLst>
                                </p:cTn>
                              </p:par>
                              <p:par>
                                <p:cTn id="36" presetID="10" presetClass="entr" presetSubtype="0" fill="hold" nodeType="withEffect">
                                  <p:stCondLst>
                                    <p:cond delay="0"/>
                                  </p:stCondLst>
                                  <p:childTnLst>
                                    <p:set>
                                      <p:cBhvr>
                                        <p:cTn id="37" dur="1" fill="hold">
                                          <p:stCondLst>
                                            <p:cond delay="0"/>
                                          </p:stCondLst>
                                        </p:cTn>
                                        <p:tgtEl>
                                          <p:spTgt spid="4"/>
                                        </p:tgtEl>
                                        <p:attrNameLst>
                                          <p:attrName>style.visibility</p:attrName>
                                        </p:attrNameLst>
                                      </p:cBhvr>
                                      <p:to>
                                        <p:strVal val="visible"/>
                                      </p:to>
                                    </p:set>
                                    <p:animEffect transition="in" filter="fade">
                                      <p:cBhvr>
                                        <p:cTn id="3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899592" y="2636913"/>
            <a:ext cx="7772400" cy="1470025"/>
          </a:xfrm>
        </p:spPr>
        <p:txBody>
          <a:bodyPr>
            <a:normAutofit/>
          </a:bodyPr>
          <a:lstStyle/>
          <a:p>
            <a:r>
              <a:rPr lang="en-GB" dirty="0"/>
              <a:t>Thank You &amp; Any Questions?</a:t>
            </a:r>
            <a:endParaRPr lang="en-GB" sz="3600" dirty="0"/>
          </a:p>
        </p:txBody>
      </p:sp>
      <p:sp>
        <p:nvSpPr>
          <p:cNvPr id="5" name="Subtitle 4"/>
          <p:cNvSpPr>
            <a:spLocks noGrp="1"/>
          </p:cNvSpPr>
          <p:nvPr>
            <p:ph type="subTitle" idx="1"/>
          </p:nvPr>
        </p:nvSpPr>
        <p:spPr/>
        <p:txBody>
          <a:bodyPr>
            <a:normAutofit/>
          </a:bodyPr>
          <a:lstStyle/>
          <a:p>
            <a:r>
              <a:rPr lang="en-GB" dirty="0" smtClean="0">
                <a:hlinkClick r:id="rId3"/>
              </a:rPr>
              <a:t>www.jesip.org.uk</a:t>
            </a:r>
            <a:endParaRPr lang="en-GB" dirty="0" smtClean="0"/>
          </a:p>
          <a:p>
            <a:r>
              <a:rPr lang="en-GB" dirty="0" smtClean="0">
                <a:solidFill>
                  <a:schemeClr val="tx2"/>
                </a:solidFill>
                <a:hlinkClick r:id="rId4"/>
              </a:rPr>
              <a:t>contact@jesip.org.uk</a:t>
            </a:r>
            <a:endParaRPr lang="en-GB" dirty="0">
              <a:solidFill>
                <a:schemeClr val="tx2"/>
              </a:solidFill>
            </a:endParaRPr>
          </a:p>
          <a:p>
            <a:r>
              <a:rPr lang="en-GB" dirty="0" smtClean="0">
                <a:solidFill>
                  <a:schemeClr val="tx2"/>
                </a:solidFill>
              </a:rPr>
              <a:t>@</a:t>
            </a:r>
            <a:r>
              <a:rPr lang="en-GB" dirty="0">
                <a:solidFill>
                  <a:schemeClr val="tx2"/>
                </a:solidFill>
              </a:rPr>
              <a:t>jesip999</a:t>
            </a:r>
          </a:p>
        </p:txBody>
      </p:sp>
      <p:pic>
        <p:nvPicPr>
          <p:cNvPr id="2" name="Picture 1"/>
          <p:cNvPicPr>
            <a:picLocks noChangeAspect="1"/>
          </p:cNvPicPr>
          <p:nvPr/>
        </p:nvPicPr>
        <p:blipFill>
          <a:blip r:embed="rId5" cstate="screen">
            <a:extLst>
              <a:ext uri="{28A0092B-C50C-407E-A947-70E740481C1C}">
                <a14:useLocalDpi xmlns:a14="http://schemas.microsoft.com/office/drawing/2010/main"/>
              </a:ext>
            </a:extLst>
          </a:blip>
          <a:stretch>
            <a:fillRect/>
          </a:stretch>
        </p:blipFill>
        <p:spPr>
          <a:xfrm>
            <a:off x="3392577" y="5899093"/>
            <a:ext cx="476769" cy="386776"/>
          </a:xfrm>
          <a:prstGeom prst="rect">
            <a:avLst/>
          </a:prstGeom>
        </p:spPr>
      </p:pic>
    </p:spTree>
    <p:extLst>
      <p:ext uri="{BB962C8B-B14F-4D97-AF65-F5344CB8AC3E}">
        <p14:creationId xmlns:p14="http://schemas.microsoft.com/office/powerpoint/2010/main" val="17686606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Training Update</a:t>
            </a:r>
            <a:endParaRPr lang="en-GB" dirty="0"/>
          </a:p>
        </p:txBody>
      </p:sp>
      <p:sp>
        <p:nvSpPr>
          <p:cNvPr id="5" name="Subtitle 4"/>
          <p:cNvSpPr>
            <a:spLocks noGrp="1"/>
          </p:cNvSpPr>
          <p:nvPr>
            <p:ph type="subTitle" idx="1"/>
          </p:nvPr>
        </p:nvSpPr>
        <p:spPr/>
        <p:txBody>
          <a:bodyPr/>
          <a:lstStyle/>
          <a:p>
            <a:r>
              <a:rPr lang="en-GB" dirty="0" smtClean="0"/>
              <a:t>Julian Frost</a:t>
            </a:r>
          </a:p>
          <a:p>
            <a:r>
              <a:rPr lang="en-GB" dirty="0" smtClean="0"/>
              <a:t>Senior User</a:t>
            </a:r>
            <a:endParaRPr lang="en-GB" dirty="0"/>
          </a:p>
        </p:txBody>
      </p:sp>
    </p:spTree>
    <p:extLst>
      <p:ext uri="{BB962C8B-B14F-4D97-AF65-F5344CB8AC3E}">
        <p14:creationId xmlns:p14="http://schemas.microsoft.com/office/powerpoint/2010/main" val="1951807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Training Model</a:t>
            </a:r>
            <a:endParaRPr lang="en-GB" dirty="0"/>
          </a:p>
        </p:txBody>
      </p:sp>
      <p:sp>
        <p:nvSpPr>
          <p:cNvPr id="3" name="Content Placeholder 2"/>
          <p:cNvSpPr>
            <a:spLocks noGrp="1"/>
          </p:cNvSpPr>
          <p:nvPr>
            <p:ph idx="1"/>
          </p:nvPr>
        </p:nvSpPr>
        <p:spPr/>
        <p:txBody>
          <a:bodyPr>
            <a:normAutofit/>
          </a:bodyPr>
          <a:lstStyle/>
          <a:p>
            <a:r>
              <a:rPr lang="en-GB" dirty="0" smtClean="0"/>
              <a:t>Initial approach </a:t>
            </a:r>
          </a:p>
          <a:p>
            <a:r>
              <a:rPr lang="en-GB" dirty="0" smtClean="0"/>
              <a:t>Lessons learnt</a:t>
            </a:r>
          </a:p>
          <a:p>
            <a:r>
              <a:rPr lang="en-GB" dirty="0" smtClean="0"/>
              <a:t>New model 2017 onwards</a:t>
            </a:r>
          </a:p>
        </p:txBody>
      </p:sp>
    </p:spTree>
    <p:extLst>
      <p:ext uri="{BB962C8B-B14F-4D97-AF65-F5344CB8AC3E}">
        <p14:creationId xmlns:p14="http://schemas.microsoft.com/office/powerpoint/2010/main" val="42617907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Initial Approach</a:t>
            </a:r>
            <a:endParaRPr lang="en-GB" dirty="0"/>
          </a:p>
        </p:txBody>
      </p:sp>
      <p:sp>
        <p:nvSpPr>
          <p:cNvPr id="3" name="Content Placeholder 2"/>
          <p:cNvSpPr>
            <a:spLocks noGrp="1"/>
          </p:cNvSpPr>
          <p:nvPr>
            <p:ph idx="1"/>
          </p:nvPr>
        </p:nvSpPr>
        <p:spPr/>
        <p:txBody>
          <a:bodyPr>
            <a:normAutofit/>
          </a:bodyPr>
          <a:lstStyle/>
          <a:p>
            <a:r>
              <a:rPr lang="en-GB" dirty="0"/>
              <a:t>Centrally Produced </a:t>
            </a:r>
            <a:r>
              <a:rPr lang="en-GB" dirty="0" smtClean="0"/>
              <a:t>Products</a:t>
            </a:r>
          </a:p>
          <a:p>
            <a:pPr lvl="1"/>
            <a:r>
              <a:rPr lang="en-GB" dirty="0" smtClean="0"/>
              <a:t>E-learning (all staff and commanders)</a:t>
            </a:r>
          </a:p>
          <a:p>
            <a:pPr lvl="1"/>
            <a:r>
              <a:rPr lang="en-GB" dirty="0" smtClean="0"/>
              <a:t>Tactical &amp; Operational Command course</a:t>
            </a:r>
          </a:p>
          <a:p>
            <a:pPr lvl="1"/>
            <a:r>
              <a:rPr lang="en-GB" dirty="0" smtClean="0"/>
              <a:t>Control Room Managers &amp; Supervisors Course</a:t>
            </a:r>
          </a:p>
          <a:p>
            <a:r>
              <a:rPr lang="en-GB" dirty="0" smtClean="0"/>
              <a:t>Supported by Train the Trainer delivered nationally and central reporting system</a:t>
            </a:r>
          </a:p>
          <a:p>
            <a:r>
              <a:rPr lang="en-GB" dirty="0" smtClean="0"/>
              <a:t>Refresher schedule – those in command roles – joint training every three years</a:t>
            </a:r>
          </a:p>
        </p:txBody>
      </p:sp>
    </p:spTree>
    <p:extLst>
      <p:ext uri="{BB962C8B-B14F-4D97-AF65-F5344CB8AC3E}">
        <p14:creationId xmlns:p14="http://schemas.microsoft.com/office/powerpoint/2010/main" val="10021927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Diagram 7"/>
          <p:cNvGraphicFramePr/>
          <p:nvPr>
            <p:extLst>
              <p:ext uri="{D42A27DB-BD31-4B8C-83A1-F6EECF244321}">
                <p14:modId xmlns:p14="http://schemas.microsoft.com/office/powerpoint/2010/main" val="14220731"/>
              </p:ext>
            </p:extLst>
          </p:nvPr>
        </p:nvGraphicFramePr>
        <p:xfrm>
          <a:off x="179512" y="-171400"/>
          <a:ext cx="8712968" cy="640871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grpSp>
        <p:nvGrpSpPr>
          <p:cNvPr id="7" name="Group 6"/>
          <p:cNvGrpSpPr/>
          <p:nvPr/>
        </p:nvGrpSpPr>
        <p:grpSpPr>
          <a:xfrm>
            <a:off x="6516216" y="534530"/>
            <a:ext cx="1224136" cy="1382302"/>
            <a:chOff x="6444208" y="534530"/>
            <a:chExt cx="1224136" cy="1382302"/>
          </a:xfrm>
        </p:grpSpPr>
        <p:sp>
          <p:nvSpPr>
            <p:cNvPr id="18" name="TextBox 17"/>
            <p:cNvSpPr txBox="1"/>
            <p:nvPr/>
          </p:nvSpPr>
          <p:spPr>
            <a:xfrm>
              <a:off x="6444208" y="1455167"/>
              <a:ext cx="1224136" cy="461665"/>
            </a:xfrm>
            <a:prstGeom prst="rect">
              <a:avLst/>
            </a:prstGeom>
            <a:noFill/>
          </p:spPr>
          <p:txBody>
            <a:bodyPr wrap="square" rtlCol="0">
              <a:spAutoFit/>
            </a:bodyPr>
            <a:lstStyle/>
            <a:p>
              <a:pPr algn="ctr"/>
              <a:r>
                <a:rPr lang="en-GB" sz="1200" b="1" dirty="0" smtClean="0"/>
                <a:t>Strategic Commanders</a:t>
              </a:r>
              <a:endParaRPr lang="en-GB" sz="1200" b="1" dirty="0"/>
            </a:p>
          </p:txBody>
        </p:sp>
        <p:pic>
          <p:nvPicPr>
            <p:cNvPr id="21"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6768244" y="534530"/>
              <a:ext cx="576064" cy="460348"/>
            </a:xfrm>
            <a:prstGeom prst="rect">
              <a:avLst/>
            </a:prstGeom>
            <a:noFill/>
            <a:ln w="9525">
              <a:noFill/>
              <a:miter lim="800000"/>
              <a:headEnd/>
              <a:tailEnd/>
            </a:ln>
          </p:spPr>
        </p:pic>
      </p:grpSp>
      <p:grpSp>
        <p:nvGrpSpPr>
          <p:cNvPr id="5" name="Group 4"/>
          <p:cNvGrpSpPr/>
          <p:nvPr/>
        </p:nvGrpSpPr>
        <p:grpSpPr>
          <a:xfrm>
            <a:off x="5076056" y="836712"/>
            <a:ext cx="1224136" cy="1396452"/>
            <a:chOff x="4788024" y="952428"/>
            <a:chExt cx="1224136" cy="1396452"/>
          </a:xfrm>
        </p:grpSpPr>
        <p:sp>
          <p:nvSpPr>
            <p:cNvPr id="17" name="TextBox 16"/>
            <p:cNvSpPr txBox="1"/>
            <p:nvPr/>
          </p:nvSpPr>
          <p:spPr>
            <a:xfrm>
              <a:off x="4788024" y="1887215"/>
              <a:ext cx="1224136" cy="461665"/>
            </a:xfrm>
            <a:prstGeom prst="rect">
              <a:avLst/>
            </a:prstGeom>
            <a:noFill/>
          </p:spPr>
          <p:txBody>
            <a:bodyPr wrap="square" rtlCol="0">
              <a:spAutoFit/>
            </a:bodyPr>
            <a:lstStyle/>
            <a:p>
              <a:pPr algn="ctr"/>
              <a:r>
                <a:rPr lang="en-GB" sz="1200" b="1" dirty="0" smtClean="0"/>
                <a:t>Tactical Commanders</a:t>
              </a:r>
              <a:endParaRPr lang="en-GB" sz="1200" b="1" dirty="0"/>
            </a:p>
          </p:txBody>
        </p:sp>
        <p:pic>
          <p:nvPicPr>
            <p:cNvPr id="49"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112060" y="952428"/>
              <a:ext cx="576064" cy="460348"/>
            </a:xfrm>
            <a:prstGeom prst="rect">
              <a:avLst/>
            </a:prstGeom>
            <a:noFill/>
            <a:ln w="9525">
              <a:noFill/>
              <a:miter lim="800000"/>
              <a:headEnd/>
              <a:tailEnd/>
            </a:ln>
          </p:spPr>
        </p:pic>
      </p:grpSp>
      <p:grpSp>
        <p:nvGrpSpPr>
          <p:cNvPr id="4" name="Group 3"/>
          <p:cNvGrpSpPr/>
          <p:nvPr/>
        </p:nvGrpSpPr>
        <p:grpSpPr>
          <a:xfrm>
            <a:off x="3707904" y="1268760"/>
            <a:ext cx="1224136" cy="1397769"/>
            <a:chOff x="3275856" y="1484784"/>
            <a:chExt cx="1224136" cy="1397769"/>
          </a:xfrm>
        </p:grpSpPr>
        <p:sp>
          <p:nvSpPr>
            <p:cNvPr id="16" name="TextBox 15"/>
            <p:cNvSpPr txBox="1"/>
            <p:nvPr/>
          </p:nvSpPr>
          <p:spPr>
            <a:xfrm>
              <a:off x="3275856" y="2420888"/>
              <a:ext cx="1224136" cy="461665"/>
            </a:xfrm>
            <a:prstGeom prst="rect">
              <a:avLst/>
            </a:prstGeom>
            <a:noFill/>
          </p:spPr>
          <p:txBody>
            <a:bodyPr wrap="square" rtlCol="0">
              <a:spAutoFit/>
            </a:bodyPr>
            <a:lstStyle/>
            <a:p>
              <a:pPr algn="ctr"/>
              <a:r>
                <a:rPr lang="en-GB" sz="1200" b="1" dirty="0" smtClean="0"/>
                <a:t>Operational Commanders</a:t>
              </a:r>
              <a:endParaRPr lang="en-GB" sz="1200" b="1" dirty="0"/>
            </a:p>
          </p:txBody>
        </p:sp>
        <p:pic>
          <p:nvPicPr>
            <p:cNvPr id="50"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3599892" y="1484784"/>
              <a:ext cx="576064" cy="460348"/>
            </a:xfrm>
            <a:prstGeom prst="rect">
              <a:avLst/>
            </a:prstGeom>
            <a:noFill/>
            <a:ln w="9525">
              <a:noFill/>
              <a:miter lim="800000"/>
              <a:headEnd/>
              <a:tailEnd/>
            </a:ln>
          </p:spPr>
        </p:pic>
      </p:grpSp>
      <p:grpSp>
        <p:nvGrpSpPr>
          <p:cNvPr id="3" name="Group 2"/>
          <p:cNvGrpSpPr/>
          <p:nvPr/>
        </p:nvGrpSpPr>
        <p:grpSpPr>
          <a:xfrm>
            <a:off x="1403648" y="2536604"/>
            <a:ext cx="1224136" cy="1396452"/>
            <a:chOff x="1763688" y="2536604"/>
            <a:chExt cx="1224136" cy="1396452"/>
          </a:xfrm>
        </p:grpSpPr>
        <p:sp>
          <p:nvSpPr>
            <p:cNvPr id="11" name="TextBox 10"/>
            <p:cNvSpPr txBox="1"/>
            <p:nvPr/>
          </p:nvSpPr>
          <p:spPr>
            <a:xfrm>
              <a:off x="1763688" y="3471391"/>
              <a:ext cx="1224136" cy="461665"/>
            </a:xfrm>
            <a:prstGeom prst="rect">
              <a:avLst/>
            </a:prstGeom>
            <a:noFill/>
          </p:spPr>
          <p:txBody>
            <a:bodyPr wrap="square" rtlCol="0">
              <a:spAutoFit/>
            </a:bodyPr>
            <a:lstStyle/>
            <a:p>
              <a:pPr algn="ctr"/>
              <a:r>
                <a:rPr lang="en-GB" sz="1200" b="1" dirty="0" smtClean="0"/>
                <a:t>Operational Staff</a:t>
              </a:r>
              <a:endParaRPr lang="en-GB" sz="1200" b="1" dirty="0"/>
            </a:p>
          </p:txBody>
        </p:sp>
        <p:pic>
          <p:nvPicPr>
            <p:cNvPr id="51"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1979712" y="2536604"/>
              <a:ext cx="576064" cy="460348"/>
            </a:xfrm>
            <a:prstGeom prst="rect">
              <a:avLst/>
            </a:prstGeom>
            <a:noFill/>
            <a:ln w="9525">
              <a:noFill/>
              <a:miter lim="800000"/>
              <a:headEnd/>
              <a:tailEnd/>
            </a:ln>
          </p:spPr>
        </p:pic>
      </p:grpSp>
      <p:grpSp>
        <p:nvGrpSpPr>
          <p:cNvPr id="2" name="Group 1"/>
          <p:cNvGrpSpPr/>
          <p:nvPr/>
        </p:nvGrpSpPr>
        <p:grpSpPr>
          <a:xfrm>
            <a:off x="323528" y="3717032"/>
            <a:ext cx="1080120" cy="1181745"/>
            <a:chOff x="251520" y="3717032"/>
            <a:chExt cx="1080120" cy="1181745"/>
          </a:xfrm>
        </p:grpSpPr>
        <p:sp>
          <p:nvSpPr>
            <p:cNvPr id="10" name="TextBox 9"/>
            <p:cNvSpPr txBox="1"/>
            <p:nvPr/>
          </p:nvSpPr>
          <p:spPr>
            <a:xfrm>
              <a:off x="251520" y="4437112"/>
              <a:ext cx="1080120" cy="461665"/>
            </a:xfrm>
            <a:prstGeom prst="rect">
              <a:avLst/>
            </a:prstGeom>
            <a:noFill/>
          </p:spPr>
          <p:txBody>
            <a:bodyPr wrap="square" rtlCol="0">
              <a:spAutoFit/>
            </a:bodyPr>
            <a:lstStyle/>
            <a:p>
              <a:pPr algn="ctr"/>
              <a:r>
                <a:rPr lang="en-GB" sz="1200" b="1" dirty="0" smtClean="0"/>
                <a:t>New</a:t>
              </a:r>
            </a:p>
            <a:p>
              <a:pPr algn="ctr"/>
              <a:r>
                <a:rPr lang="en-GB" sz="1200" b="1" dirty="0" smtClean="0"/>
                <a:t>Entrants</a:t>
              </a:r>
              <a:endParaRPr lang="en-GB" sz="1200" b="1" dirty="0"/>
            </a:p>
          </p:txBody>
        </p:sp>
        <p:pic>
          <p:nvPicPr>
            <p:cNvPr id="52"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503548" y="3717032"/>
              <a:ext cx="576064" cy="460348"/>
            </a:xfrm>
            <a:prstGeom prst="rect">
              <a:avLst/>
            </a:prstGeom>
            <a:noFill/>
            <a:ln w="9525">
              <a:noFill/>
              <a:miter lim="800000"/>
              <a:headEnd/>
              <a:tailEnd/>
            </a:ln>
          </p:spPr>
        </p:pic>
      </p:grpSp>
      <p:grpSp>
        <p:nvGrpSpPr>
          <p:cNvPr id="27" name="Group 26"/>
          <p:cNvGrpSpPr/>
          <p:nvPr/>
        </p:nvGrpSpPr>
        <p:grpSpPr>
          <a:xfrm>
            <a:off x="2629000" y="1744516"/>
            <a:ext cx="1044116" cy="1396452"/>
            <a:chOff x="2629000" y="1744516"/>
            <a:chExt cx="1044116" cy="1396452"/>
          </a:xfrm>
        </p:grpSpPr>
        <p:sp>
          <p:nvSpPr>
            <p:cNvPr id="24" name="TextBox 23"/>
            <p:cNvSpPr txBox="1"/>
            <p:nvPr/>
          </p:nvSpPr>
          <p:spPr>
            <a:xfrm>
              <a:off x="2629000" y="2679303"/>
              <a:ext cx="1044116" cy="461665"/>
            </a:xfrm>
            <a:prstGeom prst="rect">
              <a:avLst/>
            </a:prstGeom>
            <a:noFill/>
          </p:spPr>
          <p:txBody>
            <a:bodyPr wrap="square" rtlCol="0">
              <a:spAutoFit/>
            </a:bodyPr>
            <a:lstStyle/>
            <a:p>
              <a:pPr algn="ctr"/>
              <a:r>
                <a:rPr lang="en-GB" sz="1200" b="1" dirty="0" smtClean="0"/>
                <a:t>Control Room</a:t>
              </a:r>
            </a:p>
          </p:txBody>
        </p:sp>
        <p:pic>
          <p:nvPicPr>
            <p:cNvPr id="55" name="Picture 3"/>
            <p:cNvPicPr>
              <a:picLocks noChangeAspect="1" noChangeArrowheads="1"/>
            </p:cNvPicPr>
            <p:nvPr/>
          </p:nvPicPr>
          <p:blipFill>
            <a:blip r:embed="rId8" cstate="print">
              <a:clrChange>
                <a:clrFrom>
                  <a:srgbClr val="FFFFFF"/>
                </a:clrFrom>
                <a:clrTo>
                  <a:srgbClr val="FFFFFF">
                    <a:alpha val="0"/>
                  </a:srgbClr>
                </a:clrTo>
              </a:clrChange>
            </a:blip>
            <a:srcRect/>
            <a:stretch>
              <a:fillRect/>
            </a:stretch>
          </p:blipFill>
          <p:spPr bwMode="auto">
            <a:xfrm>
              <a:off x="2843808" y="1744516"/>
              <a:ext cx="576064" cy="460348"/>
            </a:xfrm>
            <a:prstGeom prst="rect">
              <a:avLst/>
            </a:prstGeom>
            <a:noFill/>
            <a:ln w="9525">
              <a:noFill/>
              <a:miter lim="800000"/>
              <a:headEnd/>
              <a:tailEnd/>
            </a:ln>
          </p:spPr>
        </p:pic>
      </p:grpSp>
      <p:grpSp>
        <p:nvGrpSpPr>
          <p:cNvPr id="13" name="Group 12"/>
          <p:cNvGrpSpPr/>
          <p:nvPr/>
        </p:nvGrpSpPr>
        <p:grpSpPr>
          <a:xfrm>
            <a:off x="1331640" y="332656"/>
            <a:ext cx="5184576" cy="6408712"/>
            <a:chOff x="1331640" y="332656"/>
            <a:chExt cx="5184576" cy="6408712"/>
          </a:xfrm>
        </p:grpSpPr>
        <p:cxnSp>
          <p:nvCxnSpPr>
            <p:cNvPr id="28" name="Straight Connector 27"/>
            <p:cNvCxnSpPr/>
            <p:nvPr/>
          </p:nvCxnSpPr>
          <p:spPr>
            <a:xfrm>
              <a:off x="1331640"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Straight Connector 28"/>
            <p:cNvCxnSpPr/>
            <p:nvPr/>
          </p:nvCxnSpPr>
          <p:spPr>
            <a:xfrm>
              <a:off x="3635896"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Straight Connector 29"/>
            <p:cNvCxnSpPr/>
            <p:nvPr/>
          </p:nvCxnSpPr>
          <p:spPr>
            <a:xfrm>
              <a:off x="5004048"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4" name="Straight Connector 33"/>
            <p:cNvCxnSpPr/>
            <p:nvPr/>
          </p:nvCxnSpPr>
          <p:spPr>
            <a:xfrm>
              <a:off x="6444208" y="332656"/>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Straight Connector 52"/>
            <p:cNvCxnSpPr/>
            <p:nvPr/>
          </p:nvCxnSpPr>
          <p:spPr>
            <a:xfrm>
              <a:off x="2555776" y="404664"/>
              <a:ext cx="72008" cy="6336704"/>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35" name="Rectangle 34"/>
          <p:cNvSpPr/>
          <p:nvPr/>
        </p:nvSpPr>
        <p:spPr>
          <a:xfrm>
            <a:off x="1619672" y="6170358"/>
            <a:ext cx="7344816" cy="499002"/>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6" name="Picture 3"/>
          <p:cNvPicPr>
            <a:picLocks noChangeAspect="1" noChangeArrowheads="1"/>
          </p:cNvPicPr>
          <p:nvPr/>
        </p:nvPicPr>
        <p:blipFill>
          <a:blip r:embed="rId9" cstate="print">
            <a:clrChange>
              <a:clrFrom>
                <a:srgbClr val="FFFFFF"/>
              </a:clrFrom>
              <a:clrTo>
                <a:srgbClr val="FFFFFF">
                  <a:alpha val="0"/>
                </a:srgbClr>
              </a:clrTo>
            </a:clrChange>
            <a:biLevel thresh="75000"/>
          </a:blip>
          <a:srcRect/>
          <a:stretch>
            <a:fillRect/>
          </a:stretch>
        </p:blipFill>
        <p:spPr bwMode="auto">
          <a:xfrm>
            <a:off x="1756098" y="6253474"/>
            <a:ext cx="135204" cy="354986"/>
          </a:xfrm>
          <a:prstGeom prst="rect">
            <a:avLst/>
          </a:prstGeom>
          <a:solidFill>
            <a:schemeClr val="bg1"/>
          </a:solidFill>
          <a:ln w="9525">
            <a:noFill/>
            <a:miter lim="800000"/>
            <a:headEnd/>
            <a:tailEnd/>
          </a:ln>
        </p:spPr>
      </p:pic>
      <p:sp>
        <p:nvSpPr>
          <p:cNvPr id="37" name="TextBox 36"/>
          <p:cNvSpPr txBox="1"/>
          <p:nvPr/>
        </p:nvSpPr>
        <p:spPr>
          <a:xfrm>
            <a:off x="2015716" y="6320353"/>
            <a:ext cx="6804756" cy="276999"/>
          </a:xfrm>
          <a:prstGeom prst="rect">
            <a:avLst/>
          </a:prstGeom>
          <a:solidFill>
            <a:schemeClr val="bg1"/>
          </a:solidFill>
        </p:spPr>
        <p:txBody>
          <a:bodyPr wrap="square" rtlCol="0">
            <a:spAutoFit/>
          </a:bodyPr>
          <a:lstStyle/>
          <a:p>
            <a:r>
              <a:rPr lang="en-GB" sz="1200" b="1" dirty="0" smtClean="0"/>
              <a:t>Other Cat 1 &amp; 2 responders  can attend the command courses and access the all staff awareness package</a:t>
            </a:r>
            <a:endParaRPr lang="en-GB" sz="1200" b="1" dirty="0"/>
          </a:p>
        </p:txBody>
      </p:sp>
      <p:sp>
        <p:nvSpPr>
          <p:cNvPr id="31" name="Rectangle 30"/>
          <p:cNvSpPr/>
          <p:nvPr/>
        </p:nvSpPr>
        <p:spPr>
          <a:xfrm>
            <a:off x="107504" y="116632"/>
            <a:ext cx="8964000" cy="6660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a:p>
        </p:txBody>
      </p:sp>
      <p:graphicFrame>
        <p:nvGraphicFramePr>
          <p:cNvPr id="12" name="Diagram 11"/>
          <p:cNvGraphicFramePr/>
          <p:nvPr>
            <p:extLst>
              <p:ext uri="{D42A27DB-BD31-4B8C-83A1-F6EECF244321}">
                <p14:modId xmlns:p14="http://schemas.microsoft.com/office/powerpoint/2010/main" val="644322526"/>
              </p:ext>
            </p:extLst>
          </p:nvPr>
        </p:nvGraphicFramePr>
        <p:xfrm>
          <a:off x="491208" y="173710"/>
          <a:ext cx="2890049" cy="523220"/>
        </p:xfrm>
        <a:graphic>
          <a:graphicData uri="http://schemas.openxmlformats.org/drawingml/2006/diagram">
            <dgm:relIds xmlns:dgm="http://schemas.openxmlformats.org/drawingml/2006/diagram" xmlns:r="http://schemas.openxmlformats.org/officeDocument/2006/relationships" r:dm="rId10" r:lo="rId11" r:qs="rId12" r:cs="rId13"/>
          </a:graphicData>
        </a:graphic>
      </p:graphicFrame>
      <p:grpSp>
        <p:nvGrpSpPr>
          <p:cNvPr id="33" name="Group 32"/>
          <p:cNvGrpSpPr/>
          <p:nvPr/>
        </p:nvGrpSpPr>
        <p:grpSpPr>
          <a:xfrm>
            <a:off x="1331640" y="4581128"/>
            <a:ext cx="1224136" cy="1366411"/>
            <a:chOff x="1331640" y="5157192"/>
            <a:chExt cx="1224136" cy="1366411"/>
          </a:xfrm>
        </p:grpSpPr>
        <p:sp>
          <p:nvSpPr>
            <p:cNvPr id="26" name="TextBox 25"/>
            <p:cNvSpPr txBox="1"/>
            <p:nvPr/>
          </p:nvSpPr>
          <p:spPr>
            <a:xfrm>
              <a:off x="1331640" y="5157192"/>
              <a:ext cx="1224136" cy="646331"/>
            </a:xfrm>
            <a:prstGeom prst="rect">
              <a:avLst/>
            </a:prstGeom>
            <a:noFill/>
          </p:spPr>
          <p:txBody>
            <a:bodyPr wrap="square" rtlCol="0">
              <a:spAutoFit/>
            </a:bodyPr>
            <a:lstStyle/>
            <a:p>
              <a:pPr algn="ctr"/>
              <a:r>
                <a:rPr lang="en-GB" sz="1200" b="1" dirty="0" smtClean="0"/>
                <a:t>All Staff</a:t>
              </a:r>
            </a:p>
            <a:p>
              <a:pPr algn="ctr"/>
              <a:r>
                <a:rPr lang="en-GB" sz="1200" b="1" dirty="0" smtClean="0"/>
                <a:t>E-Learning Package</a:t>
              </a:r>
              <a:endParaRPr lang="en-GB" sz="1200" b="1" dirty="0"/>
            </a:p>
          </p:txBody>
        </p:sp>
        <p:sp>
          <p:nvSpPr>
            <p:cNvPr id="43" name="TextBox 42"/>
            <p:cNvSpPr txBox="1"/>
            <p:nvPr/>
          </p:nvSpPr>
          <p:spPr>
            <a:xfrm>
              <a:off x="1331640" y="5877272"/>
              <a:ext cx="1224136" cy="646331"/>
            </a:xfrm>
            <a:prstGeom prst="rect">
              <a:avLst/>
            </a:prstGeom>
            <a:noFill/>
          </p:spPr>
          <p:txBody>
            <a:bodyPr wrap="square" rtlCol="0">
              <a:spAutoFit/>
            </a:bodyPr>
            <a:lstStyle/>
            <a:p>
              <a:pPr algn="ctr"/>
              <a:r>
                <a:rPr lang="en-GB" sz="1200" b="1" dirty="0" smtClean="0"/>
                <a:t>Introduction</a:t>
              </a:r>
            </a:p>
            <a:p>
              <a:pPr algn="ctr"/>
              <a:r>
                <a:rPr lang="en-GB" sz="1200" b="1" dirty="0" smtClean="0"/>
                <a:t>to </a:t>
              </a:r>
              <a:r>
                <a:rPr lang="en-GB" sz="1200" b="1" dirty="0"/>
                <a:t>JESIP  Presentation</a:t>
              </a:r>
            </a:p>
          </p:txBody>
        </p:sp>
      </p:grpSp>
      <p:grpSp>
        <p:nvGrpSpPr>
          <p:cNvPr id="22" name="Group 21"/>
          <p:cNvGrpSpPr/>
          <p:nvPr/>
        </p:nvGrpSpPr>
        <p:grpSpPr>
          <a:xfrm>
            <a:off x="323528" y="5013176"/>
            <a:ext cx="1224136" cy="1292662"/>
            <a:chOff x="253834" y="5230941"/>
            <a:chExt cx="1224136" cy="1292662"/>
          </a:xfrm>
        </p:grpSpPr>
        <p:sp>
          <p:nvSpPr>
            <p:cNvPr id="58" name="TextBox 57"/>
            <p:cNvSpPr txBox="1"/>
            <p:nvPr/>
          </p:nvSpPr>
          <p:spPr>
            <a:xfrm>
              <a:off x="253834" y="5230941"/>
              <a:ext cx="1224136" cy="646331"/>
            </a:xfrm>
            <a:prstGeom prst="rect">
              <a:avLst/>
            </a:prstGeom>
            <a:noFill/>
          </p:spPr>
          <p:txBody>
            <a:bodyPr wrap="square" rtlCol="0">
              <a:spAutoFit/>
            </a:bodyPr>
            <a:lstStyle/>
            <a:p>
              <a:pPr algn="ctr"/>
              <a:r>
                <a:rPr lang="en-GB" sz="1200" b="1" dirty="0" smtClean="0"/>
                <a:t>All Staff</a:t>
              </a:r>
            </a:p>
            <a:p>
              <a:pPr algn="ctr"/>
              <a:r>
                <a:rPr lang="en-GB" sz="1200" b="1" dirty="0" smtClean="0"/>
                <a:t>E-Learning Package</a:t>
              </a:r>
              <a:endParaRPr lang="en-GB" sz="1200" b="1" dirty="0"/>
            </a:p>
          </p:txBody>
        </p:sp>
        <p:sp>
          <p:nvSpPr>
            <p:cNvPr id="44" name="TextBox 43"/>
            <p:cNvSpPr txBox="1"/>
            <p:nvPr/>
          </p:nvSpPr>
          <p:spPr>
            <a:xfrm>
              <a:off x="253834" y="5877272"/>
              <a:ext cx="1224136" cy="646331"/>
            </a:xfrm>
            <a:prstGeom prst="rect">
              <a:avLst/>
            </a:prstGeom>
            <a:noFill/>
          </p:spPr>
          <p:txBody>
            <a:bodyPr wrap="square" rtlCol="0">
              <a:spAutoFit/>
            </a:bodyPr>
            <a:lstStyle/>
            <a:p>
              <a:pPr algn="ctr"/>
              <a:r>
                <a:rPr lang="en-GB" sz="1200" b="1" dirty="0" smtClean="0"/>
                <a:t>Introduction</a:t>
              </a:r>
            </a:p>
            <a:p>
              <a:pPr algn="ctr"/>
              <a:r>
                <a:rPr lang="en-GB" sz="1200" b="1" dirty="0" smtClean="0"/>
                <a:t>to JESIP  Presentation</a:t>
              </a:r>
              <a:endParaRPr lang="en-GB" sz="1200" b="1" dirty="0"/>
            </a:p>
          </p:txBody>
        </p:sp>
      </p:grpSp>
      <p:grpSp>
        <p:nvGrpSpPr>
          <p:cNvPr id="38" name="Group 37"/>
          <p:cNvGrpSpPr/>
          <p:nvPr/>
        </p:nvGrpSpPr>
        <p:grpSpPr>
          <a:xfrm>
            <a:off x="2538990" y="3717032"/>
            <a:ext cx="1224136" cy="2302515"/>
            <a:chOff x="2538990" y="4221088"/>
            <a:chExt cx="1224136" cy="2302515"/>
          </a:xfrm>
        </p:grpSpPr>
        <p:sp>
          <p:nvSpPr>
            <p:cNvPr id="20" name="TextBox 19"/>
            <p:cNvSpPr txBox="1"/>
            <p:nvPr/>
          </p:nvSpPr>
          <p:spPr>
            <a:xfrm>
              <a:off x="2555775" y="4221088"/>
              <a:ext cx="1152129" cy="646331"/>
            </a:xfrm>
            <a:prstGeom prst="rect">
              <a:avLst/>
            </a:prstGeom>
            <a:noFill/>
          </p:spPr>
          <p:txBody>
            <a:bodyPr wrap="square" rtlCol="0">
              <a:spAutoFit/>
            </a:bodyPr>
            <a:lstStyle/>
            <a:p>
              <a:pPr algn="ctr"/>
              <a:r>
                <a:rPr lang="en-GB" sz="1200" b="1" dirty="0"/>
                <a:t>Control Room Supervisors </a:t>
              </a:r>
              <a:r>
                <a:rPr lang="en-GB" sz="1200" b="1" dirty="0" smtClean="0"/>
                <a:t>Course</a:t>
              </a:r>
              <a:endParaRPr lang="en-GB" sz="1200" b="1" dirty="0"/>
            </a:p>
          </p:txBody>
        </p:sp>
        <p:sp>
          <p:nvSpPr>
            <p:cNvPr id="56" name="TextBox 55"/>
            <p:cNvSpPr txBox="1"/>
            <p:nvPr/>
          </p:nvSpPr>
          <p:spPr>
            <a:xfrm>
              <a:off x="2538990" y="5085184"/>
              <a:ext cx="1224136" cy="646331"/>
            </a:xfrm>
            <a:prstGeom prst="rect">
              <a:avLst/>
            </a:prstGeom>
            <a:noFill/>
          </p:spPr>
          <p:txBody>
            <a:bodyPr wrap="square" rtlCol="0">
              <a:spAutoFit/>
            </a:bodyPr>
            <a:lstStyle/>
            <a:p>
              <a:pPr algn="ctr"/>
              <a:r>
                <a:rPr lang="en-GB" sz="1200" b="1" dirty="0" smtClean="0"/>
                <a:t>All Staff</a:t>
              </a:r>
            </a:p>
            <a:p>
              <a:pPr algn="ctr"/>
              <a:r>
                <a:rPr lang="en-GB" sz="1200" b="1" dirty="0" smtClean="0"/>
                <a:t>E-Learning Package</a:t>
              </a:r>
              <a:endParaRPr lang="en-GB" sz="1200" b="1" dirty="0"/>
            </a:p>
          </p:txBody>
        </p:sp>
        <p:sp>
          <p:nvSpPr>
            <p:cNvPr id="57" name="TextBox 56"/>
            <p:cNvSpPr txBox="1"/>
            <p:nvPr/>
          </p:nvSpPr>
          <p:spPr>
            <a:xfrm>
              <a:off x="2538990" y="5877272"/>
              <a:ext cx="1224136" cy="646331"/>
            </a:xfrm>
            <a:prstGeom prst="rect">
              <a:avLst/>
            </a:prstGeom>
            <a:noFill/>
          </p:spPr>
          <p:txBody>
            <a:bodyPr wrap="square" rtlCol="0">
              <a:spAutoFit/>
            </a:bodyPr>
            <a:lstStyle/>
            <a:p>
              <a:pPr algn="ctr"/>
              <a:r>
                <a:rPr lang="en-GB" sz="1200" b="1" dirty="0" smtClean="0"/>
                <a:t>Introduction</a:t>
              </a:r>
            </a:p>
            <a:p>
              <a:pPr algn="ctr"/>
              <a:r>
                <a:rPr lang="en-GB" sz="1200" b="1" dirty="0" smtClean="0"/>
                <a:t>to </a:t>
              </a:r>
              <a:r>
                <a:rPr lang="en-GB" sz="1200" b="1" dirty="0"/>
                <a:t>JESIP  Presentation</a:t>
              </a:r>
            </a:p>
          </p:txBody>
        </p:sp>
      </p:grpSp>
      <p:grpSp>
        <p:nvGrpSpPr>
          <p:cNvPr id="39" name="Group 38"/>
          <p:cNvGrpSpPr/>
          <p:nvPr/>
        </p:nvGrpSpPr>
        <p:grpSpPr>
          <a:xfrm>
            <a:off x="3735515" y="3068960"/>
            <a:ext cx="1224136" cy="2804830"/>
            <a:chOff x="3735515" y="3718773"/>
            <a:chExt cx="1224136" cy="2804830"/>
          </a:xfrm>
        </p:grpSpPr>
        <p:sp>
          <p:nvSpPr>
            <p:cNvPr id="45" name="TextBox 44"/>
            <p:cNvSpPr txBox="1"/>
            <p:nvPr/>
          </p:nvSpPr>
          <p:spPr>
            <a:xfrm>
              <a:off x="3735515" y="4366845"/>
              <a:ext cx="1224136" cy="646331"/>
            </a:xfrm>
            <a:prstGeom prst="rect">
              <a:avLst/>
            </a:prstGeom>
            <a:noFill/>
          </p:spPr>
          <p:txBody>
            <a:bodyPr wrap="square" rtlCol="0">
              <a:spAutoFit/>
            </a:bodyPr>
            <a:lstStyle/>
            <a:p>
              <a:pPr algn="ctr"/>
              <a:r>
                <a:rPr lang="en-GB" sz="1200" b="1" dirty="0" smtClean="0"/>
                <a:t>Commander </a:t>
              </a:r>
            </a:p>
            <a:p>
              <a:pPr algn="ctr"/>
              <a:r>
                <a:rPr lang="en-GB" sz="1200" b="1" dirty="0" smtClean="0"/>
                <a:t>E-Learning Package</a:t>
              </a:r>
              <a:endParaRPr lang="en-GB" sz="1200" b="1" dirty="0"/>
            </a:p>
          </p:txBody>
        </p:sp>
        <p:sp>
          <p:nvSpPr>
            <p:cNvPr id="46" name="TextBox 45"/>
            <p:cNvSpPr txBox="1"/>
            <p:nvPr/>
          </p:nvSpPr>
          <p:spPr>
            <a:xfrm>
              <a:off x="3735515" y="3718773"/>
              <a:ext cx="1224136" cy="646331"/>
            </a:xfrm>
            <a:prstGeom prst="rect">
              <a:avLst/>
            </a:prstGeom>
            <a:noFill/>
          </p:spPr>
          <p:txBody>
            <a:bodyPr wrap="square" rtlCol="0">
              <a:spAutoFit/>
            </a:bodyPr>
            <a:lstStyle/>
            <a:p>
              <a:pPr algn="ctr"/>
              <a:r>
                <a:rPr lang="en-GB" sz="1200" b="1" dirty="0" smtClean="0"/>
                <a:t>Operational Commanders Course</a:t>
              </a:r>
              <a:endParaRPr lang="en-GB" sz="1200" b="1" dirty="0"/>
            </a:p>
          </p:txBody>
        </p:sp>
        <p:sp>
          <p:nvSpPr>
            <p:cNvPr id="59" name="TextBox 58"/>
            <p:cNvSpPr txBox="1"/>
            <p:nvPr/>
          </p:nvSpPr>
          <p:spPr>
            <a:xfrm>
              <a:off x="3735515" y="5158933"/>
              <a:ext cx="1224136" cy="646331"/>
            </a:xfrm>
            <a:prstGeom prst="rect">
              <a:avLst/>
            </a:prstGeom>
            <a:noFill/>
          </p:spPr>
          <p:txBody>
            <a:bodyPr wrap="square" rtlCol="0">
              <a:spAutoFit/>
            </a:bodyPr>
            <a:lstStyle/>
            <a:p>
              <a:pPr algn="ctr"/>
              <a:r>
                <a:rPr lang="en-GB" sz="1200" b="1" dirty="0" smtClean="0"/>
                <a:t>All Staff</a:t>
              </a:r>
            </a:p>
            <a:p>
              <a:pPr algn="ctr"/>
              <a:r>
                <a:rPr lang="en-GB" sz="1200" b="1" dirty="0" smtClean="0"/>
                <a:t>E-Learning Package</a:t>
              </a:r>
              <a:endParaRPr lang="en-GB" sz="1200" b="1" dirty="0"/>
            </a:p>
          </p:txBody>
        </p:sp>
        <p:sp>
          <p:nvSpPr>
            <p:cNvPr id="60" name="TextBox 59"/>
            <p:cNvSpPr txBox="1"/>
            <p:nvPr/>
          </p:nvSpPr>
          <p:spPr>
            <a:xfrm>
              <a:off x="3735515" y="5877272"/>
              <a:ext cx="1224136" cy="646331"/>
            </a:xfrm>
            <a:prstGeom prst="rect">
              <a:avLst/>
            </a:prstGeom>
            <a:noFill/>
          </p:spPr>
          <p:txBody>
            <a:bodyPr wrap="square" rtlCol="0">
              <a:spAutoFit/>
            </a:bodyPr>
            <a:lstStyle/>
            <a:p>
              <a:pPr algn="ctr"/>
              <a:r>
                <a:rPr lang="en-GB" sz="1200" b="1" dirty="0" smtClean="0"/>
                <a:t>Introduction</a:t>
              </a:r>
            </a:p>
            <a:p>
              <a:pPr algn="ctr"/>
              <a:r>
                <a:rPr lang="en-GB" sz="1200" b="1" dirty="0" smtClean="0"/>
                <a:t>to </a:t>
              </a:r>
              <a:r>
                <a:rPr lang="en-GB" sz="1200" b="1" dirty="0"/>
                <a:t>JESIP  Presentation</a:t>
              </a:r>
            </a:p>
          </p:txBody>
        </p:sp>
      </p:grpSp>
      <p:grpSp>
        <p:nvGrpSpPr>
          <p:cNvPr id="40" name="Group 39"/>
          <p:cNvGrpSpPr/>
          <p:nvPr/>
        </p:nvGrpSpPr>
        <p:grpSpPr>
          <a:xfrm>
            <a:off x="5148064" y="2780928"/>
            <a:ext cx="1224136" cy="3020854"/>
            <a:chOff x="5148064" y="3502749"/>
            <a:chExt cx="1224136" cy="3020854"/>
          </a:xfrm>
        </p:grpSpPr>
        <p:sp>
          <p:nvSpPr>
            <p:cNvPr id="47" name="TextBox 46"/>
            <p:cNvSpPr txBox="1"/>
            <p:nvPr/>
          </p:nvSpPr>
          <p:spPr>
            <a:xfrm>
              <a:off x="5148064" y="3502749"/>
              <a:ext cx="1224136" cy="646331"/>
            </a:xfrm>
            <a:prstGeom prst="rect">
              <a:avLst/>
            </a:prstGeom>
            <a:noFill/>
          </p:spPr>
          <p:txBody>
            <a:bodyPr wrap="square" rtlCol="0">
              <a:spAutoFit/>
            </a:bodyPr>
            <a:lstStyle/>
            <a:p>
              <a:pPr algn="ctr"/>
              <a:r>
                <a:rPr lang="en-GB" sz="1200" b="1" dirty="0" smtClean="0"/>
                <a:t>Tactical Commanders Course</a:t>
              </a:r>
              <a:endParaRPr lang="en-GB" sz="1200" b="1" dirty="0"/>
            </a:p>
          </p:txBody>
        </p:sp>
        <p:sp>
          <p:nvSpPr>
            <p:cNvPr id="48" name="TextBox 47"/>
            <p:cNvSpPr txBox="1"/>
            <p:nvPr/>
          </p:nvSpPr>
          <p:spPr>
            <a:xfrm>
              <a:off x="5148064" y="4366845"/>
              <a:ext cx="1224136" cy="646331"/>
            </a:xfrm>
            <a:prstGeom prst="rect">
              <a:avLst/>
            </a:prstGeom>
            <a:noFill/>
          </p:spPr>
          <p:txBody>
            <a:bodyPr wrap="square" rtlCol="0">
              <a:spAutoFit/>
            </a:bodyPr>
            <a:lstStyle/>
            <a:p>
              <a:pPr algn="ctr"/>
              <a:r>
                <a:rPr lang="en-GB" sz="1200" b="1" dirty="0" smtClean="0"/>
                <a:t>Commander </a:t>
              </a:r>
            </a:p>
            <a:p>
              <a:pPr algn="ctr"/>
              <a:r>
                <a:rPr lang="en-GB" sz="1200" b="1" dirty="0" smtClean="0"/>
                <a:t>E-Learning Package</a:t>
              </a:r>
              <a:endParaRPr lang="en-GB" sz="1200" b="1" dirty="0"/>
            </a:p>
          </p:txBody>
        </p:sp>
        <p:sp>
          <p:nvSpPr>
            <p:cNvPr id="61" name="TextBox 60"/>
            <p:cNvSpPr txBox="1"/>
            <p:nvPr/>
          </p:nvSpPr>
          <p:spPr>
            <a:xfrm>
              <a:off x="5148064" y="5158933"/>
              <a:ext cx="1224136" cy="646331"/>
            </a:xfrm>
            <a:prstGeom prst="rect">
              <a:avLst/>
            </a:prstGeom>
            <a:noFill/>
          </p:spPr>
          <p:txBody>
            <a:bodyPr wrap="square" rtlCol="0">
              <a:spAutoFit/>
            </a:bodyPr>
            <a:lstStyle/>
            <a:p>
              <a:pPr algn="ctr"/>
              <a:r>
                <a:rPr lang="en-GB" sz="1200" b="1" dirty="0" smtClean="0"/>
                <a:t>All Staff</a:t>
              </a:r>
            </a:p>
            <a:p>
              <a:pPr algn="ctr"/>
              <a:r>
                <a:rPr lang="en-GB" sz="1200" b="1" dirty="0" smtClean="0"/>
                <a:t>E-Learning Package</a:t>
              </a:r>
              <a:endParaRPr lang="en-GB" sz="1200" b="1" dirty="0"/>
            </a:p>
          </p:txBody>
        </p:sp>
        <p:sp>
          <p:nvSpPr>
            <p:cNvPr id="62" name="TextBox 61"/>
            <p:cNvSpPr txBox="1"/>
            <p:nvPr/>
          </p:nvSpPr>
          <p:spPr>
            <a:xfrm>
              <a:off x="5148064" y="5877272"/>
              <a:ext cx="1224136" cy="646331"/>
            </a:xfrm>
            <a:prstGeom prst="rect">
              <a:avLst/>
            </a:prstGeom>
            <a:noFill/>
          </p:spPr>
          <p:txBody>
            <a:bodyPr wrap="square" rtlCol="0">
              <a:spAutoFit/>
            </a:bodyPr>
            <a:lstStyle/>
            <a:p>
              <a:pPr algn="ctr"/>
              <a:r>
                <a:rPr lang="en-GB" sz="1200" b="1" dirty="0" smtClean="0"/>
                <a:t>Introduction</a:t>
              </a:r>
            </a:p>
            <a:p>
              <a:pPr algn="ctr"/>
              <a:r>
                <a:rPr lang="en-GB" sz="1200" b="1" dirty="0" smtClean="0"/>
                <a:t>to </a:t>
              </a:r>
              <a:r>
                <a:rPr lang="en-GB" sz="1200" b="1" dirty="0"/>
                <a:t>JESIP  Presentation</a:t>
              </a:r>
            </a:p>
          </p:txBody>
        </p:sp>
      </p:grpSp>
      <p:grpSp>
        <p:nvGrpSpPr>
          <p:cNvPr id="14" name="Group 13"/>
          <p:cNvGrpSpPr/>
          <p:nvPr/>
        </p:nvGrpSpPr>
        <p:grpSpPr>
          <a:xfrm>
            <a:off x="6516216" y="2492896"/>
            <a:ext cx="1224136" cy="3094603"/>
            <a:chOff x="6516216" y="2492896"/>
            <a:chExt cx="1224136" cy="3094603"/>
          </a:xfrm>
        </p:grpSpPr>
        <p:sp>
          <p:nvSpPr>
            <p:cNvPr id="25" name="TextBox 24"/>
            <p:cNvSpPr txBox="1"/>
            <p:nvPr/>
          </p:nvSpPr>
          <p:spPr>
            <a:xfrm>
              <a:off x="6516216" y="2492896"/>
              <a:ext cx="1224136" cy="1015663"/>
            </a:xfrm>
            <a:prstGeom prst="rect">
              <a:avLst/>
            </a:prstGeom>
            <a:noFill/>
          </p:spPr>
          <p:txBody>
            <a:bodyPr wrap="square" rtlCol="0">
              <a:spAutoFit/>
            </a:bodyPr>
            <a:lstStyle/>
            <a:p>
              <a:pPr algn="ctr"/>
              <a:r>
                <a:rPr lang="en-GB" sz="1200" b="1" dirty="0" smtClean="0"/>
                <a:t>Multi Agency Gold Incident Commander (MAGIC) Training</a:t>
              </a:r>
            </a:p>
          </p:txBody>
        </p:sp>
        <p:sp>
          <p:nvSpPr>
            <p:cNvPr id="54" name="TextBox 53"/>
            <p:cNvSpPr txBox="1"/>
            <p:nvPr/>
          </p:nvSpPr>
          <p:spPr>
            <a:xfrm>
              <a:off x="6516216" y="4221088"/>
              <a:ext cx="1224136" cy="646331"/>
            </a:xfrm>
            <a:prstGeom prst="rect">
              <a:avLst/>
            </a:prstGeom>
            <a:noFill/>
          </p:spPr>
          <p:txBody>
            <a:bodyPr wrap="square" rtlCol="0">
              <a:spAutoFit/>
            </a:bodyPr>
            <a:lstStyle/>
            <a:p>
              <a:pPr algn="ctr"/>
              <a:r>
                <a:rPr lang="en-GB" sz="1200" b="1" dirty="0" smtClean="0"/>
                <a:t>All Staff</a:t>
              </a:r>
            </a:p>
            <a:p>
              <a:pPr algn="ctr"/>
              <a:r>
                <a:rPr lang="en-GB" sz="1200" b="1" dirty="0" smtClean="0"/>
                <a:t>E-Learning Package</a:t>
              </a:r>
              <a:endParaRPr lang="en-GB" sz="1200" b="1" dirty="0"/>
            </a:p>
          </p:txBody>
        </p:sp>
        <p:sp>
          <p:nvSpPr>
            <p:cNvPr id="63" name="TextBox 62"/>
            <p:cNvSpPr txBox="1"/>
            <p:nvPr/>
          </p:nvSpPr>
          <p:spPr>
            <a:xfrm>
              <a:off x="6516216" y="4941168"/>
              <a:ext cx="1224136" cy="646331"/>
            </a:xfrm>
            <a:prstGeom prst="rect">
              <a:avLst/>
            </a:prstGeom>
            <a:noFill/>
          </p:spPr>
          <p:txBody>
            <a:bodyPr wrap="square" rtlCol="0">
              <a:spAutoFit/>
            </a:bodyPr>
            <a:lstStyle/>
            <a:p>
              <a:pPr algn="ctr"/>
              <a:r>
                <a:rPr lang="en-GB" sz="1200" b="1" dirty="0" smtClean="0"/>
                <a:t>Introduction</a:t>
              </a:r>
            </a:p>
            <a:p>
              <a:pPr algn="ctr"/>
              <a:r>
                <a:rPr lang="en-GB" sz="1200" b="1" dirty="0" smtClean="0"/>
                <a:t>to </a:t>
              </a:r>
              <a:r>
                <a:rPr lang="en-GB" sz="1200" b="1" dirty="0"/>
                <a:t>JESIP  Presentation</a:t>
              </a:r>
            </a:p>
          </p:txBody>
        </p:sp>
        <p:sp>
          <p:nvSpPr>
            <p:cNvPr id="6" name="TextBox 5"/>
            <p:cNvSpPr txBox="1"/>
            <p:nvPr/>
          </p:nvSpPr>
          <p:spPr>
            <a:xfrm>
              <a:off x="6624228" y="3645024"/>
              <a:ext cx="1008112" cy="615553"/>
            </a:xfrm>
            <a:prstGeom prst="rect">
              <a:avLst/>
            </a:prstGeom>
            <a:noFill/>
          </p:spPr>
          <p:txBody>
            <a:bodyPr wrap="square" rtlCol="0">
              <a:spAutoFit/>
            </a:bodyPr>
            <a:lstStyle/>
            <a:p>
              <a:pPr algn="ctr"/>
              <a:r>
                <a:rPr lang="en-GB" sz="1200" b="1" dirty="0" smtClean="0"/>
                <a:t>Welsh GOLD</a:t>
              </a:r>
            </a:p>
            <a:p>
              <a:pPr algn="ctr"/>
              <a:r>
                <a:rPr lang="en-GB" sz="1050" b="1" dirty="0" smtClean="0"/>
                <a:t>Being aligned to JESIP</a:t>
              </a:r>
              <a:endParaRPr lang="en-GB" sz="1050" b="1" dirty="0"/>
            </a:p>
          </p:txBody>
        </p:sp>
      </p:grpSp>
    </p:spTree>
    <p:extLst>
      <p:ext uri="{BB962C8B-B14F-4D97-AF65-F5344CB8AC3E}">
        <p14:creationId xmlns:p14="http://schemas.microsoft.com/office/powerpoint/2010/main" val="3753443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childTnLst>
                                </p:cTn>
                              </p:par>
                              <p:par>
                                <p:cTn id="12" presetID="10" presetClass="entr" presetSubtype="0" fill="hold" nodeType="with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fade">
                                      <p:cBhvr>
                                        <p:cTn id="14" dur="500"/>
                                        <p:tgtEl>
                                          <p:spTgt spid="3"/>
                                        </p:tgtEl>
                                      </p:cBhvr>
                                    </p:animEffect>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500"/>
                                        <p:tgtEl>
                                          <p:spTgt spid="27"/>
                                        </p:tgtEl>
                                      </p:cBhvr>
                                    </p:animEffect>
                                  </p:childTnLst>
                                </p:cTn>
                              </p:par>
                              <p:par>
                                <p:cTn id="18" presetID="10" presetClass="entr" presetSubtype="0" fill="hold" nodeType="withEffect">
                                  <p:stCondLst>
                                    <p:cond delay="0"/>
                                  </p:stCondLst>
                                  <p:childTnLst>
                                    <p:set>
                                      <p:cBhvr>
                                        <p:cTn id="19" dur="1" fill="hold">
                                          <p:stCondLst>
                                            <p:cond delay="0"/>
                                          </p:stCondLst>
                                        </p:cTn>
                                        <p:tgtEl>
                                          <p:spTgt spid="4"/>
                                        </p:tgtEl>
                                        <p:attrNameLst>
                                          <p:attrName>style.visibility</p:attrName>
                                        </p:attrNameLst>
                                      </p:cBhvr>
                                      <p:to>
                                        <p:strVal val="visible"/>
                                      </p:to>
                                    </p:set>
                                    <p:animEffect transition="in" filter="fade">
                                      <p:cBhvr>
                                        <p:cTn id="20" dur="500"/>
                                        <p:tgtEl>
                                          <p:spTgt spid="4"/>
                                        </p:tgtEl>
                                      </p:cBhvr>
                                    </p:animEffect>
                                  </p:childTnLst>
                                </p:cTn>
                              </p:par>
                              <p:par>
                                <p:cTn id="21" presetID="10" presetClass="entr" presetSubtype="0" fill="hold" nodeType="withEffect">
                                  <p:stCondLst>
                                    <p:cond delay="0"/>
                                  </p:stCondLst>
                                  <p:childTnLst>
                                    <p:set>
                                      <p:cBhvr>
                                        <p:cTn id="22" dur="1" fill="hold">
                                          <p:stCondLst>
                                            <p:cond delay="0"/>
                                          </p:stCondLst>
                                        </p:cTn>
                                        <p:tgtEl>
                                          <p:spTgt spid="5"/>
                                        </p:tgtEl>
                                        <p:attrNameLst>
                                          <p:attrName>style.visibility</p:attrName>
                                        </p:attrNameLst>
                                      </p:cBhvr>
                                      <p:to>
                                        <p:strVal val="visible"/>
                                      </p:to>
                                    </p:set>
                                    <p:animEffect transition="in" filter="fade">
                                      <p:cBhvr>
                                        <p:cTn id="23" dur="500"/>
                                        <p:tgtEl>
                                          <p:spTgt spid="5"/>
                                        </p:tgtEl>
                                      </p:cBhvr>
                                    </p:animEffect>
                                  </p:childTnLst>
                                </p:cTn>
                              </p:par>
                              <p:par>
                                <p:cTn id="24" presetID="10" presetClass="entr" presetSubtype="0" fill="hold" nodeType="withEffect">
                                  <p:stCondLst>
                                    <p:cond delay="0"/>
                                  </p:stCondLst>
                                  <p:childTnLst>
                                    <p:set>
                                      <p:cBhvr>
                                        <p:cTn id="25" dur="1" fill="hold">
                                          <p:stCondLst>
                                            <p:cond delay="0"/>
                                          </p:stCondLst>
                                        </p:cTn>
                                        <p:tgtEl>
                                          <p:spTgt spid="7"/>
                                        </p:tgtEl>
                                        <p:attrNameLst>
                                          <p:attrName>style.visibility</p:attrName>
                                        </p:attrNameLst>
                                      </p:cBhvr>
                                      <p:to>
                                        <p:strVal val="visible"/>
                                      </p:to>
                                    </p:set>
                                    <p:animEffect transition="in" filter="fade">
                                      <p:cBhvr>
                                        <p:cTn id="26" dur="500"/>
                                        <p:tgtEl>
                                          <p:spTgt spid="7"/>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nodeType="clickEffect">
                                  <p:stCondLst>
                                    <p:cond delay="0"/>
                                  </p:stCondLst>
                                  <p:childTnLst>
                                    <p:set>
                                      <p:cBhvr>
                                        <p:cTn id="35" dur="1" fill="hold">
                                          <p:stCondLst>
                                            <p:cond delay="0"/>
                                          </p:stCondLst>
                                        </p:cTn>
                                        <p:tgtEl>
                                          <p:spTgt spid="33"/>
                                        </p:tgtEl>
                                        <p:attrNameLst>
                                          <p:attrName>style.visibility</p:attrName>
                                        </p:attrNameLst>
                                      </p:cBhvr>
                                      <p:to>
                                        <p:strVal val="visible"/>
                                      </p:to>
                                    </p:set>
                                    <p:animEffect transition="in" filter="fade">
                                      <p:cBhvr>
                                        <p:cTn id="36" dur="500"/>
                                        <p:tgtEl>
                                          <p:spTgt spid="33"/>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nodeType="clickEffect">
                                  <p:stCondLst>
                                    <p:cond delay="0"/>
                                  </p:stCondLst>
                                  <p:childTnLst>
                                    <p:set>
                                      <p:cBhvr>
                                        <p:cTn id="40" dur="1" fill="hold">
                                          <p:stCondLst>
                                            <p:cond delay="0"/>
                                          </p:stCondLst>
                                        </p:cTn>
                                        <p:tgtEl>
                                          <p:spTgt spid="38"/>
                                        </p:tgtEl>
                                        <p:attrNameLst>
                                          <p:attrName>style.visibility</p:attrName>
                                        </p:attrNameLst>
                                      </p:cBhvr>
                                      <p:to>
                                        <p:strVal val="visible"/>
                                      </p:to>
                                    </p:set>
                                    <p:animEffect transition="in" filter="fade">
                                      <p:cBhvr>
                                        <p:cTn id="41" dur="500"/>
                                        <p:tgtEl>
                                          <p:spTgt spid="38"/>
                                        </p:tgtEl>
                                      </p:cBhvr>
                                    </p:animEffect>
                                  </p:childTnLst>
                                </p:cTn>
                              </p:par>
                            </p:childTnLst>
                          </p:cTn>
                        </p:par>
                      </p:childTnLst>
                    </p:cTn>
                  </p:par>
                  <p:par>
                    <p:cTn id="42" fill="hold">
                      <p:stCondLst>
                        <p:cond delay="indefinite"/>
                      </p:stCondLst>
                      <p:childTnLst>
                        <p:par>
                          <p:cTn id="43" fill="hold">
                            <p:stCondLst>
                              <p:cond delay="0"/>
                            </p:stCondLst>
                            <p:childTnLst>
                              <p:par>
                                <p:cTn id="44" presetID="10" presetClass="entr" presetSubtype="0" fill="hold" nodeType="clickEffect">
                                  <p:stCondLst>
                                    <p:cond delay="0"/>
                                  </p:stCondLst>
                                  <p:childTnLst>
                                    <p:set>
                                      <p:cBhvr>
                                        <p:cTn id="45" dur="1" fill="hold">
                                          <p:stCondLst>
                                            <p:cond delay="0"/>
                                          </p:stCondLst>
                                        </p:cTn>
                                        <p:tgtEl>
                                          <p:spTgt spid="39"/>
                                        </p:tgtEl>
                                        <p:attrNameLst>
                                          <p:attrName>style.visibility</p:attrName>
                                        </p:attrNameLst>
                                      </p:cBhvr>
                                      <p:to>
                                        <p:strVal val="visible"/>
                                      </p:to>
                                    </p:set>
                                    <p:animEffect transition="in" filter="fade">
                                      <p:cBhvr>
                                        <p:cTn id="46" dur="500"/>
                                        <p:tgtEl>
                                          <p:spTgt spid="39"/>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nodeType="clickEffect">
                                  <p:stCondLst>
                                    <p:cond delay="0"/>
                                  </p:stCondLst>
                                  <p:childTnLst>
                                    <p:set>
                                      <p:cBhvr>
                                        <p:cTn id="50" dur="1" fill="hold">
                                          <p:stCondLst>
                                            <p:cond delay="0"/>
                                          </p:stCondLst>
                                        </p:cTn>
                                        <p:tgtEl>
                                          <p:spTgt spid="40"/>
                                        </p:tgtEl>
                                        <p:attrNameLst>
                                          <p:attrName>style.visibility</p:attrName>
                                        </p:attrNameLst>
                                      </p:cBhvr>
                                      <p:to>
                                        <p:strVal val="visible"/>
                                      </p:to>
                                    </p:set>
                                    <p:animEffect transition="in" filter="fade">
                                      <p:cBhvr>
                                        <p:cTn id="51" dur="500"/>
                                        <p:tgtEl>
                                          <p:spTgt spid="40"/>
                                        </p:tgtEl>
                                      </p:cBhvr>
                                    </p:animEffect>
                                  </p:childTnLst>
                                </p:cTn>
                              </p:par>
                            </p:childTnLst>
                          </p:cTn>
                        </p:par>
                      </p:childTnLst>
                    </p:cTn>
                  </p:par>
                  <p:par>
                    <p:cTn id="52" fill="hold">
                      <p:stCondLst>
                        <p:cond delay="indefinite"/>
                      </p:stCondLst>
                      <p:childTnLst>
                        <p:par>
                          <p:cTn id="53" fill="hold">
                            <p:stCondLst>
                              <p:cond delay="0"/>
                            </p:stCondLst>
                            <p:childTnLst>
                              <p:par>
                                <p:cTn id="54" presetID="10" presetClass="entr" presetSubtype="0" fill="hold" nodeType="clickEffect">
                                  <p:stCondLst>
                                    <p:cond delay="0"/>
                                  </p:stCondLst>
                                  <p:childTnLst>
                                    <p:set>
                                      <p:cBhvr>
                                        <p:cTn id="55" dur="1" fill="hold">
                                          <p:stCondLst>
                                            <p:cond delay="0"/>
                                          </p:stCondLst>
                                        </p:cTn>
                                        <p:tgtEl>
                                          <p:spTgt spid="14"/>
                                        </p:tgtEl>
                                        <p:attrNameLst>
                                          <p:attrName>style.visibility</p:attrName>
                                        </p:attrNameLst>
                                      </p:cBhvr>
                                      <p:to>
                                        <p:strVal val="visible"/>
                                      </p:to>
                                    </p:set>
                                    <p:animEffect transition="in" filter="fade">
                                      <p:cBhvr>
                                        <p:cTn id="56"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8" grpId="0">
        <p:bldAsOne/>
      </p:bldGraphic>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5" name="Slide Number Placeholder 3"/>
          <p:cNvSpPr>
            <a:spLocks noGrp="1"/>
          </p:cNvSpPr>
          <p:nvPr>
            <p:ph type="sldNum" sz="quarter" idx="12"/>
          </p:nvPr>
        </p:nvSpPr>
        <p:spPr bwMode="auto">
          <a:xfrm>
            <a:off x="0" y="6596063"/>
            <a:ext cx="9144000" cy="549275"/>
          </a:xfrm>
          <a:ln>
            <a:miter lim="800000"/>
            <a:headEnd/>
            <a:tailEnd/>
          </a:ln>
        </p:spPr>
        <p:txBody>
          <a:bodyPr/>
          <a:lstStyle/>
          <a:p>
            <a:pPr algn="l">
              <a:defRPr/>
            </a:pPr>
            <a:fld id="{49C156F9-00E6-43FC-AF51-31A002273CD0}" type="slidenum">
              <a:rPr lang="en-US"/>
              <a:pPr algn="l">
                <a:defRPr/>
              </a:pPr>
              <a:t>56</a:t>
            </a:fld>
            <a:endParaRPr lang="en-US"/>
          </a:p>
        </p:txBody>
      </p:sp>
      <p:sp>
        <p:nvSpPr>
          <p:cNvPr id="2052" name="Content Placeholder 2"/>
          <p:cNvSpPr txBox="1">
            <a:spLocks/>
          </p:cNvSpPr>
          <p:nvPr/>
        </p:nvSpPr>
        <p:spPr bwMode="auto">
          <a:xfrm>
            <a:off x="250825" y="1844675"/>
            <a:ext cx="2674938" cy="2160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0" tIns="0" rIns="0" bIns="0"/>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eaLnBrk="0" hangingPunct="0">
              <a:spcAft>
                <a:spcPts val="1200"/>
              </a:spcAft>
              <a:buFont typeface="Arial" pitchFamily="34" charset="0"/>
              <a:buNone/>
            </a:pPr>
            <a:r>
              <a:rPr lang="en-GB" altLang="en-US" sz="2000">
                <a:solidFill>
                  <a:schemeClr val="tx2"/>
                </a:solidFill>
                <a:cs typeface="Arial" pitchFamily="34" charset="0"/>
              </a:rPr>
              <a:t>Commanders trained </a:t>
            </a:r>
          </a:p>
          <a:p>
            <a:pPr algn="ctr" eaLnBrk="0" hangingPunct="0">
              <a:buFont typeface="Arial" pitchFamily="34" charset="0"/>
              <a:buNone/>
            </a:pPr>
            <a:r>
              <a:rPr lang="en-GB" altLang="en-US" sz="6000" b="1">
                <a:solidFill>
                  <a:schemeClr val="tx2"/>
                </a:solidFill>
                <a:cs typeface="Arial" pitchFamily="34" charset="0"/>
              </a:rPr>
              <a:t>11,147</a:t>
            </a:r>
          </a:p>
          <a:p>
            <a:pPr algn="ctr" eaLnBrk="0" hangingPunct="0">
              <a:buFont typeface="Arial" pitchFamily="34" charset="0"/>
              <a:buNone/>
            </a:pPr>
            <a:r>
              <a:rPr lang="en-GB" altLang="en-US" sz="1700">
                <a:solidFill>
                  <a:schemeClr val="tx2"/>
                </a:solidFill>
                <a:cs typeface="Arial" pitchFamily="34" charset="0"/>
              </a:rPr>
              <a:t>Jan 2014 to Jan 2015</a:t>
            </a:r>
          </a:p>
        </p:txBody>
      </p:sp>
      <p:sp>
        <p:nvSpPr>
          <p:cNvPr id="2053" name="Content Placeholder 2"/>
          <p:cNvSpPr txBox="1">
            <a:spLocks/>
          </p:cNvSpPr>
          <p:nvPr/>
        </p:nvSpPr>
        <p:spPr bwMode="auto">
          <a:xfrm>
            <a:off x="2916238" y="1816100"/>
            <a:ext cx="3024187"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1200"/>
              </a:spcAft>
              <a:buFont typeface="Arial" pitchFamily="34" charset="0"/>
              <a:buNone/>
            </a:pPr>
            <a:r>
              <a:rPr lang="en-GB" altLang="en-US" sz="1900">
                <a:solidFill>
                  <a:schemeClr val="tx2"/>
                </a:solidFill>
                <a:cs typeface="Arial" pitchFamily="34" charset="0"/>
              </a:rPr>
              <a:t>Control room staff trained</a:t>
            </a:r>
          </a:p>
          <a:p>
            <a:pPr algn="ctr">
              <a:buFont typeface="Arial" pitchFamily="34" charset="0"/>
              <a:buNone/>
            </a:pPr>
            <a:r>
              <a:rPr lang="en-GB" altLang="en-US" sz="6000" b="1">
                <a:solidFill>
                  <a:schemeClr val="tx2"/>
                </a:solidFill>
                <a:cs typeface="Arial" pitchFamily="34" charset="0"/>
              </a:rPr>
              <a:t>1642</a:t>
            </a:r>
          </a:p>
          <a:p>
            <a:pPr algn="ctr">
              <a:spcBef>
                <a:spcPct val="20000"/>
              </a:spcBef>
              <a:buFont typeface="Arial" pitchFamily="34" charset="0"/>
              <a:buNone/>
            </a:pPr>
            <a:r>
              <a:rPr lang="en-GB" altLang="en-US" sz="1600">
                <a:solidFill>
                  <a:schemeClr val="tx2"/>
                </a:solidFill>
                <a:cs typeface="Arial" pitchFamily="34" charset="0"/>
              </a:rPr>
              <a:t>Since Oct 2014</a:t>
            </a:r>
          </a:p>
          <a:p>
            <a:pPr algn="ctr">
              <a:spcBef>
                <a:spcPct val="20000"/>
              </a:spcBef>
              <a:buFont typeface="Arial" pitchFamily="34" charset="0"/>
              <a:buNone/>
            </a:pPr>
            <a:endParaRPr lang="en-GB" altLang="en-US" sz="1400">
              <a:solidFill>
                <a:schemeClr val="tx2"/>
              </a:solidFill>
              <a:cs typeface="Arial" pitchFamily="34" charset="0"/>
            </a:endParaRPr>
          </a:p>
        </p:txBody>
      </p:sp>
      <p:sp>
        <p:nvSpPr>
          <p:cNvPr id="2054" name="Content Placeholder 2"/>
          <p:cNvSpPr txBox="1">
            <a:spLocks/>
          </p:cNvSpPr>
          <p:nvPr/>
        </p:nvSpPr>
        <p:spPr bwMode="auto">
          <a:xfrm>
            <a:off x="179388" y="4121150"/>
            <a:ext cx="2808287" cy="233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600"/>
              </a:spcAft>
              <a:buFont typeface="Arial" pitchFamily="34" charset="0"/>
              <a:buNone/>
            </a:pPr>
            <a:r>
              <a:rPr lang="en-GB" altLang="en-US" sz="1900">
                <a:solidFill>
                  <a:schemeClr val="tx2"/>
                </a:solidFill>
                <a:cs typeface="Arial" pitchFamily="34" charset="0"/>
              </a:rPr>
              <a:t>Multi-agency observers</a:t>
            </a:r>
          </a:p>
          <a:p>
            <a:pPr algn="ctr">
              <a:buFont typeface="Arial" pitchFamily="34" charset="0"/>
              <a:buNone/>
            </a:pPr>
            <a:r>
              <a:rPr lang="en-GB" altLang="en-US" sz="6000" b="1">
                <a:solidFill>
                  <a:schemeClr val="tx2"/>
                </a:solidFill>
                <a:cs typeface="Arial" pitchFamily="34" charset="0"/>
              </a:rPr>
              <a:t>283+</a:t>
            </a:r>
          </a:p>
          <a:p>
            <a:pPr algn="ctr">
              <a:spcBef>
                <a:spcPct val="20000"/>
              </a:spcBef>
              <a:buFont typeface="Arial" pitchFamily="34" charset="0"/>
              <a:buNone/>
            </a:pPr>
            <a:r>
              <a:rPr lang="en-GB" altLang="en-US" sz="1600">
                <a:solidFill>
                  <a:schemeClr val="tx2"/>
                </a:solidFill>
                <a:cs typeface="Arial" pitchFamily="34" charset="0"/>
              </a:rPr>
              <a:t>Attended commanders courses (from </a:t>
            </a:r>
            <a:r>
              <a:rPr lang="en-GB" altLang="en-US" sz="2200" b="1">
                <a:solidFill>
                  <a:schemeClr val="tx2"/>
                </a:solidFill>
                <a:cs typeface="Arial" pitchFamily="34" charset="0"/>
              </a:rPr>
              <a:t>78</a:t>
            </a:r>
            <a:r>
              <a:rPr lang="en-GB" altLang="en-US" sz="1600">
                <a:solidFill>
                  <a:schemeClr val="tx2"/>
                </a:solidFill>
                <a:cs typeface="Arial" pitchFamily="34" charset="0"/>
              </a:rPr>
              <a:t> different agencies)</a:t>
            </a:r>
          </a:p>
        </p:txBody>
      </p:sp>
      <p:sp>
        <p:nvSpPr>
          <p:cNvPr id="2055" name="Content Placeholder 2"/>
          <p:cNvSpPr txBox="1">
            <a:spLocks/>
          </p:cNvSpPr>
          <p:nvPr/>
        </p:nvSpPr>
        <p:spPr bwMode="auto">
          <a:xfrm>
            <a:off x="5940425" y="4192588"/>
            <a:ext cx="3024188" cy="2332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600"/>
              </a:spcAft>
              <a:buFont typeface="Arial" pitchFamily="34" charset="0"/>
              <a:buNone/>
            </a:pPr>
            <a:r>
              <a:rPr lang="en-GB" altLang="en-US" sz="2000">
                <a:solidFill>
                  <a:schemeClr val="tx2"/>
                </a:solidFill>
                <a:cs typeface="Arial" pitchFamily="34" charset="0"/>
              </a:rPr>
              <a:t>Validation live-exercises</a:t>
            </a:r>
          </a:p>
          <a:p>
            <a:pPr algn="ctr">
              <a:buFont typeface="Arial" pitchFamily="34" charset="0"/>
              <a:buNone/>
            </a:pPr>
            <a:r>
              <a:rPr lang="en-GB" altLang="en-US" sz="6000" b="1">
                <a:solidFill>
                  <a:schemeClr val="tx2"/>
                </a:solidFill>
                <a:cs typeface="Arial" pitchFamily="34" charset="0"/>
              </a:rPr>
              <a:t>24</a:t>
            </a:r>
          </a:p>
          <a:p>
            <a:pPr algn="ctr">
              <a:spcBef>
                <a:spcPct val="20000"/>
              </a:spcBef>
              <a:buFont typeface="Arial" pitchFamily="34" charset="0"/>
              <a:buNone/>
            </a:pPr>
            <a:r>
              <a:rPr lang="en-GB" altLang="en-US" sz="1700">
                <a:solidFill>
                  <a:schemeClr val="tx2"/>
                </a:solidFill>
                <a:cs typeface="Arial" pitchFamily="34" charset="0"/>
              </a:rPr>
              <a:t>Incl. final programme validation exercise – Joint Endeavour (</a:t>
            </a:r>
            <a:r>
              <a:rPr lang="en-GB" altLang="en-US" sz="2200" b="1">
                <a:solidFill>
                  <a:schemeClr val="tx2"/>
                </a:solidFill>
                <a:cs typeface="Arial" pitchFamily="34" charset="0"/>
              </a:rPr>
              <a:t>850</a:t>
            </a:r>
            <a:r>
              <a:rPr lang="en-GB" altLang="en-US" sz="1700">
                <a:solidFill>
                  <a:schemeClr val="tx2"/>
                </a:solidFill>
                <a:cs typeface="Arial" pitchFamily="34" charset="0"/>
              </a:rPr>
              <a:t> participants)</a:t>
            </a:r>
          </a:p>
        </p:txBody>
      </p:sp>
      <p:sp>
        <p:nvSpPr>
          <p:cNvPr id="2056" name="Content Placeholder 2"/>
          <p:cNvSpPr txBox="1">
            <a:spLocks/>
          </p:cNvSpPr>
          <p:nvPr/>
        </p:nvSpPr>
        <p:spPr bwMode="auto">
          <a:xfrm>
            <a:off x="5867400" y="1816100"/>
            <a:ext cx="3097213" cy="2333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1200"/>
              </a:spcAft>
              <a:buFont typeface="Arial" pitchFamily="34" charset="0"/>
              <a:buNone/>
            </a:pPr>
            <a:r>
              <a:rPr lang="en-GB" altLang="en-US" sz="2000" dirty="0">
                <a:solidFill>
                  <a:schemeClr val="tx2"/>
                </a:solidFill>
                <a:cs typeface="Arial" pitchFamily="34" charset="0"/>
              </a:rPr>
              <a:t>Responders e-learning</a:t>
            </a:r>
          </a:p>
          <a:p>
            <a:pPr algn="ctr">
              <a:buFont typeface="Arial" pitchFamily="34" charset="0"/>
              <a:buNone/>
            </a:pPr>
            <a:r>
              <a:rPr lang="en-GB" altLang="en-US" sz="6000" b="1" dirty="0" smtClean="0">
                <a:solidFill>
                  <a:schemeClr val="tx2"/>
                </a:solidFill>
                <a:cs typeface="Arial" pitchFamily="34" charset="0"/>
              </a:rPr>
              <a:t>100,000</a:t>
            </a:r>
            <a:r>
              <a:rPr lang="en-GB" altLang="en-US" sz="6000" b="1" dirty="0">
                <a:solidFill>
                  <a:schemeClr val="tx2"/>
                </a:solidFill>
                <a:cs typeface="Arial" pitchFamily="34" charset="0"/>
              </a:rPr>
              <a:t>+</a:t>
            </a:r>
          </a:p>
          <a:p>
            <a:pPr algn="ctr">
              <a:spcBef>
                <a:spcPct val="20000"/>
              </a:spcBef>
              <a:buFont typeface="Arial" pitchFamily="34" charset="0"/>
              <a:buNone/>
            </a:pPr>
            <a:r>
              <a:rPr lang="en-GB" altLang="en-US" sz="1600" dirty="0">
                <a:solidFill>
                  <a:schemeClr val="tx2"/>
                </a:solidFill>
                <a:cs typeface="Arial" pitchFamily="34" charset="0"/>
              </a:rPr>
              <a:t>Since April 2014</a:t>
            </a:r>
          </a:p>
        </p:txBody>
      </p:sp>
      <p:sp>
        <p:nvSpPr>
          <p:cNvPr id="2057" name="Content Placeholder 2"/>
          <p:cNvSpPr txBox="1">
            <a:spLocks/>
          </p:cNvSpPr>
          <p:nvPr/>
        </p:nvSpPr>
        <p:spPr bwMode="auto">
          <a:xfrm>
            <a:off x="2987675" y="4149725"/>
            <a:ext cx="2879725" cy="237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42950" indent="-285750">
              <a:defRPr>
                <a:solidFill>
                  <a:schemeClr val="tx1"/>
                </a:solidFill>
                <a:latin typeface="Calibri" pitchFamily="34" charset="0"/>
              </a:defRPr>
            </a:lvl2pPr>
            <a:lvl3pPr marL="1143000" indent="-228600">
              <a:defRPr>
                <a:solidFill>
                  <a:schemeClr val="tx1"/>
                </a:solidFill>
                <a:latin typeface="Calibri" pitchFamily="34" charset="0"/>
              </a:defRPr>
            </a:lvl3pPr>
            <a:lvl4pPr marL="1600200" indent="-228600">
              <a:defRPr>
                <a:solidFill>
                  <a:schemeClr val="tx1"/>
                </a:solidFill>
                <a:latin typeface="Calibri" pitchFamily="34" charset="0"/>
              </a:defRPr>
            </a:lvl4pPr>
            <a:lvl5pPr marL="2057400" indent="-228600">
              <a:defRPr>
                <a:solidFill>
                  <a:schemeClr val="tx1"/>
                </a:solidFill>
                <a:latin typeface="Calibri" pitchFamily="34" charset="0"/>
              </a:defRPr>
            </a:lvl5pPr>
            <a:lvl6pPr marL="2514600" indent="-228600" fontAlgn="base">
              <a:spcBef>
                <a:spcPct val="0"/>
              </a:spcBef>
              <a:spcAft>
                <a:spcPct val="0"/>
              </a:spcAft>
              <a:defRPr>
                <a:solidFill>
                  <a:schemeClr val="tx1"/>
                </a:solidFill>
                <a:latin typeface="Calibri" pitchFamily="34" charset="0"/>
              </a:defRPr>
            </a:lvl6pPr>
            <a:lvl7pPr marL="2971800" indent="-228600" fontAlgn="base">
              <a:spcBef>
                <a:spcPct val="0"/>
              </a:spcBef>
              <a:spcAft>
                <a:spcPct val="0"/>
              </a:spcAft>
              <a:defRPr>
                <a:solidFill>
                  <a:schemeClr val="tx1"/>
                </a:solidFill>
                <a:latin typeface="Calibri" pitchFamily="34" charset="0"/>
              </a:defRPr>
            </a:lvl7pPr>
            <a:lvl8pPr marL="3429000" indent="-228600" fontAlgn="base">
              <a:spcBef>
                <a:spcPct val="0"/>
              </a:spcBef>
              <a:spcAft>
                <a:spcPct val="0"/>
              </a:spcAft>
              <a:defRPr>
                <a:solidFill>
                  <a:schemeClr val="tx1"/>
                </a:solidFill>
                <a:latin typeface="Calibri" pitchFamily="34" charset="0"/>
              </a:defRPr>
            </a:lvl8pPr>
            <a:lvl9pPr marL="3886200" indent="-228600" fontAlgn="base">
              <a:spcBef>
                <a:spcPct val="0"/>
              </a:spcBef>
              <a:spcAft>
                <a:spcPct val="0"/>
              </a:spcAft>
              <a:defRPr>
                <a:solidFill>
                  <a:schemeClr val="tx1"/>
                </a:solidFill>
                <a:latin typeface="Calibri" pitchFamily="34" charset="0"/>
              </a:defRPr>
            </a:lvl9pPr>
          </a:lstStyle>
          <a:p>
            <a:pPr algn="ctr">
              <a:spcAft>
                <a:spcPts val="600"/>
              </a:spcAft>
              <a:buFont typeface="Arial" pitchFamily="34" charset="0"/>
              <a:buNone/>
            </a:pPr>
            <a:r>
              <a:rPr lang="en-GB" altLang="en-US" sz="2000">
                <a:solidFill>
                  <a:schemeClr val="tx2"/>
                </a:solidFill>
                <a:cs typeface="Arial" pitchFamily="34" charset="0"/>
              </a:rPr>
              <a:t>Interoperability trainers</a:t>
            </a:r>
          </a:p>
          <a:p>
            <a:pPr algn="ctr">
              <a:buFont typeface="Arial" pitchFamily="34" charset="0"/>
              <a:buNone/>
            </a:pPr>
            <a:r>
              <a:rPr lang="en-GB" altLang="en-US" sz="6000" b="1">
                <a:solidFill>
                  <a:schemeClr val="tx2"/>
                </a:solidFill>
                <a:cs typeface="Arial" pitchFamily="34" charset="0"/>
              </a:rPr>
              <a:t>540</a:t>
            </a:r>
          </a:p>
          <a:p>
            <a:pPr algn="ctr">
              <a:spcBef>
                <a:spcPct val="20000"/>
              </a:spcBef>
              <a:buFont typeface="Arial" pitchFamily="34" charset="0"/>
              <a:buNone/>
            </a:pPr>
            <a:r>
              <a:rPr lang="en-GB" altLang="en-US" sz="1600">
                <a:solidFill>
                  <a:schemeClr val="tx2"/>
                </a:solidFill>
                <a:cs typeface="Arial" pitchFamily="34" charset="0"/>
              </a:rPr>
              <a:t>Licensed and trained to deliver JESIP courses</a:t>
            </a:r>
          </a:p>
        </p:txBody>
      </p:sp>
      <p:cxnSp>
        <p:nvCxnSpPr>
          <p:cNvPr id="12" name="Straight Connector 11"/>
          <p:cNvCxnSpPr/>
          <p:nvPr/>
        </p:nvCxnSpPr>
        <p:spPr>
          <a:xfrm>
            <a:off x="2987675" y="1773238"/>
            <a:ext cx="0" cy="467995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13" name="Straight Connector 12"/>
          <p:cNvCxnSpPr/>
          <p:nvPr/>
        </p:nvCxnSpPr>
        <p:spPr>
          <a:xfrm>
            <a:off x="5867400" y="1773238"/>
            <a:ext cx="22225" cy="4679950"/>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cxnSp>
        <p:nvCxnSpPr>
          <p:cNvPr id="14" name="Straight Connector 13"/>
          <p:cNvCxnSpPr/>
          <p:nvPr/>
        </p:nvCxnSpPr>
        <p:spPr>
          <a:xfrm>
            <a:off x="323850" y="4005263"/>
            <a:ext cx="8569325" cy="36512"/>
          </a:xfrm>
          <a:prstGeom prst="line">
            <a:avLst/>
          </a:prstGeom>
          <a:ln>
            <a:solidFill>
              <a:srgbClr val="FF0066"/>
            </a:solidFill>
          </a:ln>
        </p:spPr>
        <p:style>
          <a:lnRef idx="3">
            <a:schemeClr val="accent2"/>
          </a:lnRef>
          <a:fillRef idx="0">
            <a:schemeClr val="accent2"/>
          </a:fillRef>
          <a:effectRef idx="2">
            <a:schemeClr val="accent2"/>
          </a:effectRef>
          <a:fontRef idx="minor">
            <a:schemeClr val="tx1"/>
          </a:fontRef>
        </p:style>
      </p:cxnSp>
      <p:sp>
        <p:nvSpPr>
          <p:cNvPr id="3" name="Title 2"/>
          <p:cNvSpPr>
            <a:spLocks noGrp="1"/>
          </p:cNvSpPr>
          <p:nvPr>
            <p:ph type="title"/>
          </p:nvPr>
        </p:nvSpPr>
        <p:spPr/>
        <p:txBody>
          <a:bodyPr/>
          <a:lstStyle/>
          <a:p>
            <a:r>
              <a:rPr lang="en-GB" spc="-100" dirty="0"/>
              <a:t>JESIP Training Achievements</a:t>
            </a:r>
            <a:endParaRPr lang="en-GB" dirty="0"/>
          </a:p>
        </p:txBody>
      </p:sp>
    </p:spTree>
    <p:extLst>
      <p:ext uri="{BB962C8B-B14F-4D97-AF65-F5344CB8AC3E}">
        <p14:creationId xmlns:p14="http://schemas.microsoft.com/office/powerpoint/2010/main" val="38679061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Successes</a:t>
            </a:r>
            <a:endParaRPr lang="en-GB" dirty="0"/>
          </a:p>
        </p:txBody>
      </p:sp>
      <p:sp>
        <p:nvSpPr>
          <p:cNvPr id="3" name="Content Placeholder 2"/>
          <p:cNvSpPr>
            <a:spLocks noGrp="1"/>
          </p:cNvSpPr>
          <p:nvPr>
            <p:ph idx="1"/>
          </p:nvPr>
        </p:nvSpPr>
        <p:spPr/>
        <p:txBody>
          <a:bodyPr/>
          <a:lstStyle/>
          <a:p>
            <a:r>
              <a:rPr lang="en-GB" dirty="0"/>
              <a:t>Most ambitious and </a:t>
            </a:r>
            <a:r>
              <a:rPr lang="en-GB" dirty="0" smtClean="0"/>
              <a:t>extensive </a:t>
            </a:r>
            <a:r>
              <a:rPr lang="en-GB" dirty="0"/>
              <a:t>joint training programme ever undertaken</a:t>
            </a:r>
            <a:endParaRPr lang="en-GB" b="1" dirty="0"/>
          </a:p>
          <a:p>
            <a:r>
              <a:rPr lang="en-GB" dirty="0"/>
              <a:t>Joint training delivered </a:t>
            </a:r>
            <a:r>
              <a:rPr lang="en-GB" dirty="0" smtClean="0"/>
              <a:t>results</a:t>
            </a:r>
          </a:p>
          <a:p>
            <a:r>
              <a:rPr lang="en-GB" dirty="0" smtClean="0"/>
              <a:t>JESIP brought structure to existing joint working</a:t>
            </a:r>
          </a:p>
          <a:p>
            <a:r>
              <a:rPr lang="en-GB" dirty="0" smtClean="0"/>
              <a:t>Built trust between organisations</a:t>
            </a:r>
          </a:p>
          <a:p>
            <a:r>
              <a:rPr lang="en-GB" dirty="0" smtClean="0"/>
              <a:t>Enabling successful collaborations</a:t>
            </a:r>
            <a:endParaRPr lang="en-GB" dirty="0"/>
          </a:p>
          <a:p>
            <a:endParaRPr lang="en-GB" dirty="0"/>
          </a:p>
        </p:txBody>
      </p:sp>
    </p:spTree>
    <p:extLst>
      <p:ext uri="{BB962C8B-B14F-4D97-AF65-F5344CB8AC3E}">
        <p14:creationId xmlns:p14="http://schemas.microsoft.com/office/powerpoint/2010/main" val="21869121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Lessons Learnt</a:t>
            </a:r>
          </a:p>
        </p:txBody>
      </p:sp>
      <p:sp>
        <p:nvSpPr>
          <p:cNvPr id="3" name="Content Placeholder 2"/>
          <p:cNvSpPr>
            <a:spLocks noGrp="1"/>
          </p:cNvSpPr>
          <p:nvPr>
            <p:ph idx="1"/>
          </p:nvPr>
        </p:nvSpPr>
        <p:spPr/>
        <p:txBody>
          <a:bodyPr>
            <a:normAutofit fontScale="92500" lnSpcReduction="10000"/>
          </a:bodyPr>
          <a:lstStyle/>
          <a:p>
            <a:pPr marL="0" indent="0">
              <a:buNone/>
            </a:pPr>
            <a:r>
              <a:rPr lang="en-GB" dirty="0" smtClean="0"/>
              <a:t>We acted on your feedback </a:t>
            </a:r>
          </a:p>
          <a:p>
            <a:r>
              <a:rPr lang="en-GB" dirty="0" smtClean="0"/>
              <a:t>More flexibility in local training approaches needed</a:t>
            </a:r>
          </a:p>
          <a:p>
            <a:r>
              <a:rPr lang="en-GB" dirty="0" smtClean="0"/>
              <a:t>Opportunities to embed JESIP content into other training</a:t>
            </a:r>
          </a:p>
          <a:p>
            <a:r>
              <a:rPr lang="en-GB" dirty="0" smtClean="0"/>
              <a:t>Need to integrate JESIP locally in Continuous Professional Development (CPD)</a:t>
            </a:r>
          </a:p>
          <a:p>
            <a:r>
              <a:rPr lang="en-GB" dirty="0" smtClean="0"/>
              <a:t>Extend reach beyond blue lights</a:t>
            </a:r>
          </a:p>
          <a:p>
            <a:r>
              <a:rPr lang="en-GB" dirty="0" smtClean="0"/>
              <a:t>Ease of access to national products </a:t>
            </a:r>
          </a:p>
        </p:txBody>
      </p:sp>
    </p:spTree>
    <p:extLst>
      <p:ext uri="{BB962C8B-B14F-4D97-AF65-F5344CB8AC3E}">
        <p14:creationId xmlns:p14="http://schemas.microsoft.com/office/powerpoint/2010/main" val="2184162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Its over to you….</a:t>
            </a:r>
            <a:endParaRPr lang="en-GB" dirty="0"/>
          </a:p>
        </p:txBody>
      </p:sp>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125663" y="1958181"/>
            <a:ext cx="50800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7929161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4" name="Picture 3" descr="Olympics Closing.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1728434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The 2017 model</a:t>
            </a:r>
            <a:endParaRPr lang="en-GB" dirty="0"/>
          </a:p>
        </p:txBody>
      </p:sp>
      <p:sp>
        <p:nvSpPr>
          <p:cNvPr id="3" name="Content Placeholder 2"/>
          <p:cNvSpPr>
            <a:spLocks noGrp="1"/>
          </p:cNvSpPr>
          <p:nvPr>
            <p:ph idx="1"/>
          </p:nvPr>
        </p:nvSpPr>
        <p:spPr/>
        <p:txBody>
          <a:bodyPr>
            <a:normAutofit/>
          </a:bodyPr>
          <a:lstStyle/>
          <a:p>
            <a:r>
              <a:rPr lang="en-GB" dirty="0" smtClean="0"/>
              <a:t>Localism</a:t>
            </a:r>
          </a:p>
          <a:p>
            <a:r>
              <a:rPr lang="en-GB" dirty="0" smtClean="0"/>
              <a:t>Learning Outcomes Framework supports locally </a:t>
            </a:r>
            <a:r>
              <a:rPr lang="en-GB" dirty="0"/>
              <a:t>produced </a:t>
            </a:r>
            <a:r>
              <a:rPr lang="en-GB" dirty="0" smtClean="0"/>
              <a:t>products</a:t>
            </a:r>
          </a:p>
          <a:p>
            <a:r>
              <a:rPr lang="en-GB" dirty="0" smtClean="0"/>
              <a:t>Refreshed national command products </a:t>
            </a:r>
          </a:p>
          <a:p>
            <a:r>
              <a:rPr lang="en-GB" dirty="0" smtClean="0"/>
              <a:t>New All staff awareness products</a:t>
            </a:r>
            <a:endParaRPr lang="en-GB" dirty="0"/>
          </a:p>
          <a:p>
            <a:r>
              <a:rPr lang="en-GB" dirty="0" smtClean="0"/>
              <a:t>Sustainable Train </a:t>
            </a:r>
            <a:r>
              <a:rPr lang="en-GB" dirty="0"/>
              <a:t>the Trainer </a:t>
            </a:r>
          </a:p>
          <a:p>
            <a:r>
              <a:rPr lang="en-GB" dirty="0"/>
              <a:t>Control Room </a:t>
            </a:r>
            <a:r>
              <a:rPr lang="en-GB" dirty="0" smtClean="0"/>
              <a:t>Training</a:t>
            </a:r>
            <a:endParaRPr lang="en-GB" dirty="0"/>
          </a:p>
          <a:p>
            <a:endParaRPr lang="en-GB" dirty="0"/>
          </a:p>
        </p:txBody>
      </p:sp>
    </p:spTree>
    <p:extLst>
      <p:ext uri="{BB962C8B-B14F-4D97-AF65-F5344CB8AC3E}">
        <p14:creationId xmlns:p14="http://schemas.microsoft.com/office/powerpoint/2010/main" val="45063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Train the Trainer</a:t>
            </a:r>
            <a:endParaRPr lang="en-GB" dirty="0"/>
          </a:p>
        </p:txBody>
      </p:sp>
      <p:sp>
        <p:nvSpPr>
          <p:cNvPr id="3" name="Content Placeholder 2"/>
          <p:cNvSpPr>
            <a:spLocks noGrp="1"/>
          </p:cNvSpPr>
          <p:nvPr>
            <p:ph idx="1"/>
          </p:nvPr>
        </p:nvSpPr>
        <p:spPr/>
        <p:txBody>
          <a:bodyPr/>
          <a:lstStyle/>
          <a:p>
            <a:r>
              <a:rPr lang="en-GB" dirty="0" smtClean="0"/>
              <a:t>No further train-the-trainer workshops</a:t>
            </a:r>
          </a:p>
          <a:p>
            <a:r>
              <a:rPr lang="en-GB" dirty="0" smtClean="0"/>
              <a:t>Licence arrangements re-negotiated</a:t>
            </a:r>
          </a:p>
          <a:p>
            <a:r>
              <a:rPr lang="en-GB" dirty="0" smtClean="0"/>
              <a:t>Cascade training</a:t>
            </a:r>
          </a:p>
          <a:p>
            <a:r>
              <a:rPr lang="en-GB" dirty="0" smtClean="0"/>
              <a:t>Specification (handout)</a:t>
            </a:r>
          </a:p>
          <a:p>
            <a:pPr lvl="1"/>
            <a:r>
              <a:rPr lang="en-GB" dirty="0" smtClean="0"/>
              <a:t>Command</a:t>
            </a:r>
          </a:p>
          <a:p>
            <a:pPr lvl="1"/>
            <a:r>
              <a:rPr lang="en-GB" dirty="0" smtClean="0"/>
              <a:t>All Staff Awareness</a:t>
            </a:r>
            <a:endParaRPr lang="en-GB" dirty="0"/>
          </a:p>
        </p:txBody>
      </p:sp>
    </p:spTree>
    <p:extLst>
      <p:ext uri="{BB962C8B-B14F-4D97-AF65-F5344CB8AC3E}">
        <p14:creationId xmlns:p14="http://schemas.microsoft.com/office/powerpoint/2010/main" val="32720307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GB" sz="4400" kern="1200" dirty="0" smtClean="0">
                <a:solidFill>
                  <a:schemeClr val="tx1"/>
                </a:solidFill>
                <a:effectLst/>
                <a:latin typeface="+mj-lt"/>
                <a:ea typeface="+mj-ea"/>
                <a:cs typeface="+mj-cs"/>
              </a:rPr>
              <a:t>Workshop</a:t>
            </a:r>
            <a:endParaRPr lang="en-GB" dirty="0"/>
          </a:p>
        </p:txBody>
      </p:sp>
      <p:sp>
        <p:nvSpPr>
          <p:cNvPr id="3" name="Content Placeholder 2"/>
          <p:cNvSpPr>
            <a:spLocks noGrp="1"/>
          </p:cNvSpPr>
          <p:nvPr>
            <p:ph idx="1"/>
          </p:nvPr>
        </p:nvSpPr>
        <p:spPr/>
        <p:txBody>
          <a:bodyPr/>
          <a:lstStyle/>
          <a:p>
            <a:r>
              <a:rPr lang="en-GB" dirty="0" smtClean="0"/>
              <a:t>Learning Outcomes Framework</a:t>
            </a:r>
          </a:p>
          <a:p>
            <a:r>
              <a:rPr lang="en-GB" dirty="0" smtClean="0"/>
              <a:t>Centrally produced products</a:t>
            </a:r>
          </a:p>
          <a:p>
            <a:pPr lvl="1"/>
            <a:r>
              <a:rPr lang="en-GB" dirty="0" smtClean="0"/>
              <a:t>All staff awareness e-learning</a:t>
            </a:r>
          </a:p>
          <a:p>
            <a:pPr lvl="1"/>
            <a:r>
              <a:rPr lang="en-GB" dirty="0" smtClean="0"/>
              <a:t>All staff awareness classroom</a:t>
            </a:r>
          </a:p>
          <a:p>
            <a:pPr lvl="1"/>
            <a:r>
              <a:rPr lang="en-GB" dirty="0" smtClean="0"/>
              <a:t>Consolidated Tactical &amp; Operational Command</a:t>
            </a:r>
          </a:p>
          <a:p>
            <a:r>
              <a:rPr lang="en-GB" dirty="0" smtClean="0"/>
              <a:t>Train the Trainer </a:t>
            </a:r>
            <a:endParaRPr lang="en-GB" dirty="0"/>
          </a:p>
        </p:txBody>
      </p:sp>
    </p:spTree>
    <p:extLst>
      <p:ext uri="{BB962C8B-B14F-4D97-AF65-F5344CB8AC3E}">
        <p14:creationId xmlns:p14="http://schemas.microsoft.com/office/powerpoint/2010/main" val="18903402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rtl="0" eaLnBrk="1" latinLnBrk="0" hangingPunct="1"/>
            <a:r>
              <a:rPr lang="en-GB" sz="4400" kern="1200" dirty="0" smtClean="0">
                <a:solidFill>
                  <a:schemeClr val="tx1"/>
                </a:solidFill>
                <a:effectLst/>
                <a:latin typeface="+mj-lt"/>
                <a:ea typeface="+mj-ea"/>
                <a:cs typeface="+mj-cs"/>
              </a:rPr>
              <a:t>Control Room Training</a:t>
            </a:r>
            <a:endParaRPr lang="en-GB" dirty="0"/>
          </a:p>
        </p:txBody>
      </p:sp>
      <p:sp>
        <p:nvSpPr>
          <p:cNvPr id="3" name="Content Placeholder 2"/>
          <p:cNvSpPr>
            <a:spLocks noGrp="1"/>
          </p:cNvSpPr>
          <p:nvPr>
            <p:ph idx="1"/>
          </p:nvPr>
        </p:nvSpPr>
        <p:spPr/>
        <p:txBody>
          <a:bodyPr/>
          <a:lstStyle/>
          <a:p>
            <a:r>
              <a:rPr lang="en-GB" dirty="0" smtClean="0"/>
              <a:t>Refresh of Control Room Managers / Supervisors Course</a:t>
            </a:r>
          </a:p>
          <a:p>
            <a:r>
              <a:rPr lang="en-GB" dirty="0" smtClean="0"/>
              <a:t>New all control room staff package </a:t>
            </a:r>
          </a:p>
          <a:p>
            <a:pPr lvl="1"/>
            <a:r>
              <a:rPr lang="en-GB" dirty="0" smtClean="0"/>
              <a:t>E-learning</a:t>
            </a:r>
          </a:p>
          <a:p>
            <a:pPr lvl="1"/>
            <a:r>
              <a:rPr lang="en-GB" dirty="0" smtClean="0"/>
              <a:t>Classroom</a:t>
            </a:r>
          </a:p>
          <a:p>
            <a:r>
              <a:rPr lang="en-GB" dirty="0" smtClean="0"/>
              <a:t>Initial workshop held March 2017</a:t>
            </a:r>
          </a:p>
          <a:p>
            <a:r>
              <a:rPr lang="en-GB" dirty="0" smtClean="0"/>
              <a:t>Products due summer 2017</a:t>
            </a:r>
            <a:endParaRPr lang="en-GB" dirty="0"/>
          </a:p>
        </p:txBody>
      </p:sp>
    </p:spTree>
    <p:extLst>
      <p:ext uri="{BB962C8B-B14F-4D97-AF65-F5344CB8AC3E}">
        <p14:creationId xmlns:p14="http://schemas.microsoft.com/office/powerpoint/2010/main" val="1759501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rtl="0" eaLnBrk="1" latinLnBrk="0" hangingPunct="1"/>
            <a:r>
              <a:rPr lang="en-GB" sz="4400" kern="1200" dirty="0" smtClean="0">
                <a:solidFill>
                  <a:schemeClr val="tx1"/>
                </a:solidFill>
                <a:effectLst/>
                <a:latin typeface="+mj-lt"/>
                <a:ea typeface="+mj-ea"/>
                <a:cs typeface="+mj-cs"/>
              </a:rPr>
              <a:t>Notable Practice</a:t>
            </a:r>
            <a:endParaRPr lang="en-GB" dirty="0" smtClean="0">
              <a:effectLst/>
            </a:endParaRPr>
          </a:p>
          <a:p>
            <a:endParaRPr lang="en-GB" dirty="0"/>
          </a:p>
        </p:txBody>
      </p:sp>
      <p:sp>
        <p:nvSpPr>
          <p:cNvPr id="3" name="Content Placeholder 2"/>
          <p:cNvSpPr>
            <a:spLocks noGrp="1"/>
          </p:cNvSpPr>
          <p:nvPr>
            <p:ph idx="1"/>
          </p:nvPr>
        </p:nvSpPr>
        <p:spPr/>
        <p:txBody>
          <a:bodyPr/>
          <a:lstStyle/>
          <a:p>
            <a:r>
              <a:rPr lang="en-GB" dirty="0" smtClean="0"/>
              <a:t>Broadening “command” training underpinned by JESIP</a:t>
            </a:r>
          </a:p>
          <a:p>
            <a:r>
              <a:rPr lang="en-GB" dirty="0" smtClean="0"/>
              <a:t>Public Order training involving fire &amp; ambulance</a:t>
            </a:r>
          </a:p>
          <a:p>
            <a:r>
              <a:rPr lang="en-GB" dirty="0" smtClean="0"/>
              <a:t>Wider Responders involved </a:t>
            </a:r>
          </a:p>
          <a:p>
            <a:r>
              <a:rPr lang="en-GB" dirty="0" smtClean="0"/>
              <a:t>Increasing understanding of others capability</a:t>
            </a:r>
            <a:endParaRPr lang="en-GB" dirty="0"/>
          </a:p>
        </p:txBody>
      </p:sp>
    </p:spTree>
    <p:extLst>
      <p:ext uri="{BB962C8B-B14F-4D97-AF65-F5344CB8AC3E}">
        <p14:creationId xmlns:p14="http://schemas.microsoft.com/office/powerpoint/2010/main" val="151912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Thank You &amp; Any Questions?</a:t>
            </a:r>
            <a:endParaRPr lang="en-GB" sz="3600" dirty="0"/>
          </a:p>
        </p:txBody>
      </p:sp>
      <p:sp>
        <p:nvSpPr>
          <p:cNvPr id="5" name="Subtitle 4"/>
          <p:cNvSpPr>
            <a:spLocks noGrp="1"/>
          </p:cNvSpPr>
          <p:nvPr>
            <p:ph type="subTitle" idx="1"/>
          </p:nvPr>
        </p:nvSpPr>
        <p:spPr/>
        <p:txBody>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Twitter @jesip999</a:t>
            </a:r>
          </a:p>
        </p:txBody>
      </p:sp>
    </p:spTree>
    <p:extLst>
      <p:ext uri="{BB962C8B-B14F-4D97-AF65-F5344CB8AC3E}">
        <p14:creationId xmlns:p14="http://schemas.microsoft.com/office/powerpoint/2010/main" val="33329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GB" dirty="0" smtClean="0"/>
              <a:t>Assurance Visits</a:t>
            </a:r>
            <a:endParaRPr lang="en-GB" dirty="0"/>
          </a:p>
        </p:txBody>
      </p:sp>
      <p:sp>
        <p:nvSpPr>
          <p:cNvPr id="5" name="Subtitle 4"/>
          <p:cNvSpPr>
            <a:spLocks noGrp="1"/>
          </p:cNvSpPr>
          <p:nvPr>
            <p:ph type="subTitle" idx="1"/>
          </p:nvPr>
        </p:nvSpPr>
        <p:spPr/>
        <p:txBody>
          <a:bodyPr/>
          <a:lstStyle/>
          <a:p>
            <a:r>
              <a:rPr lang="en-GB" dirty="0" smtClean="0"/>
              <a:t>Progress and observations</a:t>
            </a:r>
            <a:endParaRPr lang="en-GB" dirty="0"/>
          </a:p>
        </p:txBody>
      </p:sp>
    </p:spTree>
    <p:extLst>
      <p:ext uri="{BB962C8B-B14F-4D97-AF65-F5344CB8AC3E}">
        <p14:creationId xmlns:p14="http://schemas.microsoft.com/office/powerpoint/2010/main" val="32093240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Progress so far</a:t>
            </a:r>
            <a:endParaRPr lang="en-GB" dirty="0"/>
          </a:p>
        </p:txBody>
      </p:sp>
      <p:sp>
        <p:nvSpPr>
          <p:cNvPr id="3" name="Content Placeholder 2"/>
          <p:cNvSpPr>
            <a:spLocks noGrp="1"/>
          </p:cNvSpPr>
          <p:nvPr>
            <p:ph idx="1"/>
          </p:nvPr>
        </p:nvSpPr>
        <p:spPr/>
        <p:txBody>
          <a:bodyPr>
            <a:normAutofit fontScale="85000" lnSpcReduction="20000"/>
          </a:bodyPr>
          <a:lstStyle/>
          <a:p>
            <a:r>
              <a:rPr lang="en-GB" dirty="0" smtClean="0"/>
              <a:t>Services visited so far = 38</a:t>
            </a:r>
          </a:p>
          <a:p>
            <a:pPr lvl="1"/>
            <a:r>
              <a:rPr lang="en-GB" dirty="0" smtClean="0"/>
              <a:t>20 FRS</a:t>
            </a:r>
          </a:p>
          <a:p>
            <a:pPr lvl="1"/>
            <a:r>
              <a:rPr lang="en-GB" dirty="0" smtClean="0"/>
              <a:t>12 Police</a:t>
            </a:r>
          </a:p>
          <a:p>
            <a:pPr lvl="1"/>
            <a:r>
              <a:rPr lang="en-GB" dirty="0" smtClean="0"/>
              <a:t>6 Ambulance</a:t>
            </a:r>
          </a:p>
          <a:p>
            <a:r>
              <a:rPr lang="en-GB" dirty="0" smtClean="0"/>
              <a:t>Three services – dates outstanding</a:t>
            </a:r>
          </a:p>
          <a:p>
            <a:r>
              <a:rPr lang="en-GB" dirty="0" smtClean="0"/>
              <a:t>Region by region but none complete yet</a:t>
            </a:r>
          </a:p>
          <a:p>
            <a:r>
              <a:rPr lang="en-GB" dirty="0" smtClean="0"/>
              <a:t>Remaining visits from now to July 2017</a:t>
            </a:r>
          </a:p>
          <a:p>
            <a:r>
              <a:rPr lang="en-GB" dirty="0" smtClean="0"/>
              <a:t>Executive reports to each service following visits (outstanding)</a:t>
            </a:r>
          </a:p>
          <a:p>
            <a:r>
              <a:rPr lang="en-GB" dirty="0" smtClean="0"/>
              <a:t>Complete report to Interoperability Board</a:t>
            </a:r>
          </a:p>
          <a:p>
            <a:pPr lvl="1"/>
            <a:r>
              <a:rPr lang="en-GB" dirty="0" smtClean="0"/>
              <a:t>September 2017</a:t>
            </a:r>
            <a:endParaRPr lang="en-GB" dirty="0"/>
          </a:p>
        </p:txBody>
      </p:sp>
    </p:spTree>
    <p:extLst>
      <p:ext uri="{BB962C8B-B14F-4D97-AF65-F5344CB8AC3E}">
        <p14:creationId xmlns:p14="http://schemas.microsoft.com/office/powerpoint/2010/main" val="475949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left)">
                                      <p:cBhvr>
                                        <p:cTn id="10" dur="500"/>
                                        <p:tgtEl>
                                          <p:spTgt spid="3">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wipe(left)">
                                      <p:cBhvr>
                                        <p:cTn id="13" dur="500"/>
                                        <p:tgtEl>
                                          <p:spTgt spid="3">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wipe(left)">
                                      <p:cBhvr>
                                        <p:cTn id="16" dur="500"/>
                                        <p:tgtEl>
                                          <p:spTgt spid="3">
                                            <p:txEl>
                                              <p:pRg st="3" end="3"/>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wipe(left)">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8"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wipe(left)">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animEffect transition="in" filter="wipe(left)">
                                      <p:cBhvr>
                                        <p:cTn id="31" dur="500"/>
                                        <p:tgtEl>
                                          <p:spTgt spid="3">
                                            <p:txEl>
                                              <p:pRg st="6" end="6"/>
                                            </p:txEl>
                                          </p:spTgt>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8" fill="hold" grpId="0" nodeType="clickEffect">
                                  <p:stCondLst>
                                    <p:cond delay="0"/>
                                  </p:stCondLst>
                                  <p:childTnLst>
                                    <p:set>
                                      <p:cBhvr>
                                        <p:cTn id="35" dur="1" fill="hold">
                                          <p:stCondLst>
                                            <p:cond delay="0"/>
                                          </p:stCondLst>
                                        </p:cTn>
                                        <p:tgtEl>
                                          <p:spTgt spid="3">
                                            <p:txEl>
                                              <p:pRg st="7" end="7"/>
                                            </p:txEl>
                                          </p:spTgt>
                                        </p:tgtEl>
                                        <p:attrNameLst>
                                          <p:attrName>style.visibility</p:attrName>
                                        </p:attrNameLst>
                                      </p:cBhvr>
                                      <p:to>
                                        <p:strVal val="visible"/>
                                      </p:to>
                                    </p:set>
                                    <p:animEffect transition="in" filter="wipe(left)">
                                      <p:cBhvr>
                                        <p:cTn id="36" dur="500"/>
                                        <p:tgtEl>
                                          <p:spTgt spid="3">
                                            <p:txEl>
                                              <p:pRg st="7" end="7"/>
                                            </p:txEl>
                                          </p:spTgt>
                                        </p:tgtEl>
                                      </p:cBhvr>
                                    </p:animEffect>
                                  </p:childTnLst>
                                </p:cTn>
                              </p:par>
                            </p:childTnLst>
                          </p:cTn>
                        </p:par>
                      </p:childTnLst>
                    </p:cTn>
                  </p:par>
                  <p:par>
                    <p:cTn id="37" fill="hold">
                      <p:stCondLst>
                        <p:cond delay="indefinite"/>
                      </p:stCondLst>
                      <p:childTnLst>
                        <p:par>
                          <p:cTn id="38" fill="hold">
                            <p:stCondLst>
                              <p:cond delay="0"/>
                            </p:stCondLst>
                            <p:childTnLst>
                              <p:par>
                                <p:cTn id="39" presetID="22" presetClass="entr" presetSubtype="8" fill="hold" grpId="0" nodeType="clickEffect">
                                  <p:stCondLst>
                                    <p:cond delay="0"/>
                                  </p:stCondLst>
                                  <p:childTnLst>
                                    <p:set>
                                      <p:cBhvr>
                                        <p:cTn id="40" dur="1" fill="hold">
                                          <p:stCondLst>
                                            <p:cond delay="0"/>
                                          </p:stCondLst>
                                        </p:cTn>
                                        <p:tgtEl>
                                          <p:spTgt spid="3">
                                            <p:txEl>
                                              <p:pRg st="8" end="8"/>
                                            </p:txEl>
                                          </p:spTgt>
                                        </p:tgtEl>
                                        <p:attrNameLst>
                                          <p:attrName>style.visibility</p:attrName>
                                        </p:attrNameLst>
                                      </p:cBhvr>
                                      <p:to>
                                        <p:strVal val="visible"/>
                                      </p:to>
                                    </p:set>
                                    <p:animEffect transition="in" filter="wipe(left)">
                                      <p:cBhvr>
                                        <p:cTn id="41" dur="500"/>
                                        <p:tgtEl>
                                          <p:spTgt spid="3">
                                            <p:txEl>
                                              <p:pRg st="8" end="8"/>
                                            </p:txEl>
                                          </p:spTgt>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3">
                                            <p:txEl>
                                              <p:pRg st="9" end="9"/>
                                            </p:txEl>
                                          </p:spTgt>
                                        </p:tgtEl>
                                        <p:attrNameLst>
                                          <p:attrName>style.visibility</p:attrName>
                                        </p:attrNameLst>
                                      </p:cBhvr>
                                      <p:to>
                                        <p:strVal val="visible"/>
                                      </p:to>
                                    </p:set>
                                    <p:animEffect transition="in" filter="wipe(left)">
                                      <p:cBhvr>
                                        <p:cTn id="44" dur="500"/>
                                        <p:tgtEl>
                                          <p:spTgt spid="3">
                                            <p:txEl>
                                              <p:pRg st="9" end="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Here’s where we’ve been</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951816752"/>
              </p:ext>
            </p:extLst>
          </p:nvPr>
        </p:nvGraphicFramePr>
        <p:xfrm>
          <a:off x="611188" y="1600200"/>
          <a:ext cx="810895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9421339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up)">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Aims</a:t>
            </a:r>
            <a:endParaRPr lang="en-GB" dirty="0"/>
          </a:p>
        </p:txBody>
      </p:sp>
      <p:sp>
        <p:nvSpPr>
          <p:cNvPr id="3" name="Content Placeholder 2"/>
          <p:cNvSpPr>
            <a:spLocks noGrp="1"/>
          </p:cNvSpPr>
          <p:nvPr>
            <p:ph idx="1"/>
          </p:nvPr>
        </p:nvSpPr>
        <p:spPr/>
        <p:txBody>
          <a:bodyPr/>
          <a:lstStyle/>
          <a:p>
            <a:r>
              <a:rPr lang="en-GB" dirty="0" smtClean="0"/>
              <a:t>To gain a national picture of how well JESIP has been embedded</a:t>
            </a:r>
          </a:p>
          <a:p>
            <a:r>
              <a:rPr lang="en-GB" dirty="0" smtClean="0"/>
              <a:t>Provide support &amp; guidance to services</a:t>
            </a:r>
          </a:p>
          <a:p>
            <a:r>
              <a:rPr lang="en-GB" dirty="0" smtClean="0"/>
              <a:t>To provide assurance to Government</a:t>
            </a:r>
          </a:p>
          <a:p>
            <a:r>
              <a:rPr lang="en-GB" dirty="0" smtClean="0"/>
              <a:t>Likely to form basis of future HMIC led tri-service review</a:t>
            </a:r>
            <a:endParaRPr lang="en-GB" dirty="0"/>
          </a:p>
        </p:txBody>
      </p:sp>
    </p:spTree>
    <p:extLst>
      <p:ext uri="{BB962C8B-B14F-4D97-AF65-F5344CB8AC3E}">
        <p14:creationId xmlns:p14="http://schemas.microsoft.com/office/powerpoint/2010/main" val="3091626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a:t>
            </a:r>
            <a:r>
              <a:rPr lang="en-GB" dirty="0" smtClean="0"/>
              <a:t>..Since Sept 2012</a:t>
            </a:r>
            <a:endParaRPr lang="en-US" dirty="0"/>
          </a:p>
        </p:txBody>
      </p:sp>
      <p:pic>
        <p:nvPicPr>
          <p:cNvPr id="6" name="Content Placeholder 5" descr="the changing globe.png"/>
          <p:cNvPicPr>
            <a:picLocks noGrp="1" noChangeAspect="1"/>
          </p:cNvPicPr>
          <p:nvPr>
            <p:ph idx="1"/>
          </p:nvPr>
        </p:nvPicPr>
        <p:blipFill rotWithShape="1">
          <a:blip r:embed="rId2">
            <a:extLst>
              <a:ext uri="{28A0092B-C50C-407E-A947-70E740481C1C}">
                <a14:useLocalDpi xmlns:a14="http://schemas.microsoft.com/office/drawing/2010/main" val="0"/>
              </a:ext>
            </a:extLst>
          </a:blip>
          <a:srcRect l="774" t="1566" r="679" b="1701"/>
          <a:stretch/>
        </p:blipFill>
        <p:spPr>
          <a:xfrm>
            <a:off x="1958011" y="1252523"/>
            <a:ext cx="5521240" cy="5451118"/>
          </a:xfrm>
          <a:prstGeom prst="rect">
            <a:avLst/>
          </a:prstGeom>
          <a:ln>
            <a:noFill/>
          </a:ln>
          <a:effectLst>
            <a:softEdge rad="112500"/>
          </a:effectLst>
        </p:spPr>
      </p:pic>
    </p:spTree>
    <p:extLst>
      <p:ext uri="{BB962C8B-B14F-4D97-AF65-F5344CB8AC3E}">
        <p14:creationId xmlns:p14="http://schemas.microsoft.com/office/powerpoint/2010/main" val="8114163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Assurance Visits – Observations</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Embedding checklist, self-assessment survey and visits appear to have brought focus to embedding requirements</a:t>
            </a:r>
          </a:p>
          <a:p>
            <a:r>
              <a:rPr lang="en-GB" dirty="0" smtClean="0"/>
              <a:t>Some really good examples of embedding JESIP locally (primarily single service)</a:t>
            </a:r>
          </a:p>
          <a:p>
            <a:r>
              <a:rPr lang="en-GB" dirty="0" smtClean="0"/>
              <a:t>Biggest concern - CPD - future joint training plans for commanders</a:t>
            </a:r>
            <a:endParaRPr lang="en-GB" dirty="0"/>
          </a:p>
          <a:p>
            <a:r>
              <a:rPr lang="en-GB" dirty="0" smtClean="0"/>
              <a:t>Three year refresh cycle been known since initial training</a:t>
            </a:r>
          </a:p>
          <a:p>
            <a:r>
              <a:rPr lang="en-GB" dirty="0" smtClean="0"/>
              <a:t>Some services waiting for JESIP products but still no plans in place </a:t>
            </a:r>
          </a:p>
        </p:txBody>
      </p:sp>
    </p:spTree>
    <p:extLst>
      <p:ext uri="{BB962C8B-B14F-4D97-AF65-F5344CB8AC3E}">
        <p14:creationId xmlns:p14="http://schemas.microsoft.com/office/powerpoint/2010/main" val="1370802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Notable Practice</a:t>
            </a:r>
            <a:endParaRPr lang="en-GB" dirty="0"/>
          </a:p>
        </p:txBody>
      </p:sp>
      <p:sp>
        <p:nvSpPr>
          <p:cNvPr id="3" name="Content Placeholder 2"/>
          <p:cNvSpPr>
            <a:spLocks noGrp="1"/>
          </p:cNvSpPr>
          <p:nvPr>
            <p:ph idx="1"/>
          </p:nvPr>
        </p:nvSpPr>
        <p:spPr/>
        <p:txBody>
          <a:bodyPr>
            <a:normAutofit fontScale="77500" lnSpcReduction="20000"/>
          </a:bodyPr>
          <a:lstStyle/>
          <a:p>
            <a:r>
              <a:rPr lang="en-GB" dirty="0" smtClean="0"/>
              <a:t>METHANE used for </a:t>
            </a:r>
            <a:r>
              <a:rPr lang="en-GB" u="sng" dirty="0" smtClean="0"/>
              <a:t>all</a:t>
            </a:r>
            <a:r>
              <a:rPr lang="en-GB" dirty="0" smtClean="0"/>
              <a:t> informative messages to embed use (FRS)</a:t>
            </a:r>
          </a:p>
          <a:p>
            <a:r>
              <a:rPr lang="en-GB" dirty="0"/>
              <a:t>NARU </a:t>
            </a:r>
            <a:r>
              <a:rPr lang="en-GB" dirty="0" smtClean="0"/>
              <a:t>developed specific national command training for </a:t>
            </a:r>
            <a:r>
              <a:rPr lang="en-GB" dirty="0"/>
              <a:t>the ambulance </a:t>
            </a:r>
            <a:r>
              <a:rPr lang="en-GB" dirty="0" smtClean="0"/>
              <a:t>service</a:t>
            </a:r>
          </a:p>
          <a:p>
            <a:pPr lvl="1"/>
            <a:r>
              <a:rPr lang="en-GB" dirty="0" smtClean="0"/>
              <a:t>mandatory </a:t>
            </a:r>
            <a:r>
              <a:rPr lang="en-GB" dirty="0"/>
              <a:t>from </a:t>
            </a:r>
            <a:r>
              <a:rPr lang="en-GB" dirty="0" smtClean="0"/>
              <a:t>2018/19</a:t>
            </a:r>
          </a:p>
          <a:p>
            <a:r>
              <a:rPr lang="en-GB" dirty="0" smtClean="0"/>
              <a:t>Regional </a:t>
            </a:r>
            <a:r>
              <a:rPr lang="en-GB" dirty="0"/>
              <a:t>meeting of JESIP lead officers with a standard </a:t>
            </a:r>
            <a:r>
              <a:rPr lang="en-GB" dirty="0" smtClean="0"/>
              <a:t>agenda</a:t>
            </a:r>
          </a:p>
          <a:p>
            <a:r>
              <a:rPr lang="en-GB" dirty="0"/>
              <a:t>JESIP compliant pre-exercise presentation </a:t>
            </a:r>
            <a:r>
              <a:rPr lang="en-GB" dirty="0" smtClean="0"/>
              <a:t>developed &amp; delivered resulting in more successful multi-agency exercising </a:t>
            </a:r>
          </a:p>
          <a:p>
            <a:r>
              <a:rPr lang="en-GB" dirty="0" smtClean="0"/>
              <a:t>JOL – service have developed a </a:t>
            </a:r>
            <a:r>
              <a:rPr lang="en-GB" dirty="0"/>
              <a:t>local process </a:t>
            </a:r>
            <a:r>
              <a:rPr lang="en-GB" dirty="0" smtClean="0"/>
              <a:t>and reporting mechanism to help staff capture </a:t>
            </a:r>
            <a:r>
              <a:rPr lang="en-GB" dirty="0"/>
              <a:t>information post </a:t>
            </a:r>
            <a:r>
              <a:rPr lang="en-GB" dirty="0" smtClean="0"/>
              <a:t>incident and provided training</a:t>
            </a:r>
          </a:p>
        </p:txBody>
      </p:sp>
    </p:spTree>
    <p:extLst>
      <p:ext uri="{BB962C8B-B14F-4D97-AF65-F5344CB8AC3E}">
        <p14:creationId xmlns:p14="http://schemas.microsoft.com/office/powerpoint/2010/main" val="1472069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par>
                                <p:cTn id="13" presetID="22" presetClass="entr" presetSubtype="8"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left)">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left)">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22" presetClass="entr" presetSubtype="8" fill="hold" grpId="0" nodeType="clickEffect">
                                  <p:stCondLst>
                                    <p:cond delay="0"/>
                                  </p:stCondLst>
                                  <p:childTnLst>
                                    <p:set>
                                      <p:cBhvr>
                                        <p:cTn id="29" dur="1" fill="hold">
                                          <p:stCondLst>
                                            <p:cond delay="0"/>
                                          </p:stCondLst>
                                        </p:cTn>
                                        <p:tgtEl>
                                          <p:spTgt spid="3">
                                            <p:txEl>
                                              <p:pRg st="5" end="5"/>
                                            </p:txEl>
                                          </p:spTgt>
                                        </p:tgtEl>
                                        <p:attrNameLst>
                                          <p:attrName>style.visibility</p:attrName>
                                        </p:attrNameLst>
                                      </p:cBhvr>
                                      <p:to>
                                        <p:strVal val="visible"/>
                                      </p:to>
                                    </p:set>
                                    <p:animEffect transition="in" filter="wipe(left)">
                                      <p:cBhvr>
                                        <p:cTn id="30"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Airwave Test</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Designed to improve use of interoperability talkgroups</a:t>
            </a:r>
          </a:p>
          <a:p>
            <a:r>
              <a:rPr lang="en-GB" dirty="0" smtClean="0"/>
              <a:t>Control rooms </a:t>
            </a:r>
            <a:r>
              <a:rPr lang="en-GB" u="sng" dirty="0" smtClean="0"/>
              <a:t>and commanders</a:t>
            </a:r>
          </a:p>
          <a:p>
            <a:r>
              <a:rPr lang="en-GB" dirty="0" smtClean="0"/>
              <a:t>Monthly / weekly</a:t>
            </a:r>
          </a:p>
          <a:p>
            <a:r>
              <a:rPr lang="en-GB" dirty="0" smtClean="0"/>
              <a:t>Full details available on website</a:t>
            </a:r>
          </a:p>
          <a:p>
            <a:pPr lvl="1"/>
            <a:r>
              <a:rPr lang="en-GB" dirty="0" smtClean="0"/>
              <a:t>Downloads / Toolkits</a:t>
            </a:r>
          </a:p>
          <a:p>
            <a:pPr lvl="1"/>
            <a:r>
              <a:rPr lang="en-GB" dirty="0">
                <a:hlinkClick r:id="rId2"/>
              </a:rPr>
              <a:t>http://</a:t>
            </a:r>
            <a:r>
              <a:rPr lang="en-GB" dirty="0" smtClean="0">
                <a:hlinkClick r:id="rId2"/>
              </a:rPr>
              <a:t>jesip.org.uk/airwave-test</a:t>
            </a:r>
            <a:endParaRPr lang="en-GB" dirty="0" smtClean="0"/>
          </a:p>
          <a:p>
            <a:r>
              <a:rPr lang="en-GB" dirty="0" smtClean="0"/>
              <a:t>Airwave hailing channel used by control rooms to share “Stay Safe” messages increasing confidence on Airwave use</a:t>
            </a:r>
            <a:endParaRPr lang="en-GB" dirty="0"/>
          </a:p>
        </p:txBody>
      </p:sp>
    </p:spTree>
    <p:extLst>
      <p:ext uri="{BB962C8B-B14F-4D97-AF65-F5344CB8AC3E}">
        <p14:creationId xmlns:p14="http://schemas.microsoft.com/office/powerpoint/2010/main" val="17065751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left)">
                                      <p:cBhvr>
                                        <p:cTn id="25" dur="500"/>
                                        <p:tgtEl>
                                          <p:spTgt spid="3">
                                            <p:txEl>
                                              <p:pRg st="4" end="4"/>
                                            </p:txEl>
                                          </p:spTgt>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
                                            <p:txEl>
                                              <p:pRg st="5" end="5"/>
                                            </p:txEl>
                                          </p:spTgt>
                                        </p:tgtEl>
                                        <p:attrNameLst>
                                          <p:attrName>style.visibility</p:attrName>
                                        </p:attrNameLst>
                                      </p:cBhvr>
                                      <p:to>
                                        <p:strVal val="visible"/>
                                      </p:to>
                                    </p:set>
                                    <p:animEffect transition="in" filter="wipe(left)">
                                      <p:cBhvr>
                                        <p:cTn id="28" dur="500"/>
                                        <p:tgtEl>
                                          <p:spTgt spid="3">
                                            <p:txEl>
                                              <p:pRg st="5" end="5"/>
                                            </p:txEl>
                                          </p:spTgt>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8"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Effect transition="in" filter="wipe(left)">
                                      <p:cBhvr>
                                        <p:cTn id="33"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Operational Communications Advisor Training (Airwave Tac Ad)</a:t>
            </a:r>
            <a:endParaRPr lang="en-GB" dirty="0"/>
          </a:p>
        </p:txBody>
      </p:sp>
      <p:sp>
        <p:nvSpPr>
          <p:cNvPr id="3" name="Content Placeholder 2"/>
          <p:cNvSpPr>
            <a:spLocks noGrp="1"/>
          </p:cNvSpPr>
          <p:nvPr>
            <p:ph idx="1"/>
          </p:nvPr>
        </p:nvSpPr>
        <p:spPr/>
        <p:txBody>
          <a:bodyPr>
            <a:normAutofit fontScale="92500" lnSpcReduction="10000"/>
          </a:bodyPr>
          <a:lstStyle/>
          <a:p>
            <a:r>
              <a:rPr lang="en-GB" dirty="0" smtClean="0"/>
              <a:t>For those new to role or those requiring re-qualification</a:t>
            </a:r>
          </a:p>
          <a:p>
            <a:r>
              <a:rPr lang="en-GB" dirty="0" smtClean="0"/>
              <a:t>Multi-agency course replaces 3 x single service courses </a:t>
            </a:r>
          </a:p>
          <a:p>
            <a:r>
              <a:rPr lang="en-GB" dirty="0" smtClean="0"/>
              <a:t>Existing Tac Ads – update days now available</a:t>
            </a:r>
          </a:p>
          <a:p>
            <a:r>
              <a:rPr lang="en-GB" dirty="0" smtClean="0"/>
              <a:t>Course Future proofed ready for ESN</a:t>
            </a:r>
          </a:p>
          <a:p>
            <a:r>
              <a:rPr lang="en-GB" dirty="0" smtClean="0"/>
              <a:t>College of Policing coordinating courses (website)</a:t>
            </a:r>
          </a:p>
          <a:p>
            <a:r>
              <a:rPr lang="en-GB" dirty="0" smtClean="0"/>
              <a:t>Variable venues and course dates</a:t>
            </a:r>
          </a:p>
        </p:txBody>
      </p:sp>
    </p:spTree>
    <p:extLst>
      <p:ext uri="{BB962C8B-B14F-4D97-AF65-F5344CB8AC3E}">
        <p14:creationId xmlns:p14="http://schemas.microsoft.com/office/powerpoint/2010/main" val="3694376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left)">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left)">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left)">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left)">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left)">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wipe(left)">
                                      <p:cBhvr>
                                        <p:cTn id="32"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normAutofit/>
          </a:bodyPr>
          <a:lstStyle/>
          <a:p>
            <a:r>
              <a:rPr lang="en-GB" dirty="0"/>
              <a:t>Thank You &amp; Any Questions?</a:t>
            </a:r>
            <a:endParaRPr lang="en-GB" sz="3600" dirty="0"/>
          </a:p>
        </p:txBody>
      </p:sp>
      <p:sp>
        <p:nvSpPr>
          <p:cNvPr id="5" name="Subtitle 4"/>
          <p:cNvSpPr>
            <a:spLocks noGrp="1"/>
          </p:cNvSpPr>
          <p:nvPr>
            <p:ph type="subTitle" idx="1"/>
          </p:nvPr>
        </p:nvSpPr>
        <p:spPr/>
        <p:txBody>
          <a:bodyPr/>
          <a:lstStyle/>
          <a:p>
            <a:r>
              <a:rPr lang="en-GB" dirty="0">
                <a:hlinkClick r:id="rId3"/>
              </a:rPr>
              <a:t>www.jesip.org.uk</a:t>
            </a:r>
            <a:endParaRPr lang="en-GB" dirty="0"/>
          </a:p>
          <a:p>
            <a:r>
              <a:rPr lang="en-GB" dirty="0">
                <a:solidFill>
                  <a:schemeClr val="tx2"/>
                </a:solidFill>
                <a:hlinkClick r:id="rId4"/>
              </a:rPr>
              <a:t>contact@jesip.org.uk</a:t>
            </a:r>
            <a:endParaRPr lang="en-GB" dirty="0">
              <a:solidFill>
                <a:schemeClr val="tx2"/>
              </a:solidFill>
            </a:endParaRPr>
          </a:p>
          <a:p>
            <a:r>
              <a:rPr lang="en-GB" dirty="0">
                <a:solidFill>
                  <a:schemeClr val="tx2"/>
                </a:solidFill>
              </a:rPr>
              <a:t>Twitter @jesip999</a:t>
            </a:r>
          </a:p>
        </p:txBody>
      </p:sp>
    </p:spTree>
    <p:extLst>
      <p:ext uri="{BB962C8B-B14F-4D97-AF65-F5344CB8AC3E}">
        <p14:creationId xmlns:p14="http://schemas.microsoft.com/office/powerpoint/2010/main" val="33329331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mr-IN" dirty="0" smtClean="0"/>
              <a:t>…</a:t>
            </a:r>
            <a:r>
              <a:rPr lang="en-GB" dirty="0" smtClean="0"/>
              <a:t>..Since Sept 2012</a:t>
            </a:r>
            <a:endParaRPr lang="en-US" dirty="0"/>
          </a:p>
        </p:txBody>
      </p:sp>
      <p:sp>
        <p:nvSpPr>
          <p:cNvPr id="3" name="Content Placeholder 2"/>
          <p:cNvSpPr>
            <a:spLocks noGrp="1"/>
          </p:cNvSpPr>
          <p:nvPr>
            <p:ph idx="1"/>
          </p:nvPr>
        </p:nvSpPr>
        <p:spPr>
          <a:xfrm>
            <a:off x="827584" y="1556792"/>
            <a:ext cx="8108464" cy="4753743"/>
          </a:xfrm>
        </p:spPr>
        <p:txBody>
          <a:bodyPr>
            <a:normAutofit fontScale="92500" lnSpcReduction="20000"/>
            <a:scene3d>
              <a:camera prst="orthographicFront"/>
              <a:lightRig rig="soft" dir="tl">
                <a:rot lat="0" lon="0" rev="0"/>
              </a:lightRig>
            </a:scene3d>
            <a:sp3d contourW="25400" prstMaterial="matte">
              <a:bevelT w="25400" h="55880" prst="artDeco"/>
              <a:contourClr>
                <a:schemeClr val="accent2">
                  <a:tint val="20000"/>
                </a:schemeClr>
              </a:contourClr>
            </a:sp3d>
          </a:bodyPr>
          <a:lstStyle/>
          <a:p>
            <a:pPr marL="0" indent="0">
              <a:buNone/>
            </a:pPr>
            <a:endParaRPr lang="en-US"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Collaboration</a:t>
            </a:r>
          </a:p>
          <a:p>
            <a:pPr marL="0" indent="0" algn="ctr">
              <a:buNone/>
            </a:pPr>
            <a:endPar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Fire reform</a:t>
            </a:r>
          </a:p>
          <a:p>
            <a:pPr marL="0" indent="0" algn="ctr">
              <a:buNone/>
            </a:pPr>
            <a:endParaRPr lang="en-US" sz="60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lgn="ctr">
              <a:buNone/>
            </a:pPr>
            <a:r>
              <a:rPr lang="en-US" sz="6000" b="1" spc="50" dirty="0" smtClean="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Hillsborough</a:t>
            </a:r>
          </a:p>
          <a:p>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a:p>
            <a:pPr marL="0" indent="0">
              <a:buNone/>
            </a:pPr>
            <a:endParaRPr lang="en-US"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Tree>
    <p:extLst>
      <p:ext uri="{BB962C8B-B14F-4D97-AF65-F5344CB8AC3E}">
        <p14:creationId xmlns:p14="http://schemas.microsoft.com/office/powerpoint/2010/main" val="24639631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528"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p:cTn id="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8" dur="500" fill="hold"/>
                                        <p:tgtEl>
                                          <p:spTgt spid="3">
                                            <p:txEl>
                                              <p:pRg st="1" end="1"/>
                                            </p:txEl>
                                          </p:spTgt>
                                        </p:tgtEl>
                                        <p:attrNameLst>
                                          <p:attrName>ppt_h</p:attrName>
                                        </p:attrNameLst>
                                      </p:cBhvr>
                                      <p:tavLst>
                                        <p:tav tm="0">
                                          <p:val>
                                            <p:fltVal val="0"/>
                                          </p:val>
                                        </p:tav>
                                        <p:tav tm="100000">
                                          <p:val>
                                            <p:strVal val="#ppt_h"/>
                                          </p:val>
                                        </p:tav>
                                      </p:tavLst>
                                    </p:anim>
                                    <p:anim calcmode="lin" valueType="num">
                                      <p:cBhvr>
                                        <p:cTn id="9" dur="500" fill="hold"/>
                                        <p:tgtEl>
                                          <p:spTgt spid="3">
                                            <p:txEl>
                                              <p:pRg st="1" end="1"/>
                                            </p:txEl>
                                          </p:spTgt>
                                        </p:tgtEl>
                                        <p:attrNameLst>
                                          <p:attrName>ppt_x</p:attrName>
                                        </p:attrNameLst>
                                      </p:cBhvr>
                                      <p:tavLst>
                                        <p:tav tm="0">
                                          <p:val>
                                            <p:fltVal val="0.5"/>
                                          </p:val>
                                        </p:tav>
                                        <p:tav tm="100000">
                                          <p:val>
                                            <p:strVal val="#ppt_x"/>
                                          </p:val>
                                        </p:tav>
                                      </p:tavLst>
                                    </p:anim>
                                    <p:anim calcmode="lin" valueType="num">
                                      <p:cBhvr>
                                        <p:cTn id="10" dur="500" fill="hold"/>
                                        <p:tgtEl>
                                          <p:spTgt spid="3">
                                            <p:txEl>
                                              <p:pRg st="1" end="1"/>
                                            </p:txEl>
                                          </p:spTgt>
                                        </p:tgtEl>
                                        <p:attrNameLst>
                                          <p:attrName>ppt_y</p:attrName>
                                        </p:attrNameLst>
                                      </p:cBhvr>
                                      <p:tavLst>
                                        <p:tav tm="0">
                                          <p:val>
                                            <p:fltVal val="0.5"/>
                                          </p:val>
                                        </p:tav>
                                        <p:tav tm="100000">
                                          <p:val>
                                            <p:strVal val="#ppt_y"/>
                                          </p:val>
                                        </p:tav>
                                      </p:tavLst>
                                    </p:anim>
                                  </p:childTnLst>
                                </p:cTn>
                              </p:par>
                              <p:par>
                                <p:cTn id="11" presetID="23" presetClass="entr" presetSubtype="528"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 calcmode="lin" valueType="num">
                                      <p:cBhvr>
                                        <p:cTn id="1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14" dur="500" fill="hold"/>
                                        <p:tgtEl>
                                          <p:spTgt spid="3">
                                            <p:txEl>
                                              <p:pRg st="3" end="3"/>
                                            </p:txEl>
                                          </p:spTgt>
                                        </p:tgtEl>
                                        <p:attrNameLst>
                                          <p:attrName>ppt_h</p:attrName>
                                        </p:attrNameLst>
                                      </p:cBhvr>
                                      <p:tavLst>
                                        <p:tav tm="0">
                                          <p:val>
                                            <p:fltVal val="0"/>
                                          </p:val>
                                        </p:tav>
                                        <p:tav tm="100000">
                                          <p:val>
                                            <p:strVal val="#ppt_h"/>
                                          </p:val>
                                        </p:tav>
                                      </p:tavLst>
                                    </p:anim>
                                    <p:anim calcmode="lin" valueType="num">
                                      <p:cBhvr>
                                        <p:cTn id="15" dur="500" fill="hold"/>
                                        <p:tgtEl>
                                          <p:spTgt spid="3">
                                            <p:txEl>
                                              <p:pRg st="3" end="3"/>
                                            </p:txEl>
                                          </p:spTgt>
                                        </p:tgtEl>
                                        <p:attrNameLst>
                                          <p:attrName>ppt_x</p:attrName>
                                        </p:attrNameLst>
                                      </p:cBhvr>
                                      <p:tavLst>
                                        <p:tav tm="0">
                                          <p:val>
                                            <p:fltVal val="0.5"/>
                                          </p:val>
                                        </p:tav>
                                        <p:tav tm="100000">
                                          <p:val>
                                            <p:strVal val="#ppt_x"/>
                                          </p:val>
                                        </p:tav>
                                      </p:tavLst>
                                    </p:anim>
                                    <p:anim calcmode="lin" valueType="num">
                                      <p:cBhvr>
                                        <p:cTn id="16" dur="500" fill="hold"/>
                                        <p:tgtEl>
                                          <p:spTgt spid="3">
                                            <p:txEl>
                                              <p:pRg st="3" end="3"/>
                                            </p:txEl>
                                          </p:spTgt>
                                        </p:tgtEl>
                                        <p:attrNameLst>
                                          <p:attrName>ppt_y</p:attrName>
                                        </p:attrNameLst>
                                      </p:cBhvr>
                                      <p:tavLst>
                                        <p:tav tm="0">
                                          <p:val>
                                            <p:fltVal val="0.5"/>
                                          </p:val>
                                        </p:tav>
                                        <p:tav tm="100000">
                                          <p:val>
                                            <p:strVal val="#ppt_y"/>
                                          </p:val>
                                        </p:tav>
                                      </p:tavLst>
                                    </p:anim>
                                  </p:childTnLst>
                                </p:cTn>
                              </p:par>
                              <p:par>
                                <p:cTn id="17" presetID="23" presetClass="entr" presetSubtype="528"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 calcmode="lin" valueType="num">
                                      <p:cBhvr>
                                        <p:cTn id="19"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20" dur="500" fill="hold"/>
                                        <p:tgtEl>
                                          <p:spTgt spid="3">
                                            <p:txEl>
                                              <p:pRg st="5" end="5"/>
                                            </p:txEl>
                                          </p:spTgt>
                                        </p:tgtEl>
                                        <p:attrNameLst>
                                          <p:attrName>ppt_h</p:attrName>
                                        </p:attrNameLst>
                                      </p:cBhvr>
                                      <p:tavLst>
                                        <p:tav tm="0">
                                          <p:val>
                                            <p:fltVal val="0"/>
                                          </p:val>
                                        </p:tav>
                                        <p:tav tm="100000">
                                          <p:val>
                                            <p:strVal val="#ppt_h"/>
                                          </p:val>
                                        </p:tav>
                                      </p:tavLst>
                                    </p:anim>
                                    <p:anim calcmode="lin" valueType="num">
                                      <p:cBhvr>
                                        <p:cTn id="21" dur="500" fill="hold"/>
                                        <p:tgtEl>
                                          <p:spTgt spid="3">
                                            <p:txEl>
                                              <p:pRg st="5" end="5"/>
                                            </p:txEl>
                                          </p:spTgt>
                                        </p:tgtEl>
                                        <p:attrNameLst>
                                          <p:attrName>ppt_x</p:attrName>
                                        </p:attrNameLst>
                                      </p:cBhvr>
                                      <p:tavLst>
                                        <p:tav tm="0">
                                          <p:val>
                                            <p:fltVal val="0.5"/>
                                          </p:val>
                                        </p:tav>
                                        <p:tav tm="100000">
                                          <p:val>
                                            <p:strVal val="#ppt_x"/>
                                          </p:val>
                                        </p:tav>
                                      </p:tavLst>
                                    </p:anim>
                                    <p:anim calcmode="lin" valueType="num">
                                      <p:cBhvr>
                                        <p:cTn id="22" dur="500" fill="hold"/>
                                        <p:tgtEl>
                                          <p:spTgt spid="3">
                                            <p:txEl>
                                              <p:pRg st="5" end="5"/>
                                            </p:txEl>
                                          </p:spTgt>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only constant</a:t>
            </a:r>
            <a:r>
              <a:rPr lang="mr-IN" dirty="0" smtClean="0"/>
              <a:t>…</a:t>
            </a:r>
            <a:r>
              <a:rPr lang="en-GB" dirty="0" smtClean="0"/>
              <a:t>.</a:t>
            </a:r>
            <a:endParaRPr lang="en-US" dirty="0"/>
          </a:p>
        </p:txBody>
      </p:sp>
      <p:sp>
        <p:nvSpPr>
          <p:cNvPr id="3" name="Content Placeholder 2"/>
          <p:cNvSpPr>
            <a:spLocks noGrp="1"/>
          </p:cNvSpPr>
          <p:nvPr>
            <p:ph idx="1"/>
          </p:nvPr>
        </p:nvSpPr>
        <p:spPr>
          <a:xfrm>
            <a:off x="611560" y="1340769"/>
            <a:ext cx="8108464" cy="5328592"/>
          </a:xfrm>
        </p:spPr>
        <p:txBody>
          <a:bodyPr>
            <a:normAutofit lnSpcReduction="10000"/>
          </a:bodyPr>
          <a:lstStyle/>
          <a:p>
            <a:r>
              <a:rPr lang="en-US" dirty="0" smtClean="0"/>
              <a:t>The incidents keep on coming</a:t>
            </a:r>
            <a:r>
              <a:rPr lang="mr-IN" dirty="0" smtClean="0"/>
              <a:t>…</a:t>
            </a:r>
            <a:r>
              <a:rPr lang="en-GB" dirty="0" smtClean="0"/>
              <a:t>.</a:t>
            </a:r>
          </a:p>
          <a:p>
            <a:endParaRPr lang="en-GB" dirty="0"/>
          </a:p>
          <a:p>
            <a:pPr lvl="1"/>
            <a:r>
              <a:rPr lang="en-US" dirty="0" smtClean="0"/>
              <a:t>Shoreham</a:t>
            </a:r>
          </a:p>
          <a:p>
            <a:pPr lvl="1"/>
            <a:endParaRPr lang="en-US" dirty="0" smtClean="0"/>
          </a:p>
          <a:p>
            <a:pPr lvl="1"/>
            <a:r>
              <a:rPr lang="en-US" dirty="0"/>
              <a:t>F</a:t>
            </a:r>
            <a:r>
              <a:rPr lang="en-US" dirty="0" smtClean="0"/>
              <a:t>looding</a:t>
            </a:r>
          </a:p>
          <a:p>
            <a:pPr lvl="1"/>
            <a:endParaRPr lang="en-US" dirty="0" smtClean="0"/>
          </a:p>
          <a:p>
            <a:pPr lvl="1"/>
            <a:r>
              <a:rPr lang="en-US" dirty="0" err="1" smtClean="0"/>
              <a:t>Bosley</a:t>
            </a:r>
            <a:r>
              <a:rPr lang="en-US" dirty="0" smtClean="0"/>
              <a:t> Mill</a:t>
            </a:r>
          </a:p>
          <a:p>
            <a:pPr lvl="1"/>
            <a:endParaRPr lang="en-US" dirty="0" smtClean="0"/>
          </a:p>
          <a:p>
            <a:pPr lvl="1"/>
            <a:r>
              <a:rPr lang="en-US" dirty="0" smtClean="0"/>
              <a:t>Alton Towers</a:t>
            </a:r>
          </a:p>
          <a:p>
            <a:pPr lvl="1"/>
            <a:endParaRPr lang="en-US" dirty="0" smtClean="0"/>
          </a:p>
          <a:p>
            <a:pPr lvl="1"/>
            <a:r>
              <a:rPr lang="en-US" dirty="0" smtClean="0"/>
              <a:t>Croydon tram crash</a:t>
            </a:r>
            <a:endParaRPr lang="en-US" dirty="0"/>
          </a:p>
        </p:txBody>
      </p:sp>
      <p:pic>
        <p:nvPicPr>
          <p:cNvPr id="4" name="Picture 3" descr="Shoreham.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355976" y="2204864"/>
            <a:ext cx="4785758" cy="3188847"/>
          </a:xfrm>
          <a:prstGeom prst="rect">
            <a:avLst/>
          </a:prstGeom>
        </p:spPr>
      </p:pic>
      <p:pic>
        <p:nvPicPr>
          <p:cNvPr id="5" name="Picture 4" descr="Cumbria floods.jpg"/>
          <p:cNvPicPr>
            <a:picLocks noChangeAspect="1"/>
          </p:cNvPicPr>
          <p:nvPr/>
        </p:nvPicPr>
        <p:blipFill rotWithShape="1">
          <a:blip r:embed="rId3" cstate="print">
            <a:extLst>
              <a:ext uri="{28A0092B-C50C-407E-A947-70E740481C1C}">
                <a14:useLocalDpi xmlns:a14="http://schemas.microsoft.com/office/drawing/2010/main" val="0"/>
              </a:ext>
            </a:extLst>
          </a:blip>
          <a:srcRect b="11254"/>
          <a:stretch/>
        </p:blipFill>
        <p:spPr>
          <a:xfrm>
            <a:off x="4350435" y="2420888"/>
            <a:ext cx="4758069" cy="3168352"/>
          </a:xfrm>
          <a:prstGeom prst="rect">
            <a:avLst/>
          </a:prstGeom>
        </p:spPr>
      </p:pic>
      <p:pic>
        <p:nvPicPr>
          <p:cNvPr id="7" name="Picture 6" descr="Bosley.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355976" y="2780928"/>
            <a:ext cx="4788024" cy="3591018"/>
          </a:xfrm>
          <a:prstGeom prst="rect">
            <a:avLst/>
          </a:prstGeom>
        </p:spPr>
      </p:pic>
      <p:pic>
        <p:nvPicPr>
          <p:cNvPr id="9" name="Picture 8" descr="Smiler ride.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384470" y="3140968"/>
            <a:ext cx="4790311" cy="3185752"/>
          </a:xfrm>
          <a:prstGeom prst="rect">
            <a:avLst/>
          </a:prstGeom>
        </p:spPr>
      </p:pic>
      <p:pic>
        <p:nvPicPr>
          <p:cNvPr id="8" name="Picture 7" descr="Croydon Tram crash.jpg"/>
          <p:cNvPicPr preferRelativeResize="0">
            <a:picLocks/>
          </p:cNvPicPr>
          <p:nvPr/>
        </p:nvPicPr>
        <p:blipFill>
          <a:blip r:embed="rId6">
            <a:extLst>
              <a:ext uri="{28A0092B-C50C-407E-A947-70E740481C1C}">
                <a14:useLocalDpi xmlns:a14="http://schemas.microsoft.com/office/drawing/2010/main" val="0"/>
              </a:ext>
            </a:extLst>
          </a:blip>
          <a:stretch>
            <a:fillRect/>
          </a:stretch>
        </p:blipFill>
        <p:spPr>
          <a:xfrm>
            <a:off x="4356000" y="3585388"/>
            <a:ext cx="4788000" cy="3246511"/>
          </a:xfrm>
          <a:prstGeom prst="rect">
            <a:avLst/>
          </a:prstGeom>
        </p:spPr>
      </p:pic>
    </p:spTree>
    <p:extLst>
      <p:ext uri="{BB962C8B-B14F-4D97-AF65-F5344CB8AC3E}">
        <p14:creationId xmlns:p14="http://schemas.microsoft.com/office/powerpoint/2010/main" val="16010439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42" presetClass="entr" presetSubtype="0" fill="hold" nodeType="withEffect">
                                  <p:stCondLst>
                                    <p:cond delay="0"/>
                                  </p:stCondLst>
                                  <p:childTnLst>
                                    <p:set>
                                      <p:cBhvr>
                                        <p:cTn id="8" dur="1" fill="hold">
                                          <p:stCondLst>
                                            <p:cond delay="0"/>
                                          </p:stCondLst>
                                        </p:cTn>
                                        <p:tgtEl>
                                          <p:spTgt spid="4"/>
                                        </p:tgtEl>
                                        <p:attrNameLst>
                                          <p:attrName>style.visibility</p:attrName>
                                        </p:attrNameLst>
                                      </p:cBhvr>
                                      <p:to>
                                        <p:strVal val="visible"/>
                                      </p:to>
                                    </p:set>
                                    <p:animEffect transition="in" filter="fade">
                                      <p:cBhvr>
                                        <p:cTn id="9" dur="1000"/>
                                        <p:tgtEl>
                                          <p:spTgt spid="4"/>
                                        </p:tgtEl>
                                      </p:cBhvr>
                                    </p:animEffect>
                                    <p:anim calcmode="lin" valueType="num">
                                      <p:cBhvr>
                                        <p:cTn id="10" dur="1000" fill="hold"/>
                                        <p:tgtEl>
                                          <p:spTgt spid="4"/>
                                        </p:tgtEl>
                                        <p:attrNameLst>
                                          <p:attrName>ppt_x</p:attrName>
                                        </p:attrNameLst>
                                      </p:cBhvr>
                                      <p:tavLst>
                                        <p:tav tm="0">
                                          <p:val>
                                            <p:strVal val="#ppt_x"/>
                                          </p:val>
                                        </p:tav>
                                        <p:tav tm="100000">
                                          <p:val>
                                            <p:strVal val="#ppt_x"/>
                                          </p:val>
                                        </p:tav>
                                      </p:tavLst>
                                    </p:anim>
                                    <p:anim calcmode="lin" valueType="num">
                                      <p:cBhvr>
                                        <p:cTn id="1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nodeType="click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childTnLst>
                                </p:cTn>
                              </p:par>
                              <p:par>
                                <p:cTn id="16" presetID="42" presetClass="entr" presetSubtype="0" fill="hold" nodeType="with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childTnLst>
                                </p:cTn>
                              </p:par>
                              <p:par>
                                <p:cTn id="25" presetID="42" presetClass="entr" presetSubtype="0" fill="hold" nodeType="withEffect">
                                  <p:stCondLst>
                                    <p:cond delay="0"/>
                                  </p:stCondLst>
                                  <p:childTnLst>
                                    <p:set>
                                      <p:cBhvr>
                                        <p:cTn id="26" dur="1" fill="hold">
                                          <p:stCondLst>
                                            <p:cond delay="0"/>
                                          </p:stCondLst>
                                        </p:cTn>
                                        <p:tgtEl>
                                          <p:spTgt spid="7"/>
                                        </p:tgtEl>
                                        <p:attrNameLst>
                                          <p:attrName>style.visibility</p:attrName>
                                        </p:attrNameLst>
                                      </p:cBhvr>
                                      <p:to>
                                        <p:strVal val="visible"/>
                                      </p:to>
                                    </p:set>
                                    <p:animEffect transition="in" filter="fade">
                                      <p:cBhvr>
                                        <p:cTn id="27" dur="1000"/>
                                        <p:tgtEl>
                                          <p:spTgt spid="7"/>
                                        </p:tgtEl>
                                      </p:cBhvr>
                                    </p:animEffect>
                                    <p:anim calcmode="lin" valueType="num">
                                      <p:cBhvr>
                                        <p:cTn id="28" dur="1000" fill="hold"/>
                                        <p:tgtEl>
                                          <p:spTgt spid="7"/>
                                        </p:tgtEl>
                                        <p:attrNameLst>
                                          <p:attrName>ppt_x</p:attrName>
                                        </p:attrNameLst>
                                      </p:cBhvr>
                                      <p:tavLst>
                                        <p:tav tm="0">
                                          <p:val>
                                            <p:strVal val="#ppt_x"/>
                                          </p:val>
                                        </p:tav>
                                        <p:tav tm="100000">
                                          <p:val>
                                            <p:strVal val="#ppt_x"/>
                                          </p:val>
                                        </p:tav>
                                      </p:tavLst>
                                    </p:anim>
                                    <p:anim calcmode="lin" valueType="num">
                                      <p:cBhvr>
                                        <p:cTn id="2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1" presetClass="entr" presetSubtype="0" fill="hold" nodeType="clickEffect">
                                  <p:stCondLst>
                                    <p:cond delay="0"/>
                                  </p:stCondLst>
                                  <p:childTnLst>
                                    <p:set>
                                      <p:cBhvr>
                                        <p:cTn id="33" dur="1" fill="hold">
                                          <p:stCondLst>
                                            <p:cond delay="0"/>
                                          </p:stCondLst>
                                        </p:cTn>
                                        <p:tgtEl>
                                          <p:spTgt spid="3">
                                            <p:txEl>
                                              <p:pRg st="8" end="8"/>
                                            </p:txEl>
                                          </p:spTgt>
                                        </p:tgtEl>
                                        <p:attrNameLst>
                                          <p:attrName>style.visibility</p:attrName>
                                        </p:attrNameLst>
                                      </p:cBhvr>
                                      <p:to>
                                        <p:strVal val="visible"/>
                                      </p:to>
                                    </p:set>
                                  </p:childTnLst>
                                </p:cTn>
                              </p:par>
                              <p:par>
                                <p:cTn id="34" presetID="42" presetClass="entr" presetSubtype="0" fill="hold" nodeType="with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10" end="10"/>
                                            </p:txEl>
                                          </p:spTgt>
                                        </p:tgtEl>
                                        <p:attrNameLst>
                                          <p:attrName>style.visibility</p:attrName>
                                        </p:attrNameLst>
                                      </p:cBhvr>
                                      <p:to>
                                        <p:strVal val="visible"/>
                                      </p:to>
                                    </p:set>
                                  </p:childTnLst>
                                </p:cTn>
                              </p:par>
                              <p:par>
                                <p:cTn id="43" presetID="42" presetClass="entr" presetSubtype="0" fill="hold" nodeType="withEffect">
                                  <p:stCondLst>
                                    <p:cond delay="0"/>
                                  </p:stCondLst>
                                  <p:childTnLst>
                                    <p:set>
                                      <p:cBhvr>
                                        <p:cTn id="44" dur="1" fill="hold">
                                          <p:stCondLst>
                                            <p:cond delay="0"/>
                                          </p:stCondLst>
                                        </p:cTn>
                                        <p:tgtEl>
                                          <p:spTgt spid="8"/>
                                        </p:tgtEl>
                                        <p:attrNameLst>
                                          <p:attrName>style.visibility</p:attrName>
                                        </p:attrNameLst>
                                      </p:cBhvr>
                                      <p:to>
                                        <p:strVal val="visible"/>
                                      </p:to>
                                    </p:set>
                                    <p:animEffect transition="in" filter="fade">
                                      <p:cBhvr>
                                        <p:cTn id="45" dur="1000"/>
                                        <p:tgtEl>
                                          <p:spTgt spid="8"/>
                                        </p:tgtEl>
                                      </p:cBhvr>
                                    </p:animEffect>
                                    <p:anim calcmode="lin" valueType="num">
                                      <p:cBhvr>
                                        <p:cTn id="46" dur="1000" fill="hold"/>
                                        <p:tgtEl>
                                          <p:spTgt spid="8"/>
                                        </p:tgtEl>
                                        <p:attrNameLst>
                                          <p:attrName>ppt_x</p:attrName>
                                        </p:attrNameLst>
                                      </p:cBhvr>
                                      <p:tavLst>
                                        <p:tav tm="0">
                                          <p:val>
                                            <p:strVal val="#ppt_x"/>
                                          </p:val>
                                        </p:tav>
                                        <p:tav tm="100000">
                                          <p:val>
                                            <p:strVal val="#ppt_x"/>
                                          </p:val>
                                        </p:tav>
                                      </p:tavLst>
                                    </p:anim>
                                    <p:anim calcmode="lin" valueType="num">
                                      <p:cBhvr>
                                        <p:cTn id="47" dur="1000" fill="hold"/>
                                        <p:tgtEl>
                                          <p:spTgt spid="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JESIP2016">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JESIP July 2013">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JESIP final">
  <a:themeElements>
    <a:clrScheme name="JESIP">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00206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JESIP2016</Template>
  <TotalTime>955</TotalTime>
  <Words>2645</Words>
  <Application>Microsoft Office PowerPoint</Application>
  <PresentationFormat>On-screen Show (4:3)</PresentationFormat>
  <Paragraphs>557</Paragraphs>
  <Slides>74</Slides>
  <Notes>15</Notes>
  <HiddenSlides>0</HiddenSlides>
  <MMClips>0</MMClips>
  <ScaleCrop>false</ScaleCrop>
  <HeadingPairs>
    <vt:vector size="4" baseType="variant">
      <vt:variant>
        <vt:lpstr>Theme</vt:lpstr>
      </vt:variant>
      <vt:variant>
        <vt:i4>3</vt:i4>
      </vt:variant>
      <vt:variant>
        <vt:lpstr>Slide Titles</vt:lpstr>
      </vt:variant>
      <vt:variant>
        <vt:i4>74</vt:i4>
      </vt:variant>
    </vt:vector>
  </HeadingPairs>
  <TitlesOfParts>
    <vt:vector size="77" baseType="lpstr">
      <vt:lpstr>JESIP2016</vt:lpstr>
      <vt:lpstr>JESIP July 2013</vt:lpstr>
      <vt:lpstr>JESIP final</vt:lpstr>
      <vt:lpstr>Training &amp; Delivery Workshop</vt:lpstr>
      <vt:lpstr>Housekeeping</vt:lpstr>
      <vt:lpstr>Agenda</vt:lpstr>
      <vt:lpstr>JESIP Vision</vt:lpstr>
      <vt:lpstr>What is interoperability?</vt:lpstr>
      <vt:lpstr>PowerPoint Presentation</vt:lpstr>
      <vt:lpstr>…..Since Sept 2012</vt:lpstr>
      <vt:lpstr>…..Since Sept 2012</vt:lpstr>
      <vt:lpstr>The only constant….</vt:lpstr>
      <vt:lpstr>…..not just for Christmas</vt:lpstr>
      <vt:lpstr>All are covered by…..</vt:lpstr>
      <vt:lpstr>Challenges</vt:lpstr>
      <vt:lpstr>It has to be a team effort..</vt:lpstr>
      <vt:lpstr>Enjoy the day</vt:lpstr>
      <vt:lpstr>JESIP Update &amp; Embedding Reminder</vt:lpstr>
      <vt:lpstr>By the end of the day…..</vt:lpstr>
      <vt:lpstr>Let me take you back….</vt:lpstr>
      <vt:lpstr>Why?</vt:lpstr>
      <vt:lpstr>2015 - HMIC Led Tri-Service Review</vt:lpstr>
      <vt:lpstr>JESIP 2016 Objectives</vt:lpstr>
      <vt:lpstr>PowerPoint Presentation</vt:lpstr>
      <vt:lpstr>A year in the life of JESIP</vt:lpstr>
      <vt:lpstr>Doctrine</vt:lpstr>
      <vt:lpstr>Training, Testing &amp; Exercising</vt:lpstr>
      <vt:lpstr>JOL</vt:lpstr>
      <vt:lpstr>MTFA</vt:lpstr>
      <vt:lpstr>Transition &amp; Assurance</vt:lpstr>
      <vt:lpstr>Communications &amp; Engagement</vt:lpstr>
      <vt:lpstr>And a few other things….</vt:lpstr>
      <vt:lpstr>Others who are adopting and embedding JESIP</vt:lpstr>
      <vt:lpstr>Its over to you….</vt:lpstr>
      <vt:lpstr>Embedding JESIP Your Responsibilities</vt:lpstr>
      <vt:lpstr>We know its difficult…</vt:lpstr>
      <vt:lpstr>JESIP needs you!</vt:lpstr>
      <vt:lpstr>To help?</vt:lpstr>
      <vt:lpstr>Why should we?</vt:lpstr>
      <vt:lpstr>Thank You &amp; Any Questions?</vt:lpstr>
      <vt:lpstr>Joint Doctrine - ‘the Interoperability framework’ Edition 2 </vt:lpstr>
      <vt:lpstr>Challenges</vt:lpstr>
      <vt:lpstr>Doctrine Review Outline</vt:lpstr>
      <vt:lpstr>Joint Doctrine Edition 2</vt:lpstr>
      <vt:lpstr>Major Incident Definition</vt:lpstr>
      <vt:lpstr>Not Just for Major Incidents</vt:lpstr>
      <vt:lpstr>Single model for sharing incident information</vt:lpstr>
      <vt:lpstr>Joint Doctrine…..the basics</vt:lpstr>
      <vt:lpstr>This is not a hierarchy….</vt:lpstr>
      <vt:lpstr>Joint Doctrine…..the basics</vt:lpstr>
      <vt:lpstr>Joint Doctrine…..the basics</vt:lpstr>
      <vt:lpstr>Joint Doctrine…..the basics</vt:lpstr>
      <vt:lpstr>Military</vt:lpstr>
      <vt:lpstr>Thank You &amp; Any Questions?</vt:lpstr>
      <vt:lpstr>Training Update</vt:lpstr>
      <vt:lpstr>Training Model</vt:lpstr>
      <vt:lpstr>Initial Approach</vt:lpstr>
      <vt:lpstr>PowerPoint Presentation</vt:lpstr>
      <vt:lpstr>JESIP Training Achievements</vt:lpstr>
      <vt:lpstr>Successes</vt:lpstr>
      <vt:lpstr>Lessons Learnt</vt:lpstr>
      <vt:lpstr>Its over to you….</vt:lpstr>
      <vt:lpstr>The 2017 model</vt:lpstr>
      <vt:lpstr>Train the Trainer</vt:lpstr>
      <vt:lpstr>Workshop</vt:lpstr>
      <vt:lpstr>Control Room Training</vt:lpstr>
      <vt:lpstr>Notable Practice </vt:lpstr>
      <vt:lpstr>Thank You &amp; Any Questions?</vt:lpstr>
      <vt:lpstr>Assurance Visits</vt:lpstr>
      <vt:lpstr>Progress so far</vt:lpstr>
      <vt:lpstr>Here’s where we’ve been</vt:lpstr>
      <vt:lpstr>Aims</vt:lpstr>
      <vt:lpstr>Assurance Visits – Observations</vt:lpstr>
      <vt:lpstr>Notable Practice</vt:lpstr>
      <vt:lpstr>Airwave Test</vt:lpstr>
      <vt:lpstr>Operational Communications Advisor Training (Airwave Tac Ad)</vt:lpstr>
      <vt:lpstr>Thank You &amp; Any Questions?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JESIP Training &amp; Delivery Workshops 2017</dc:title>
  <dc:creator>Joy Flanagan</dc:creator>
  <cp:lastModifiedBy>Joy Flanagan</cp:lastModifiedBy>
  <cp:revision>45</cp:revision>
  <dcterms:created xsi:type="dcterms:W3CDTF">2017-03-13T07:47:28Z</dcterms:created>
  <dcterms:modified xsi:type="dcterms:W3CDTF">2017-03-27T08:10:46Z</dcterms:modified>
</cp:coreProperties>
</file>